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4C070-76BF-4A2D-914B-E783915C78CB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9AEF6-EBC7-4759-9739-592ADDB9C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18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9AEF6-EBC7-4759-9739-592ADDB9CB8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0E03-5B2B-4755-AAFE-D2EA3E83C01E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A6DC-80F1-451A-8764-17BA1D0DFD9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0E03-5B2B-4755-AAFE-D2EA3E83C01E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A6DC-80F1-451A-8764-17BA1D0DFD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0E03-5B2B-4755-AAFE-D2EA3E83C01E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A6DC-80F1-451A-8764-17BA1D0DFD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0E03-5B2B-4755-AAFE-D2EA3E83C01E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A6DC-80F1-451A-8764-17BA1D0DFD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0E03-5B2B-4755-AAFE-D2EA3E83C01E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A6DC-80F1-451A-8764-17BA1D0DFD9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0E03-5B2B-4755-AAFE-D2EA3E83C01E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A6DC-80F1-451A-8764-17BA1D0DFD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0E03-5B2B-4755-AAFE-D2EA3E83C01E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A6DC-80F1-451A-8764-17BA1D0DFD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0E03-5B2B-4755-AAFE-D2EA3E83C01E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A6DC-80F1-451A-8764-17BA1D0DFD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0E03-5B2B-4755-AAFE-D2EA3E83C01E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A6DC-80F1-451A-8764-17BA1D0DFD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0E03-5B2B-4755-AAFE-D2EA3E83C01E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A6DC-80F1-451A-8764-17BA1D0DFD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0E03-5B2B-4755-AAFE-D2EA3E83C01E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D0A6DC-80F1-451A-8764-17BA1D0DFD9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160E03-5B2B-4755-AAFE-D2EA3E83C01E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D0A6DC-80F1-451A-8764-17BA1D0DFD9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effectLst/>
              </a:rPr>
              <a:t>Sampling </a:t>
            </a:r>
            <a:r>
              <a:rPr lang="en-US" sz="4800" dirty="0" err="1" smtClean="0">
                <a:effectLst/>
              </a:rPr>
              <a:t>dalam</a:t>
            </a:r>
            <a:r>
              <a:rPr lang="en-US" sz="4800" dirty="0" smtClean="0">
                <a:effectLst/>
              </a:rPr>
              <a:t> Auditing</a:t>
            </a:r>
            <a:endParaRPr lang="en-US" sz="48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smtClean="0"/>
              <a:t>Sampling </a:t>
            </a:r>
            <a:r>
              <a:rPr lang="en-US" dirty="0" err="1" smtClean="0"/>
              <a:t>dalam</a:t>
            </a:r>
            <a:r>
              <a:rPr lang="en-US" dirty="0" smtClean="0"/>
              <a:t> audit </a:t>
            </a:r>
            <a:r>
              <a:rPr lang="en-US" dirty="0" err="1" smtClean="0"/>
              <a:t>diperlukan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menguji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populasi</a:t>
            </a:r>
            <a:r>
              <a:rPr lang="en-US" dirty="0" smtClean="0"/>
              <a:t> yang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dokumen</a:t>
            </a:r>
            <a:r>
              <a:rPr lang="en-US" dirty="0" smtClean="0"/>
              <a:t> </a:t>
            </a:r>
            <a:r>
              <a:rPr lang="en-US" dirty="0" err="1" smtClean="0"/>
              <a:t>pendukungnya</a:t>
            </a:r>
            <a:r>
              <a:rPr lang="en-US" dirty="0" smtClean="0"/>
              <a:t>, </a:t>
            </a:r>
            <a:r>
              <a:rPr lang="en-US" dirty="0" err="1" smtClean="0"/>
              <a:t>menentukan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sampel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memilih</a:t>
            </a:r>
            <a:r>
              <a:rPr lang="en-US" dirty="0" smtClean="0"/>
              <a:t> </a:t>
            </a:r>
            <a:r>
              <a:rPr lang="en-US" dirty="0" err="1" smtClean="0"/>
              <a:t>sampel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sekelompok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dikonfirmasi</a:t>
            </a:r>
            <a:r>
              <a:rPr lang="en-US" dirty="0" smtClean="0"/>
              <a:t>. 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457200"/>
            <a:ext cx="7772400" cy="1362456"/>
          </a:xfrm>
        </p:spPr>
        <p:txBody>
          <a:bodyPr/>
          <a:lstStyle/>
          <a:p>
            <a:r>
              <a:rPr sz="4000" smtClean="0"/>
              <a:t>Mencari Max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7772400" cy="1509712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mencari</a:t>
            </a:r>
            <a:r>
              <a:rPr lang="en-US" sz="2000" dirty="0" smtClean="0"/>
              <a:t> max </a:t>
            </a:r>
            <a:r>
              <a:rPr lang="en-US" sz="2000" dirty="0" err="1" smtClean="0"/>
              <a:t>dari</a:t>
            </a:r>
            <a:r>
              <a:rPr lang="en-US" sz="2000" dirty="0" smtClean="0"/>
              <a:t> data </a:t>
            </a:r>
            <a:r>
              <a:rPr lang="en-US" sz="2000" dirty="0" err="1" smtClean="0"/>
              <a:t>sampel</a:t>
            </a:r>
            <a:r>
              <a:rPr lang="en-US" sz="2000" dirty="0" smtClean="0"/>
              <a:t> </a:t>
            </a:r>
            <a:r>
              <a:rPr lang="en-US" sz="2000" dirty="0" err="1" smtClean="0"/>
              <a:t>klik</a:t>
            </a:r>
            <a:r>
              <a:rPr lang="en-US" sz="2000" dirty="0" smtClean="0"/>
              <a:t> Insert Function </a:t>
            </a:r>
            <a:r>
              <a:rPr lang="en-US" sz="2000" dirty="0" err="1" smtClean="0"/>
              <a:t>dari</a:t>
            </a:r>
            <a:r>
              <a:rPr lang="en-US" sz="2000" dirty="0" smtClean="0"/>
              <a:t> menu </a:t>
            </a:r>
            <a:r>
              <a:rPr lang="en-US" sz="2000" dirty="0" err="1" smtClean="0"/>
              <a:t>utama</a:t>
            </a:r>
            <a:r>
              <a:rPr lang="en-US" sz="2000" dirty="0" smtClean="0"/>
              <a:t> Formulas, </a:t>
            </a:r>
            <a:r>
              <a:rPr lang="en-US" sz="2000" dirty="0" err="1" smtClean="0"/>
              <a:t>kemudian</a:t>
            </a:r>
            <a:r>
              <a:rPr lang="en-US" sz="2000" dirty="0" smtClean="0"/>
              <a:t> </a:t>
            </a:r>
            <a:r>
              <a:rPr lang="en-US" sz="2000" dirty="0" err="1" smtClean="0"/>
              <a:t>pilih</a:t>
            </a:r>
            <a:r>
              <a:rPr lang="en-US" sz="2000" dirty="0" smtClean="0"/>
              <a:t> MAX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muncul</a:t>
            </a:r>
            <a:r>
              <a:rPr lang="en-US" sz="2000" dirty="0" smtClean="0"/>
              <a:t> </a:t>
            </a:r>
            <a:r>
              <a:rPr lang="en-US" sz="2000" dirty="0" err="1" smtClean="0"/>
              <a:t>kotak</a:t>
            </a:r>
            <a:r>
              <a:rPr lang="en-US" sz="2000" dirty="0" smtClean="0"/>
              <a:t> dialog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:</a:t>
            </a:r>
          </a:p>
          <a:p>
            <a:endParaRPr lang="en-US" sz="2000" dirty="0"/>
          </a:p>
        </p:txBody>
      </p:sp>
      <p:pic>
        <p:nvPicPr>
          <p:cNvPr id="6146" name="Picture 2" descr="F:\Pictures\Pictures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286000"/>
            <a:ext cx="8154535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838200"/>
          </a:xfrm>
        </p:spPr>
        <p:txBody>
          <a:bodyPr/>
          <a:lstStyle/>
          <a:p>
            <a:r>
              <a:rPr sz="4000" smtClean="0"/>
              <a:t>Mencari Standar Deviasi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066800"/>
            <a:ext cx="7772400" cy="1509712"/>
          </a:xfrm>
        </p:spPr>
        <p:txBody>
          <a:bodyPr/>
          <a:lstStyle/>
          <a:p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deviasi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data </a:t>
            </a:r>
            <a:r>
              <a:rPr lang="en-US" dirty="0" err="1" smtClean="0"/>
              <a:t>sampel</a:t>
            </a:r>
            <a:r>
              <a:rPr lang="en-US" dirty="0" smtClean="0"/>
              <a:t> </a:t>
            </a:r>
            <a:r>
              <a:rPr lang="en-US" dirty="0" err="1" smtClean="0"/>
              <a:t>klik</a:t>
            </a:r>
            <a:r>
              <a:rPr lang="en-US" dirty="0" smtClean="0"/>
              <a:t> Insert Function </a:t>
            </a:r>
            <a:r>
              <a:rPr lang="en-US" dirty="0" err="1" smtClean="0"/>
              <a:t>dari</a:t>
            </a:r>
            <a:r>
              <a:rPr lang="en-US" dirty="0" smtClean="0"/>
              <a:t> menu </a:t>
            </a:r>
            <a:r>
              <a:rPr lang="en-US" dirty="0" err="1" smtClean="0"/>
              <a:t>utama</a:t>
            </a:r>
            <a:r>
              <a:rPr lang="en-US" dirty="0" smtClean="0"/>
              <a:t> Formulas, </a:t>
            </a:r>
            <a:r>
              <a:rPr lang="en-US" dirty="0" err="1" smtClean="0"/>
              <a:t>kemudian</a:t>
            </a:r>
            <a:r>
              <a:rPr lang="en-US" dirty="0" smtClean="0"/>
              <a:t> </a:t>
            </a:r>
            <a:r>
              <a:rPr lang="en-US" dirty="0" err="1" smtClean="0"/>
              <a:t>pilih</a:t>
            </a:r>
            <a:r>
              <a:rPr lang="en-US" dirty="0" smtClean="0"/>
              <a:t> STDEV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muncul</a:t>
            </a:r>
            <a:r>
              <a:rPr lang="en-US" dirty="0" smtClean="0"/>
              <a:t> </a:t>
            </a:r>
            <a:r>
              <a:rPr lang="en-US" dirty="0" err="1" smtClean="0"/>
              <a:t>kotak</a:t>
            </a:r>
            <a:r>
              <a:rPr lang="en-US" dirty="0" smtClean="0"/>
              <a:t> dialog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:</a:t>
            </a:r>
          </a:p>
          <a:p>
            <a:endParaRPr lang="en-US" dirty="0"/>
          </a:p>
        </p:txBody>
      </p:sp>
      <p:pic>
        <p:nvPicPr>
          <p:cNvPr id="7170" name="Picture 2" descr="F:\Pictures\Pictures\1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0"/>
            <a:ext cx="7928657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F:\Pictures\Pictures\1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dirty="0" smtClean="0"/>
              <a:t>SUMBER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Akmal, Ak, MM, Drs. &amp; Marmah Hadi, Ak., MBA. (2010).</a:t>
            </a:r>
            <a:r>
              <a:rPr lang="id-ID" dirty="0"/>
              <a:t> </a:t>
            </a:r>
            <a:r>
              <a:rPr lang="id-ID" i="1" dirty="0" smtClean="0"/>
              <a:t>EDP Audit</a:t>
            </a:r>
            <a:r>
              <a:rPr lang="id-ID" dirty="0" smtClean="0"/>
              <a:t>. Jakarta: Erlangga.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1199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7851648" cy="1828800"/>
          </a:xfrm>
        </p:spPr>
        <p:txBody>
          <a:bodyPr>
            <a:normAutofit/>
          </a:bodyPr>
          <a:lstStyle/>
          <a:p>
            <a:pPr lvl="0" algn="ctr"/>
            <a:r>
              <a:rPr lang="en-US" sz="4000" dirty="0" err="1" smtClean="0"/>
              <a:t>Contoh</a:t>
            </a:r>
            <a:r>
              <a:rPr lang="en-US" sz="4000" dirty="0" smtClean="0"/>
              <a:t> </a:t>
            </a:r>
            <a:r>
              <a:rPr lang="en-US" sz="4000" dirty="0" err="1" smtClean="0"/>
              <a:t>Pengambilan</a:t>
            </a:r>
            <a:r>
              <a:rPr lang="en-US" sz="4000" dirty="0" smtClean="0"/>
              <a:t> Data </a:t>
            </a:r>
            <a:r>
              <a:rPr lang="en-US" sz="4000" dirty="0" err="1" smtClean="0"/>
              <a:t>dengan</a:t>
            </a:r>
            <a:r>
              <a:rPr lang="en-US" sz="4000" dirty="0" smtClean="0"/>
              <a:t> </a:t>
            </a:r>
            <a:r>
              <a:rPr lang="en-US" sz="4000" dirty="0" err="1" smtClean="0"/>
              <a:t>Menggunakan</a:t>
            </a:r>
            <a:r>
              <a:rPr lang="en-US" sz="4000" dirty="0" smtClean="0"/>
              <a:t> Ms. Excel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err="1" smtClean="0"/>
              <a:t>Membuat</a:t>
            </a:r>
            <a:r>
              <a:rPr lang="en-US" dirty="0" smtClean="0"/>
              <a:t> data </a:t>
            </a:r>
            <a:r>
              <a:rPr lang="en-US" dirty="0" err="1" smtClean="0"/>
              <a:t>sampel</a:t>
            </a:r>
            <a:endParaRPr lang="en-US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tabel</a:t>
            </a:r>
            <a:r>
              <a:rPr lang="en-US" dirty="0" smtClean="0"/>
              <a:t> </a:t>
            </a:r>
            <a:r>
              <a:rPr lang="en-US" dirty="0" err="1" smtClean="0"/>
              <a:t>angka</a:t>
            </a:r>
            <a:r>
              <a:rPr lang="en-US" dirty="0" smtClean="0"/>
              <a:t> random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fasilitas</a:t>
            </a:r>
            <a:r>
              <a:rPr lang="en-US" dirty="0" smtClean="0"/>
              <a:t> Function </a:t>
            </a:r>
            <a:r>
              <a:rPr lang="en-US" dirty="0" err="1" smtClean="0"/>
              <a:t>untuk</a:t>
            </a:r>
            <a:r>
              <a:rPr lang="en-US" dirty="0" smtClean="0"/>
              <a:t> data </a:t>
            </a:r>
            <a:r>
              <a:rPr lang="en-US" dirty="0" err="1" smtClean="0"/>
              <a:t>sampel</a:t>
            </a:r>
            <a:endParaRPr lang="en-US" dirty="0" smtClean="0"/>
          </a:p>
          <a:p>
            <a:pPr marL="514350" indent="-514350" algn="l"/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-60960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US" sz="4400" dirty="0" err="1" smtClean="0"/>
              <a:t>Membuat</a:t>
            </a:r>
            <a:r>
              <a:rPr lang="en-US" sz="4400" dirty="0" smtClean="0"/>
              <a:t> Data </a:t>
            </a:r>
            <a:r>
              <a:rPr lang="en-US" sz="4400" dirty="0" err="1" smtClean="0"/>
              <a:t>Sampel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24000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en-US" sz="2400" dirty="0" err="1" smtClean="0"/>
              <a:t>Misalkan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lembar</a:t>
            </a:r>
            <a:r>
              <a:rPr lang="en-US" sz="2400" dirty="0" smtClean="0"/>
              <a:t> </a:t>
            </a:r>
            <a:r>
              <a:rPr lang="en-US" sz="2400" dirty="0" err="1" smtClean="0"/>
              <a:t>kerja</a:t>
            </a:r>
            <a:r>
              <a:rPr lang="en-US" sz="2400" dirty="0" smtClean="0"/>
              <a:t> Excel </a:t>
            </a:r>
            <a:r>
              <a:rPr lang="en-US" sz="2400" dirty="0" err="1" smtClean="0"/>
              <a:t>terdapat</a:t>
            </a:r>
            <a:r>
              <a:rPr lang="en-US" sz="2400" dirty="0" smtClean="0"/>
              <a:t> data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berikut</a:t>
            </a:r>
            <a:r>
              <a:rPr lang="en-US" sz="2400" dirty="0" smtClean="0"/>
              <a:t>:</a:t>
            </a:r>
          </a:p>
          <a:p>
            <a:pPr algn="l"/>
            <a:endParaRPr lang="en-US" sz="2400" dirty="0"/>
          </a:p>
        </p:txBody>
      </p:sp>
      <p:pic>
        <p:nvPicPr>
          <p:cNvPr id="1026" name="Picture 2" descr="F:\Pictures\Pictures\Cap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362200"/>
            <a:ext cx="4819650" cy="435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7772400" cy="1362456"/>
          </a:xfrm>
        </p:spPr>
        <p:txBody>
          <a:bodyPr/>
          <a:lstStyle/>
          <a:p>
            <a:r>
              <a:rPr sz="2800" smtClean="0"/>
              <a:t>Sampling data dapat dilakukan dengan mengklik Data Analysis yang terdapat pada menu utama Data.</a:t>
            </a:r>
            <a:br>
              <a:rPr sz="2800" smtClean="0"/>
            </a:br>
            <a:r>
              <a:rPr lang="en-US" sz="2800" dirty="0" smtClean="0"/>
              <a:t>P</a:t>
            </a:r>
            <a:r>
              <a:rPr sz="2800" smtClean="0"/>
              <a:t>ada kotak dialog,pilih opsi sampling. </a:t>
            </a:r>
            <a:br>
              <a:rPr sz="2800" smtClean="0"/>
            </a:br>
            <a:endParaRPr lang="en-US" sz="2800" dirty="0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F:\Pictures\Pictures\Capture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514600"/>
            <a:ext cx="7772400" cy="3754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7772400" cy="1509712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Masukkan</a:t>
            </a:r>
            <a:r>
              <a:rPr lang="en-US" dirty="0" smtClean="0"/>
              <a:t> range </a:t>
            </a:r>
            <a:r>
              <a:rPr lang="en-US" dirty="0" err="1" smtClean="0"/>
              <a:t>dari</a:t>
            </a:r>
            <a:r>
              <a:rPr lang="en-US" dirty="0" smtClean="0"/>
              <a:t> C3 </a:t>
            </a:r>
            <a:r>
              <a:rPr lang="en-US" dirty="0" err="1" smtClean="0"/>
              <a:t>sampai</a:t>
            </a:r>
            <a:r>
              <a:rPr lang="en-US" dirty="0" smtClean="0"/>
              <a:t> C47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contoh</a:t>
            </a:r>
            <a:r>
              <a:rPr lang="en-US" dirty="0" smtClean="0"/>
              <a:t> data yang </a:t>
            </a:r>
            <a:r>
              <a:rPr lang="en-US" dirty="0" err="1" smtClean="0"/>
              <a:t>ada</a:t>
            </a:r>
            <a:r>
              <a:rPr lang="en-US" dirty="0" smtClean="0"/>
              <a:t>. </a:t>
            </a:r>
            <a:r>
              <a:rPr lang="en-US" dirty="0" err="1" smtClean="0"/>
              <a:t>Tentukan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sampel</a:t>
            </a:r>
            <a:r>
              <a:rPr lang="en-US" dirty="0" smtClean="0"/>
              <a:t>, </a:t>
            </a:r>
            <a:r>
              <a:rPr lang="en-US" dirty="0" err="1" smtClean="0"/>
              <a:t>misalnya</a:t>
            </a:r>
            <a:r>
              <a:rPr lang="en-US" dirty="0" smtClean="0"/>
              <a:t> 10 </a:t>
            </a:r>
            <a:r>
              <a:rPr lang="en-US" dirty="0" err="1" smtClean="0"/>
              <a:t>sampel</a:t>
            </a:r>
            <a:r>
              <a:rPr lang="en-US" dirty="0" smtClean="0"/>
              <a:t>, </a:t>
            </a:r>
            <a:r>
              <a:rPr lang="en-US" dirty="0" err="1" smtClean="0"/>
              <a:t>ketik</a:t>
            </a:r>
            <a:r>
              <a:rPr lang="en-US" dirty="0" smtClean="0"/>
              <a:t> </a:t>
            </a:r>
            <a:r>
              <a:rPr lang="en-US" dirty="0" err="1" smtClean="0"/>
              <a:t>kolom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menampung</a:t>
            </a:r>
            <a:r>
              <a:rPr lang="en-US" dirty="0" smtClean="0"/>
              <a:t> </a:t>
            </a:r>
            <a:r>
              <a:rPr lang="en-US" dirty="0" err="1" smtClean="0"/>
              <a:t>sampel</a:t>
            </a:r>
            <a:r>
              <a:rPr lang="en-US" dirty="0" smtClean="0"/>
              <a:t> yang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computer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4" name="Picture 2" descr="F:\Pictures\Pictures\Captur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5410200" cy="4186788"/>
          </a:xfrm>
          <a:prstGeom prst="rect">
            <a:avLst/>
          </a:prstGeom>
          <a:noFill/>
        </p:spPr>
      </p:pic>
      <p:pic>
        <p:nvPicPr>
          <p:cNvPr id="5" name="Picture 4" descr="F:\Pictures\Pictures\untitled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2057400"/>
            <a:ext cx="1752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r>
              <a:rPr sz="4400" smtClean="0"/>
              <a:t>Membuat Tabel Angka Random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95600"/>
            <a:ext cx="7772400" cy="1509712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membuat</a:t>
            </a:r>
            <a:r>
              <a:rPr lang="en-US" sz="2800" dirty="0" smtClean="0"/>
              <a:t> </a:t>
            </a:r>
            <a:r>
              <a:rPr lang="en-US" sz="2800" dirty="0" err="1" smtClean="0"/>
              <a:t>tabel</a:t>
            </a:r>
            <a:r>
              <a:rPr lang="en-US" sz="2800" dirty="0" smtClean="0"/>
              <a:t> </a:t>
            </a:r>
            <a:r>
              <a:rPr lang="en-US" sz="2800" dirty="0" err="1" smtClean="0"/>
              <a:t>angka</a:t>
            </a:r>
            <a:r>
              <a:rPr lang="en-US" sz="2800" dirty="0" smtClean="0"/>
              <a:t> random </a:t>
            </a:r>
            <a:r>
              <a:rPr lang="en-US" sz="2800" dirty="0" err="1" smtClean="0"/>
              <a:t>caranya</a:t>
            </a:r>
            <a:r>
              <a:rPr lang="en-US" sz="2800" dirty="0" smtClean="0"/>
              <a:t> </a:t>
            </a:r>
            <a:r>
              <a:rPr lang="en-US" sz="2800" dirty="0" err="1" smtClean="0"/>
              <a:t>klik</a:t>
            </a:r>
            <a:r>
              <a:rPr lang="en-US" sz="2800" dirty="0" smtClean="0"/>
              <a:t> Data Analysis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pilih</a:t>
            </a:r>
            <a:r>
              <a:rPr lang="en-US" sz="2800" dirty="0" smtClean="0"/>
              <a:t> Random Number Generation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muncul</a:t>
            </a:r>
            <a:r>
              <a:rPr lang="en-US" sz="2800" dirty="0" smtClean="0"/>
              <a:t> </a:t>
            </a:r>
            <a:r>
              <a:rPr lang="en-US" sz="2800" dirty="0" err="1" smtClean="0"/>
              <a:t>kotak</a:t>
            </a:r>
            <a:r>
              <a:rPr lang="en-US" sz="2800" dirty="0" smtClean="0"/>
              <a:t> dialog </a:t>
            </a:r>
            <a:r>
              <a:rPr lang="en-US" sz="2800" dirty="0" err="1" smtClean="0"/>
              <a:t>seperti</a:t>
            </a:r>
            <a:r>
              <a:rPr lang="en-US" sz="2800" dirty="0" smtClean="0"/>
              <a:t> </a:t>
            </a:r>
            <a:r>
              <a:rPr lang="en-US" sz="2800" dirty="0" err="1" smtClean="0"/>
              <a:t>berikut</a:t>
            </a:r>
            <a:r>
              <a:rPr lang="en-US" sz="2800" dirty="0" smtClean="0"/>
              <a:t>:</a:t>
            </a:r>
          </a:p>
          <a:p>
            <a:r>
              <a:rPr lang="en-US" sz="2800" dirty="0" err="1" smtClean="0"/>
              <a:t>Kemudian</a:t>
            </a:r>
            <a:r>
              <a:rPr lang="en-US" sz="2800" dirty="0" smtClean="0"/>
              <a:t> </a:t>
            </a:r>
            <a:r>
              <a:rPr lang="en-US" sz="2800" dirty="0" err="1" smtClean="0"/>
              <a:t>klik</a:t>
            </a:r>
            <a:r>
              <a:rPr lang="en-US" sz="2800" dirty="0" smtClean="0"/>
              <a:t> OK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muncul</a:t>
            </a:r>
            <a:r>
              <a:rPr lang="en-US" sz="2800" dirty="0" smtClean="0"/>
              <a:t> </a:t>
            </a:r>
            <a:r>
              <a:rPr lang="en-US" sz="2800" dirty="0" err="1" smtClean="0"/>
              <a:t>tabel</a:t>
            </a:r>
            <a:r>
              <a:rPr lang="en-US" sz="2800" dirty="0" smtClean="0"/>
              <a:t> </a:t>
            </a:r>
            <a:r>
              <a:rPr lang="en-US" sz="2800" dirty="0" err="1" smtClean="0"/>
              <a:t>angka</a:t>
            </a:r>
            <a:r>
              <a:rPr lang="en-US" sz="2800" dirty="0" smtClean="0"/>
              <a:t> random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 descr="F:\Pictures\Pictures\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8229600" cy="6895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sz="4000" smtClean="0"/>
              <a:t>Menggunakan fasilitas Function untuk data sampel</a:t>
            </a:r>
            <a:br>
              <a:rPr sz="4000" smtClean="0"/>
            </a:b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600" dirty="0" err="1" smtClean="0"/>
              <a:t>Dengan</a:t>
            </a:r>
            <a:r>
              <a:rPr lang="en-US" sz="2600" dirty="0" smtClean="0"/>
              <a:t> </a:t>
            </a:r>
            <a:r>
              <a:rPr lang="en-US" sz="2600" dirty="0" err="1" smtClean="0"/>
              <a:t>menggunakan</a:t>
            </a:r>
            <a:r>
              <a:rPr lang="en-US" sz="2600" dirty="0" smtClean="0"/>
              <a:t> </a:t>
            </a:r>
            <a:r>
              <a:rPr lang="en-US" sz="2600" dirty="0" err="1" smtClean="0"/>
              <a:t>fasilitas</a:t>
            </a:r>
            <a:r>
              <a:rPr lang="en-US" sz="2600" dirty="0" smtClean="0"/>
              <a:t> Function </a:t>
            </a:r>
            <a:r>
              <a:rPr lang="en-US" sz="2600" dirty="0" err="1" smtClean="0"/>
              <a:t>kita</a:t>
            </a:r>
            <a:r>
              <a:rPr lang="en-US" sz="2600" dirty="0" smtClean="0"/>
              <a:t> </a:t>
            </a:r>
            <a:r>
              <a:rPr lang="en-US" sz="2600" dirty="0" err="1" smtClean="0"/>
              <a:t>dapat</a:t>
            </a:r>
            <a:r>
              <a:rPr lang="en-US" sz="2600" dirty="0" smtClean="0"/>
              <a:t> </a:t>
            </a:r>
            <a:r>
              <a:rPr lang="en-US" sz="2600" dirty="0" err="1" smtClean="0"/>
              <a:t>menetukan</a:t>
            </a:r>
            <a:r>
              <a:rPr lang="en-US" sz="2600" dirty="0" smtClean="0"/>
              <a:t> average, min, max, mode, median </a:t>
            </a:r>
            <a:r>
              <a:rPr lang="en-US" sz="2600" dirty="0" err="1" smtClean="0"/>
              <a:t>ataupun</a:t>
            </a:r>
            <a:r>
              <a:rPr lang="en-US" sz="2600" dirty="0" smtClean="0"/>
              <a:t> </a:t>
            </a:r>
            <a:r>
              <a:rPr lang="en-US" sz="2600" dirty="0" err="1" smtClean="0"/>
              <a:t>deviasi</a:t>
            </a:r>
            <a:r>
              <a:rPr lang="en-US" sz="2600" dirty="0" smtClean="0"/>
              <a:t> </a:t>
            </a:r>
            <a:r>
              <a:rPr lang="en-US" sz="2600" dirty="0" err="1" smtClean="0"/>
              <a:t>standar</a:t>
            </a:r>
            <a:r>
              <a:rPr lang="en-US" sz="2600" dirty="0" smtClean="0"/>
              <a:t> </a:t>
            </a:r>
            <a:r>
              <a:rPr lang="en-US" sz="2600" dirty="0" err="1" smtClean="0"/>
              <a:t>dari</a:t>
            </a:r>
            <a:r>
              <a:rPr lang="en-US" sz="2600" dirty="0" smtClean="0"/>
              <a:t> data </a:t>
            </a:r>
            <a:r>
              <a:rPr lang="en-US" sz="2600" dirty="0" err="1" smtClean="0"/>
              <a:t>sampel</a:t>
            </a:r>
            <a:r>
              <a:rPr lang="en-US" sz="2600" dirty="0" smtClean="0"/>
              <a:t>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7200"/>
            <a:ext cx="7772400" cy="1362456"/>
          </a:xfrm>
        </p:spPr>
        <p:txBody>
          <a:bodyPr/>
          <a:lstStyle/>
          <a:p>
            <a:r>
              <a:rPr sz="4000" smtClean="0"/>
              <a:t>Mencari Average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7772400" cy="1509712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mencari</a:t>
            </a:r>
            <a:r>
              <a:rPr lang="en-US" sz="2000" dirty="0" smtClean="0"/>
              <a:t> average </a:t>
            </a:r>
            <a:r>
              <a:rPr lang="en-US" sz="2000" dirty="0" err="1" smtClean="0"/>
              <a:t>dari</a:t>
            </a:r>
            <a:r>
              <a:rPr lang="en-US" sz="2000" dirty="0" smtClean="0"/>
              <a:t> data </a:t>
            </a:r>
            <a:r>
              <a:rPr lang="en-US" sz="2000" dirty="0" err="1" smtClean="0"/>
              <a:t>sampel</a:t>
            </a:r>
            <a:r>
              <a:rPr lang="en-US" sz="2000" dirty="0" smtClean="0"/>
              <a:t> </a:t>
            </a:r>
            <a:r>
              <a:rPr lang="en-US" sz="2000" dirty="0" err="1" smtClean="0"/>
              <a:t>klik</a:t>
            </a:r>
            <a:r>
              <a:rPr lang="en-US" sz="2000" dirty="0" smtClean="0"/>
              <a:t> Insert Function </a:t>
            </a:r>
            <a:r>
              <a:rPr lang="en-US" sz="2000" dirty="0" err="1" smtClean="0"/>
              <a:t>dari</a:t>
            </a:r>
            <a:r>
              <a:rPr lang="en-US" sz="2000" dirty="0" smtClean="0"/>
              <a:t> menu </a:t>
            </a:r>
            <a:r>
              <a:rPr lang="en-US" sz="2000" dirty="0" err="1" smtClean="0"/>
              <a:t>utama</a:t>
            </a:r>
            <a:r>
              <a:rPr lang="en-US" sz="2000" dirty="0" smtClean="0"/>
              <a:t> Formulas, </a:t>
            </a:r>
            <a:r>
              <a:rPr lang="en-US" sz="2000" dirty="0" err="1" smtClean="0"/>
              <a:t>kemudian</a:t>
            </a:r>
            <a:r>
              <a:rPr lang="en-US" sz="2000" dirty="0" smtClean="0"/>
              <a:t> </a:t>
            </a:r>
            <a:r>
              <a:rPr lang="en-US" sz="2000" dirty="0" err="1" smtClean="0"/>
              <a:t>pilih</a:t>
            </a:r>
            <a:r>
              <a:rPr lang="en-US" sz="2000" dirty="0" smtClean="0"/>
              <a:t> AVERAGE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muncul</a:t>
            </a:r>
            <a:r>
              <a:rPr lang="en-US" sz="2000" dirty="0" smtClean="0"/>
              <a:t> </a:t>
            </a:r>
            <a:r>
              <a:rPr lang="en-US" sz="2000" dirty="0" err="1" smtClean="0"/>
              <a:t>kotak</a:t>
            </a:r>
            <a:r>
              <a:rPr lang="en-US" sz="2000" dirty="0" smtClean="0"/>
              <a:t> dialog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pic>
        <p:nvPicPr>
          <p:cNvPr id="5122" name="Picture 2" descr="F:\Pictures\Pictures\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362200"/>
            <a:ext cx="7487582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288</Words>
  <Application>Microsoft Office PowerPoint</Application>
  <PresentationFormat>On-screen Show (4:3)</PresentationFormat>
  <Paragraphs>28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Sampling dalam Auditing</vt:lpstr>
      <vt:lpstr>Contoh Pengambilan Data dengan Menggunakan Ms. Excel </vt:lpstr>
      <vt:lpstr>Membuat Data Sampel</vt:lpstr>
      <vt:lpstr>Sampling data dapat dilakukan dengan mengklik Data Analysis yang terdapat pada menu utama Data. Pada kotak dialog,pilih opsi sampling.  </vt:lpstr>
      <vt:lpstr> </vt:lpstr>
      <vt:lpstr>Membuat Tabel Angka Random</vt:lpstr>
      <vt:lpstr> </vt:lpstr>
      <vt:lpstr>Menggunakan fasilitas Function untuk data sampel </vt:lpstr>
      <vt:lpstr>Mencari Average</vt:lpstr>
      <vt:lpstr>Mencari Max</vt:lpstr>
      <vt:lpstr>Mencari Standar Deviasi</vt:lpstr>
      <vt:lpstr>PowerPoint Presentation</vt:lpstr>
      <vt:lpstr>SUMBER</vt:lpstr>
    </vt:vector>
  </TitlesOfParts>
  <Company>AYUB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Sampling dalam Auditing</dc:title>
  <dc:creator>AYUB</dc:creator>
  <cp:lastModifiedBy>user</cp:lastModifiedBy>
  <cp:revision>3</cp:revision>
  <dcterms:created xsi:type="dcterms:W3CDTF">2012-09-15T22:24:10Z</dcterms:created>
  <dcterms:modified xsi:type="dcterms:W3CDTF">2012-09-16T15:23:27Z</dcterms:modified>
</cp:coreProperties>
</file>