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665B"/>
    <a:srgbClr val="44B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540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A77A3-F543-4F3D-9F4F-9DBE6C0F92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DC559B-5B53-42BD-81D2-C5B388C01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1E0BB-3247-47ED-BD23-6D408767C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285FA-04E1-480D-985D-1200E4790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50F2-0B4C-4097-8DE3-8C73C091D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65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FBCB6-25D9-4ABB-85A5-2D940F474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5BD65F-1770-4300-B6FF-735D6A78A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F9B7E-52FE-44F4-8416-CBA97ED9F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8D183-59D1-4DC1-80AA-B7C7338BC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45742-7CA1-4831-9773-EA67C3166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21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1B6D42-D2FD-4552-804F-6BFF03BEA6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3A35F6-043F-42C5-9933-A99413BBE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3B357-9FA7-488F-A7C4-72CF8154F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7A9A5-C6B9-43E7-A671-070A3E85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11073-3BBC-4A45-B338-FEF095EA0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1D737-F4EF-490C-A964-367708416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7A459-EA56-41A7-AEA0-4B3DB3CA4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33CA6-9D15-49A2-B5ED-4FF06A234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82DB68-17A5-4E0C-976D-0FDD26C2E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22196-DA78-434F-BE8B-737DCC062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DAC86-BAC8-4629-A8CA-242BAEF3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0D265B-8D74-48FA-BA46-12CC79CF9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323CA-E80A-4254-A917-B0284D1E6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8D8BE-5330-4BD8-8DB6-A8CF02AA8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9727A-068A-48AB-84FB-330D3AF36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7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3B695-01FA-42DA-958F-9DF69E0EF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A321D-30CB-4789-9ADF-D902A9111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6D4A35-A8D8-403A-8446-3825FDFD9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9180FA-938E-429C-AAC4-1ED3C38F8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96E3D-6A6B-4280-8FFF-06FB748D4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4964C-F630-4672-8C48-D512ADA40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80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8A1B4-11A4-46E2-A49A-844B57D6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43D61-8792-48F2-881A-559347D21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789FD6-0F20-43BB-8A25-B325F56AD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B4290C-6E8C-40B9-84D0-1A5FD46AEC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9F2995-4F89-44E6-A026-686FC5DE1E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0D20E1-CE7A-4FE4-8E4B-601862F51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4F26D4-27DC-4666-A829-FC9A8F5EA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FFC470-28B6-4F7B-8F9F-7F1E86277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9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5C28-11AC-45B0-AE09-89A71A552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46FC29-0095-402D-9458-D3E346A31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23C937-426F-4A6F-8CFA-8E858A2E1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92807-A3BF-42E3-80A8-6B05080AC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1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137ACE-69FB-45F9-BAA2-301670F2D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346FD-D987-4156-BEEA-EF871621A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BF9DA-5800-4AB0-8349-EDA142311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1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EEA0C-E96C-4AC0-B89C-F20C8443A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BD337-614F-45D8-9802-0B8A9F1BC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D9737-44E7-4A85-9EFC-E50AF6FF2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DA6D0B-6A2A-4292-B46D-6A68E0159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9543A0-14B7-400B-A602-DAB5346D7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FAE2BC-3DDE-4343-AB0D-2F7E31CD8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55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766E-FA39-4C2D-A51F-3B167C0B6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8A5D8E-BC73-4519-9AE5-6537D18569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21F6F2-D1CC-432F-9DD5-5651273CAC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8A4B2B-C014-40FA-82C8-1EA3DCD5D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B6EC67-14FB-459E-8C18-3417C49A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9AF99A-12ED-4872-BFE6-65AAAFB3F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0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9E1DEA-242C-4D4E-BB7E-960BC2B3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B37E2D-6B38-4C61-A0FE-81E2B2F9F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B4311-9A5A-4A1D-8D15-F7E382F188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960D4-6F7A-4495-AFD3-DAAD45808B2E}" type="datetimeFigureOut">
              <a:rPr lang="en-US" smtClean="0"/>
              <a:t>15-Apr-21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611D6-1A05-4C2E-81A4-6820E2809C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EA8ED-E419-4088-8794-4F2FFD8465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E96F8-015A-4932-8B84-A8ADBF7F8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9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media" Target="../media/media2.mp3"/><Relationship Id="rId7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5" Type="http://schemas.microsoft.com/office/2007/relationships/media" Target="../media/media3.mp3"/><Relationship Id="rId10" Type="http://schemas.openxmlformats.org/officeDocument/2006/relationships/image" Target="../media/image3.png"/><Relationship Id="rId4" Type="http://schemas.openxmlformats.org/officeDocument/2006/relationships/audio" Target="../media/media2.mp3"/><Relationship Id="rId9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77BD6F0D-E809-4E60-A235-C7649209F967}"/>
              </a:ext>
            </a:extLst>
          </p:cNvPr>
          <p:cNvSpPr/>
          <p:nvPr/>
        </p:nvSpPr>
        <p:spPr>
          <a:xfrm>
            <a:off x="-1045292" y="-4711495"/>
            <a:ext cx="16280990" cy="1628099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5E0AC44-61C1-4CE9-8642-BA703F7EACF5}"/>
              </a:ext>
            </a:extLst>
          </p:cNvPr>
          <p:cNvSpPr/>
          <p:nvPr/>
        </p:nvSpPr>
        <p:spPr>
          <a:xfrm>
            <a:off x="-1997792" y="2952750"/>
            <a:ext cx="952500" cy="952500"/>
          </a:xfrm>
          <a:prstGeom prst="ellipse">
            <a:avLst/>
          </a:prstGeom>
          <a:solidFill>
            <a:srgbClr val="44B09B"/>
          </a:soli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BF92B3E-7E2B-471A-BC26-9D5D6A6DE8DE}"/>
              </a:ext>
            </a:extLst>
          </p:cNvPr>
          <p:cNvSpPr/>
          <p:nvPr/>
        </p:nvSpPr>
        <p:spPr>
          <a:xfrm>
            <a:off x="-1045292" y="-4711495"/>
            <a:ext cx="16280990" cy="16280990"/>
          </a:xfrm>
          <a:prstGeom prst="ellipse">
            <a:avLst/>
          </a:prstGeom>
          <a:solidFill>
            <a:srgbClr val="44B09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8406BB4-05A6-4BCF-94ED-70457E0F9E77}"/>
              </a:ext>
            </a:extLst>
          </p:cNvPr>
          <p:cNvSpPr/>
          <p:nvPr/>
        </p:nvSpPr>
        <p:spPr>
          <a:xfrm>
            <a:off x="-1997792" y="2952750"/>
            <a:ext cx="952500" cy="95250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D0BF437-FE02-4E59-8FF6-0373F9E9CDF8}"/>
              </a:ext>
            </a:extLst>
          </p:cNvPr>
          <p:cNvCxnSpPr>
            <a:cxnSpLocks/>
          </p:cNvCxnSpPr>
          <p:nvPr/>
        </p:nvCxnSpPr>
        <p:spPr>
          <a:xfrm>
            <a:off x="13233188" y="1243067"/>
            <a:ext cx="395819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1ED787-AF0D-4A80-9D83-FA8F8573886B}"/>
              </a:ext>
            </a:extLst>
          </p:cNvPr>
          <p:cNvCxnSpPr>
            <a:cxnSpLocks/>
          </p:cNvCxnSpPr>
          <p:nvPr/>
        </p:nvCxnSpPr>
        <p:spPr>
          <a:xfrm>
            <a:off x="12171433" y="2180002"/>
            <a:ext cx="4119820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7670CA-1BE5-464D-B2F0-2DEE326456D0}"/>
              </a:ext>
            </a:extLst>
          </p:cNvPr>
          <p:cNvCxnSpPr>
            <a:cxnSpLocks/>
          </p:cNvCxnSpPr>
          <p:nvPr/>
        </p:nvCxnSpPr>
        <p:spPr>
          <a:xfrm>
            <a:off x="14234443" y="1784768"/>
            <a:ext cx="4625057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E3E09EC-A5B5-45AE-B22F-262D48FF6E82}"/>
              </a:ext>
            </a:extLst>
          </p:cNvPr>
          <p:cNvCxnSpPr>
            <a:cxnSpLocks/>
          </p:cNvCxnSpPr>
          <p:nvPr/>
        </p:nvCxnSpPr>
        <p:spPr>
          <a:xfrm>
            <a:off x="15757588" y="3823730"/>
            <a:ext cx="3101912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3731E4D-6113-4CF7-9963-1ED665AA729C}"/>
              </a:ext>
            </a:extLst>
          </p:cNvPr>
          <p:cNvCxnSpPr>
            <a:cxnSpLocks/>
          </p:cNvCxnSpPr>
          <p:nvPr/>
        </p:nvCxnSpPr>
        <p:spPr>
          <a:xfrm>
            <a:off x="15873734" y="5426388"/>
            <a:ext cx="3240176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6953DFA-5586-43D9-B53C-4E6464EBE965}"/>
              </a:ext>
            </a:extLst>
          </p:cNvPr>
          <p:cNvCxnSpPr>
            <a:cxnSpLocks/>
          </p:cNvCxnSpPr>
          <p:nvPr/>
        </p:nvCxnSpPr>
        <p:spPr>
          <a:xfrm>
            <a:off x="17191378" y="4884692"/>
            <a:ext cx="3249887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4070BC9-F037-406C-B37F-FD9AFFCFB24C}"/>
              </a:ext>
            </a:extLst>
          </p:cNvPr>
          <p:cNvCxnSpPr>
            <a:cxnSpLocks/>
          </p:cNvCxnSpPr>
          <p:nvPr/>
        </p:nvCxnSpPr>
        <p:spPr>
          <a:xfrm>
            <a:off x="14887707" y="3046806"/>
            <a:ext cx="3209793" cy="0"/>
          </a:xfrm>
          <a:prstGeom prst="line">
            <a:avLst/>
          </a:prstGeom>
          <a:ln w="25400" cap="rnd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207AAFF3-E035-4B72-8630-71FBA15DF9E1}"/>
              </a:ext>
            </a:extLst>
          </p:cNvPr>
          <p:cNvSpPr/>
          <p:nvPr/>
        </p:nvSpPr>
        <p:spPr>
          <a:xfrm>
            <a:off x="5619750" y="2952750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ansition">
            <a:extLst>
              <a:ext uri="{FF2B5EF4-FFF2-40B4-BE49-F238E27FC236}">
                <a16:creationId xmlns:a16="http://schemas.microsoft.com/office/drawing/2014/main" id="{CF3A28C7-418A-4CDD-8FCC-477061752C1E}"/>
              </a:ext>
            </a:extLst>
          </p:cNvPr>
          <p:cNvSpPr/>
          <p:nvPr/>
        </p:nvSpPr>
        <p:spPr>
          <a:xfrm>
            <a:off x="-1504950" y="-4171950"/>
            <a:ext cx="15201900" cy="15201900"/>
          </a:xfrm>
          <a:prstGeom prst="ellipse">
            <a:avLst/>
          </a:prstGeom>
          <a:gradFill>
            <a:gsLst>
              <a:gs pos="0">
                <a:srgbClr val="44B09B"/>
              </a:gs>
              <a:gs pos="100000">
                <a:srgbClr val="0070C0"/>
              </a:gs>
            </a:gsLst>
            <a:lin ang="27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ransition">
            <a:extLst>
              <a:ext uri="{FF2B5EF4-FFF2-40B4-BE49-F238E27FC236}">
                <a16:creationId xmlns:a16="http://schemas.microsoft.com/office/drawing/2014/main" id="{9F35794E-0824-452F-A551-FEB60BE18404}"/>
              </a:ext>
            </a:extLst>
          </p:cNvPr>
          <p:cNvSpPr/>
          <p:nvPr/>
        </p:nvSpPr>
        <p:spPr>
          <a:xfrm>
            <a:off x="-1504950" y="-4171950"/>
            <a:ext cx="15201900" cy="1520190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YOUR CHANNEL NAME">
            <a:extLst>
              <a:ext uri="{FF2B5EF4-FFF2-40B4-BE49-F238E27FC236}">
                <a16:creationId xmlns:a16="http://schemas.microsoft.com/office/drawing/2014/main" id="{D60C32D1-962A-4ABC-B6ED-94F76E416905}"/>
              </a:ext>
            </a:extLst>
          </p:cNvPr>
          <p:cNvSpPr txBox="1"/>
          <p:nvPr/>
        </p:nvSpPr>
        <p:spPr>
          <a:xfrm>
            <a:off x="3400285" y="3893886"/>
            <a:ext cx="53662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NewYork" panose="02000503000000020004" pitchFamily="50" charset="0"/>
              </a:rPr>
              <a:t>YOUR CHANNEL NAME</a:t>
            </a:r>
          </a:p>
        </p:txBody>
      </p:sp>
      <p:sp>
        <p:nvSpPr>
          <p:cNvPr id="78" name="YOUR TAGLINE HERE">
            <a:extLst>
              <a:ext uri="{FF2B5EF4-FFF2-40B4-BE49-F238E27FC236}">
                <a16:creationId xmlns:a16="http://schemas.microsoft.com/office/drawing/2014/main" id="{FAC35A46-3E4B-4E4C-8FBF-E8EE43CABFEC}"/>
              </a:ext>
            </a:extLst>
          </p:cNvPr>
          <p:cNvSpPr txBox="1"/>
          <p:nvPr/>
        </p:nvSpPr>
        <p:spPr>
          <a:xfrm>
            <a:off x="4289439" y="4352473"/>
            <a:ext cx="3587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600" dirty="0">
                <a:solidFill>
                  <a:srgbClr val="44B09B"/>
                </a:solidFill>
                <a:latin typeface="+mj-lt"/>
              </a:rPr>
              <a:t>your tagline here</a:t>
            </a:r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6E2B81CE-8334-4648-AA7C-A07E8F96317F}"/>
              </a:ext>
            </a:extLst>
          </p:cNvPr>
          <p:cNvSpPr/>
          <p:nvPr/>
        </p:nvSpPr>
        <p:spPr>
          <a:xfrm>
            <a:off x="8329521" y="3892334"/>
            <a:ext cx="210546" cy="210546"/>
          </a:xfrm>
          <a:prstGeom prst="triangl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0BB266DF-1D3E-42DE-98F5-B1D07904E77D}"/>
              </a:ext>
            </a:extLst>
          </p:cNvPr>
          <p:cNvSpPr/>
          <p:nvPr/>
        </p:nvSpPr>
        <p:spPr>
          <a:xfrm>
            <a:off x="8234616" y="1556395"/>
            <a:ext cx="210546" cy="210546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F37E2C2-01A7-408E-B649-F34DDF51E36F}"/>
              </a:ext>
            </a:extLst>
          </p:cNvPr>
          <p:cNvSpPr/>
          <p:nvPr/>
        </p:nvSpPr>
        <p:spPr>
          <a:xfrm>
            <a:off x="3825660" y="2304102"/>
            <a:ext cx="210546" cy="210546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Multiplication Sign 81">
            <a:extLst>
              <a:ext uri="{FF2B5EF4-FFF2-40B4-BE49-F238E27FC236}">
                <a16:creationId xmlns:a16="http://schemas.microsoft.com/office/drawing/2014/main" id="{6DBE1EFA-07E7-4CAA-BCF5-22672065DAFB}"/>
              </a:ext>
            </a:extLst>
          </p:cNvPr>
          <p:cNvSpPr/>
          <p:nvPr/>
        </p:nvSpPr>
        <p:spPr>
          <a:xfrm>
            <a:off x="3730940" y="3676571"/>
            <a:ext cx="431526" cy="431526"/>
          </a:xfrm>
          <a:prstGeom prst="mathMultiply">
            <a:avLst>
              <a:gd name="adj1" fmla="val 15795"/>
            </a:avLst>
          </a:prstGeom>
          <a:solidFill>
            <a:srgbClr val="44B09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8105A84-9F7B-479E-9A46-8620F5E59A0F}"/>
              </a:ext>
            </a:extLst>
          </p:cNvPr>
          <p:cNvSpPr/>
          <p:nvPr/>
        </p:nvSpPr>
        <p:spPr>
          <a:xfrm>
            <a:off x="2935208" y="1228000"/>
            <a:ext cx="91440" cy="91440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3646015-3FD4-437D-80AF-F8DE77C92214}"/>
              </a:ext>
            </a:extLst>
          </p:cNvPr>
          <p:cNvSpPr/>
          <p:nvPr/>
        </p:nvSpPr>
        <p:spPr>
          <a:xfrm>
            <a:off x="2179342" y="3071030"/>
            <a:ext cx="182880" cy="182880"/>
          </a:xfrm>
          <a:prstGeom prst="ellipse">
            <a:avLst/>
          </a:prstGeom>
          <a:solidFill>
            <a:srgbClr val="44B09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BA21561-3CE8-45E3-8A69-0F6447E1EBC5}"/>
              </a:ext>
            </a:extLst>
          </p:cNvPr>
          <p:cNvSpPr/>
          <p:nvPr/>
        </p:nvSpPr>
        <p:spPr>
          <a:xfrm>
            <a:off x="3788889" y="5014877"/>
            <a:ext cx="91440" cy="91440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3418BD8-7C8F-46BD-A38C-04D910F85D35}"/>
              </a:ext>
            </a:extLst>
          </p:cNvPr>
          <p:cNvSpPr/>
          <p:nvPr/>
        </p:nvSpPr>
        <p:spPr>
          <a:xfrm>
            <a:off x="8125394" y="4923437"/>
            <a:ext cx="91440" cy="91440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711CA1D-50C0-41BD-97D4-1686B9CF3C65}"/>
              </a:ext>
            </a:extLst>
          </p:cNvPr>
          <p:cNvSpPr/>
          <p:nvPr/>
        </p:nvSpPr>
        <p:spPr>
          <a:xfrm>
            <a:off x="10073490" y="3129133"/>
            <a:ext cx="182880" cy="182880"/>
          </a:xfrm>
          <a:prstGeom prst="rect">
            <a:avLst/>
          </a:prstGeom>
          <a:noFill/>
          <a:ln w="25400">
            <a:solidFill>
              <a:srgbClr val="44B0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BBF4FE3-450E-40BC-AD9C-5CBA9CAD9F05}"/>
              </a:ext>
            </a:extLst>
          </p:cNvPr>
          <p:cNvSpPr/>
          <p:nvPr/>
        </p:nvSpPr>
        <p:spPr>
          <a:xfrm>
            <a:off x="8146059" y="2874720"/>
            <a:ext cx="91440" cy="91440"/>
          </a:xfrm>
          <a:prstGeom prst="ellipse">
            <a:avLst/>
          </a:prstGeom>
          <a:solidFill>
            <a:srgbClr val="44B09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09FF5C9-FEE2-4C6C-9916-C3A7AF306BE6}"/>
              </a:ext>
            </a:extLst>
          </p:cNvPr>
          <p:cNvSpPr/>
          <p:nvPr/>
        </p:nvSpPr>
        <p:spPr>
          <a:xfrm>
            <a:off x="9974637" y="1319440"/>
            <a:ext cx="91440" cy="91440"/>
          </a:xfrm>
          <a:prstGeom prst="ellipse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25CE959-F593-4FC2-8AFA-0AEC760EDDCB}"/>
              </a:ext>
            </a:extLst>
          </p:cNvPr>
          <p:cNvSpPr/>
          <p:nvPr/>
        </p:nvSpPr>
        <p:spPr>
          <a:xfrm>
            <a:off x="5673099" y="1136560"/>
            <a:ext cx="91440" cy="91440"/>
          </a:xfrm>
          <a:prstGeom prst="ellipse">
            <a:avLst/>
          </a:prstGeom>
          <a:solidFill>
            <a:srgbClr val="44B09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E7DD78F2-107F-4DE4-BD5E-A63102E5F537}"/>
              </a:ext>
            </a:extLst>
          </p:cNvPr>
          <p:cNvSpPr/>
          <p:nvPr/>
        </p:nvSpPr>
        <p:spPr>
          <a:xfrm>
            <a:off x="6049653" y="5625693"/>
            <a:ext cx="91440" cy="91440"/>
          </a:xfrm>
          <a:prstGeom prst="ellipse">
            <a:avLst/>
          </a:prstGeom>
          <a:solidFill>
            <a:srgbClr val="44B09B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66E3AAAD-D0AF-4AF4-9B1C-50244E9A0FBA}"/>
              </a:ext>
            </a:extLst>
          </p:cNvPr>
          <p:cNvSpPr/>
          <p:nvPr/>
        </p:nvSpPr>
        <p:spPr>
          <a:xfrm>
            <a:off x="5805173" y="2103169"/>
            <a:ext cx="93590" cy="93590"/>
          </a:xfrm>
          <a:prstGeom prst="ellipse">
            <a:avLst/>
          </a:prstGeom>
          <a:solidFill>
            <a:srgbClr val="44B09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C3C8828-FD07-4D05-8A1B-F7871F01AA88}"/>
              </a:ext>
            </a:extLst>
          </p:cNvPr>
          <p:cNvSpPr/>
          <p:nvPr/>
        </p:nvSpPr>
        <p:spPr>
          <a:xfrm>
            <a:off x="6238105" y="2089057"/>
            <a:ext cx="93590" cy="9359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305086FD-A1A9-4D5C-A4B0-EF3CBAD8F7A2}"/>
              </a:ext>
            </a:extLst>
          </p:cNvPr>
          <p:cNvSpPr/>
          <p:nvPr/>
        </p:nvSpPr>
        <p:spPr>
          <a:xfrm>
            <a:off x="6049653" y="1887425"/>
            <a:ext cx="106908" cy="106908"/>
          </a:xfrm>
          <a:prstGeom prst="triangle">
            <a:avLst/>
          </a:prstGeom>
          <a:solidFill>
            <a:srgbClr val="44B09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AA9D213-3759-4490-A487-B6A80EECBC7C}"/>
              </a:ext>
            </a:extLst>
          </p:cNvPr>
          <p:cNvSpPr/>
          <p:nvPr/>
        </p:nvSpPr>
        <p:spPr>
          <a:xfrm rot="19763560">
            <a:off x="6255411" y="1531958"/>
            <a:ext cx="93590" cy="9359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EE09A314-99CC-431D-96BD-3D62B7DF7D1F}"/>
              </a:ext>
            </a:extLst>
          </p:cNvPr>
          <p:cNvSpPr/>
          <p:nvPr/>
        </p:nvSpPr>
        <p:spPr>
          <a:xfrm rot="2421604">
            <a:off x="5856951" y="1721005"/>
            <a:ext cx="83625" cy="83625"/>
          </a:xfrm>
          <a:prstGeom prst="triangle">
            <a:avLst/>
          </a:prstGeom>
          <a:noFill/>
          <a:ln w="12700">
            <a:solidFill>
              <a:srgbClr val="44B0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2" name="Graphic 9">
            <a:extLst>
              <a:ext uri="{FF2B5EF4-FFF2-40B4-BE49-F238E27FC236}">
                <a16:creationId xmlns:a16="http://schemas.microsoft.com/office/drawing/2014/main" id="{9DC8BDC8-B5F3-4AD6-B743-CCE316697F09}"/>
              </a:ext>
            </a:extLst>
          </p:cNvPr>
          <p:cNvSpPr/>
          <p:nvPr/>
        </p:nvSpPr>
        <p:spPr>
          <a:xfrm rot="5400000">
            <a:off x="5107345" y="2441448"/>
            <a:ext cx="1977310" cy="1975104"/>
          </a:xfrm>
          <a:prstGeom prst="ellipse">
            <a:avLst/>
          </a:prstGeom>
          <a:ln w="25400" cap="flat">
            <a:solidFill>
              <a:srgbClr val="44B09B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3" name="YOUR LOGO" descr="Present">
            <a:extLst>
              <a:ext uri="{FF2B5EF4-FFF2-40B4-BE49-F238E27FC236}">
                <a16:creationId xmlns:a16="http://schemas.microsoft.com/office/drawing/2014/main" id="{2E172D8B-061B-4C49-8FB9-AB1CDE16191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 rot="9600000">
            <a:off x="5518315" y="937374"/>
            <a:ext cx="1155372" cy="1155372"/>
          </a:xfrm>
          <a:prstGeom prst="rect">
            <a:avLst/>
          </a:prstGeom>
        </p:spPr>
      </p:pic>
      <p:pic>
        <p:nvPicPr>
          <p:cNvPr id="98" name="Sfx">
            <a:hlinkClick r:id="" action="ppaction://media"/>
            <a:extLst>
              <a:ext uri="{FF2B5EF4-FFF2-40B4-BE49-F238E27FC236}">
                <a16:creationId xmlns:a16="http://schemas.microsoft.com/office/drawing/2014/main" id="{547307AA-96B4-469F-A4F2-9B19921C38E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321463" y="-2510949"/>
            <a:ext cx="609600" cy="609600"/>
          </a:xfrm>
          <a:prstGeom prst="rect">
            <a:avLst/>
          </a:prstGeom>
        </p:spPr>
      </p:pic>
      <p:pic>
        <p:nvPicPr>
          <p:cNvPr id="99" name="Sfx">
            <a:hlinkClick r:id="" action="ppaction://media"/>
            <a:extLst>
              <a:ext uri="{FF2B5EF4-FFF2-40B4-BE49-F238E27FC236}">
                <a16:creationId xmlns:a16="http://schemas.microsoft.com/office/drawing/2014/main" id="{4957C1B4-31A9-416C-B2C1-31924A6BACBA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91200" y="-1082675"/>
            <a:ext cx="609600" cy="609600"/>
          </a:xfrm>
          <a:prstGeom prst="rect">
            <a:avLst/>
          </a:prstGeom>
        </p:spPr>
      </p:pic>
      <p:pic>
        <p:nvPicPr>
          <p:cNvPr id="101" name="Music">
            <a:hlinkClick r:id="" action="ppaction://media"/>
            <a:extLst>
              <a:ext uri="{FF2B5EF4-FFF2-40B4-BE49-F238E27FC236}">
                <a16:creationId xmlns:a16="http://schemas.microsoft.com/office/drawing/2014/main" id="{2DCFBD79-B459-4F73-9F37-F913EAEF9845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515794" y="-928470"/>
            <a:ext cx="609600" cy="609600"/>
          </a:xfrm>
          <a:prstGeom prst="rect">
            <a:avLst/>
          </a:prstGeom>
        </p:spPr>
      </p:pic>
      <p:sp>
        <p:nvSpPr>
          <p:cNvPr id="102" name="Transition">
            <a:extLst>
              <a:ext uri="{FF2B5EF4-FFF2-40B4-BE49-F238E27FC236}">
                <a16:creationId xmlns:a16="http://schemas.microsoft.com/office/drawing/2014/main" id="{93C7D721-1773-4D31-BA7A-691D0338C9CF}"/>
              </a:ext>
            </a:extLst>
          </p:cNvPr>
          <p:cNvSpPr/>
          <p:nvPr/>
        </p:nvSpPr>
        <p:spPr>
          <a:xfrm>
            <a:off x="-1504950" y="-4171950"/>
            <a:ext cx="15201900" cy="1520190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69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20000" decel="800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mediacall" presetSubtype="0" fill="hold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0" dur="1032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accel="20000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accel="20000" decel="8000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" presetClass="mediacall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20" dur="1032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20000" decel="8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20000" decel="8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ccel="20000" decel="80000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ccel="20000" decel="8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2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20000" decel="8000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 0 L 0 0.02338 " pathEditMode="relative" rAng="0" ptsTypes="AA">
                                          <p:cBhvr>
                                            <p:cTn id="38" dur="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15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25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5052 0.01528 L 3.125E-6 -3.7037E-7 " pathEditMode="relative" rAng="0" ptsTypes="AA">
                                          <p:cBhvr>
                                            <p:cTn id="48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526" y="-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5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4869 0.04398 L -4.375E-6 3.7037E-7 " pathEditMode="relative" rAng="0" ptsTypes="AA">
                                          <p:cBhvr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435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6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2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4778 0.04004 L 4.16667E-6 2.59259E-6 " pathEditMode="relative" rAng="0" ptsTypes="AA">
                                          <p:cBhvr>
                                            <p:cTn id="6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96" y="-20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70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513 0.01528 L 2.08333E-6 -2.59259E-6 " pathEditMode="relative" rAng="0" ptsTypes="AA">
                                          <p:cBhvr>
                                            <p:cTn id="7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565" y="-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80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2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11511 0.09143 L -1.25E-6 1.85185E-6 " pathEditMode="relative" rAng="0" ptsTypes="AA">
                                          <p:cBhvr>
                                            <p:cTn id="8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55" y="-4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9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2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931 0.03079 L 2.08333E-6 -1.11111E-6 " pathEditMode="relative" rAng="0" ptsTypes="AA">
                                          <p:cBhvr>
                                            <p:cTn id="9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61" y="-15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2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10248 -0.08518 L -3.125E-6 -2.96296E-6 " pathEditMode="relative" rAng="0" ptsTypes="AA">
                                          <p:cBhvr>
                                            <p:cTn id="108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130" y="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10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9505 -0.07431 L -2.29167E-6 2.96296E-6 " pathEditMode="relative" rAng="0" ptsTypes="AA">
                                          <p:cBhvr>
                                            <p:cTn id="11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753" y="37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2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26" dur="25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10612 0.03727 L -3.95833E-6 -4.44444E-6 " pathEditMode="relative" rAng="0" ptsTypes="AA">
                                          <p:cBhvr>
                                            <p:cTn id="12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9" y="-18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3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2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4192 0.02662 L 5E-6 -4.44444E-6 " pathEditMode="relative" rAng="0" ptsTypes="AA">
                                          <p:cBhvr>
                                            <p:cTn id="13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096" y="-134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4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16368 0.01598 L 5E-6 -4.07407E-6 " pathEditMode="relative" rAng="0" ptsTypes="AA">
                                          <p:cBhvr>
                                            <p:cTn id="14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177" y="-8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5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2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0781 0.17176 L -4.16667E-7 -3.7037E-6 " pathEditMode="relative" rAng="0" ptsTypes="AA">
                                          <p:cBhvr>
                                            <p:cTn id="15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1" y="-85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6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25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0755 -0.14629 L 2.08333E-7 -1.85185E-6 " pathEditMode="relative" rAng="0" ptsTypes="AA">
                                          <p:cBhvr>
                                            <p:cTn id="16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78" y="731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7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8" presetClass="emph" presetSubtype="0" accel="20000" decel="8000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2000000">
                                          <p:cBhvr>
                                            <p:cTn id="1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accel="50000" fill="hold" nodeType="withEffect" p14:presetBounceEnd="69333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-3.33333E-6 L 0 0.26227 " pathEditMode="relative" rAng="0" ptsTypes="AA" p14:bounceEnd="69333">
                                          <p:cBhvr>
                                            <p:cTn id="178" dur="8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310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accel="20000" decel="80000" fill="hold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0 0.26227 L 0 0.17269 " pathEditMode="relative" rAng="0" ptsTypes="AA">
                                          <p:cBhvr>
                                            <p:cTn id="18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1" presetClass="mediacall" presetSubtype="0" fill="hold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82" dur="1032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183" presetID="64" presetClass="path" presetSubtype="0" accel="20000" decel="80000" fill="hold" grpId="2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animMotion origin="layout" path="M 0 0.02338 L 0 -0.01412 " pathEditMode="relative" rAng="0" ptsTypes="AA">
                                          <p:cBhvr>
                                            <p:cTn id="184" dur="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8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42" presetClass="path" presetSubtype="0" accel="20000" decel="80000" fill="hold" grpId="3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animMotion origin="layout" path="M 0 -0.01412 L 0 0 " pathEditMode="relative" rAng="0" ptsTypes="AA">
                                          <p:cBhvr>
                                            <p:cTn id="186" dur="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42" presetClass="path" presetSubtype="0" accel="20000" decel="80000" fill="hold" grpId="4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0 0 L 0 -0.09329 " pathEditMode="relative" rAng="0" ptsTypes="AA">
                                          <p:cBhvr>
                                            <p:cTn id="18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1" dur="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194" dur="25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5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2.08333E-6 4.07407E-6 L -0.02787 -0.09329 " pathEditMode="relative" rAng="0" ptsTypes="AA">
                                          <p:cBhvr>
                                            <p:cTn id="196" dur="6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93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02" dur="25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-4.79167E-6 -2.59259E-6 L 0.03764 -0.11898 " pathEditMode="relative" rAng="0" ptsTypes="AA">
                                          <p:cBhvr>
                                            <p:cTn id="204" dur="6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75" y="-59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06" dur="6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9" dur="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12" dur="2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-8.33333E-7 -3.7037E-7 L -0.00052 -0.06782 " pathEditMode="relative" rAng="0" ptsTypes="AA">
                                          <p:cBhvr>
                                            <p:cTn id="214" dur="6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" y="-340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16" dur="6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9" dur="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22" dur="25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3.125E-6 -2.59259E-6 L 0.01354 -0.08102 " pathEditMode="relative" rAng="0" ptsTypes="AA">
                                          <p:cBhvr>
                                            <p:cTn id="224" dur="6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7" y="-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26" dur="6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32" dur="25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-3.95833E-6 -4.44444E-6 L -0.00468 -0.07361 " pathEditMode="relative" rAng="0" ptsTypes="AA">
                                          <p:cBhvr>
                                            <p:cTn id="234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4" y="-3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36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7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xit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3" presetID="63" presetClass="path" presetSubtype="0" accel="20000" decel="8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2.5E-6 -4.07407E-6 L -1.09558 -4.07407E-6 " pathEditMode="relative" rAng="0" ptsTypes="AA">
                                          <p:cBhvr>
                                            <p:cTn id="2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477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8" presetID="22" presetClass="exit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4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1" presetID="63" presetClass="path" presetSubtype="0" accel="20000" decel="8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-1.45833E-6 4.81481E-6 L -1.09557 4.81481E-6 " pathEditMode="relative" rAng="0" ptsTypes="AA">
                                          <p:cBhvr>
                                            <p:cTn id="2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477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2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22" presetClass="exit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9" presetID="63" presetClass="path" presetSubtype="0" accel="20000" decel="8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3.75E-6 2.77556E-17 L -1.09558 2.77556E-17 " pathEditMode="relative" rAng="0" ptsTypes="AA">
                                          <p:cBhvr>
                                            <p:cTn id="2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477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4" presetID="22" presetClass="exit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7" presetID="63" presetClass="path" presetSubtype="0" accel="20000" decel="8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1.45833E-6 1.11111E-6 L -1.52617 1.11111E-6 " pathEditMode="relative" rAng="0" ptsTypes="AA">
                                          <p:cBhvr>
                                            <p:cTn id="2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6315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22" presetClass="exit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5" presetID="63" presetClass="path" presetSubtype="0" accel="20000" decel="8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4.375E-6 -3.7037E-6 L -1.36016 -3.7037E-6 " pathEditMode="relative" rAng="0" ptsTypes="AA">
                                          <p:cBhvr>
                                            <p:cTn id="27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00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xit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8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3" presetID="63" presetClass="path" presetSubtype="0" accel="20000" decel="8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8.33333E-7 1.48148E-6 L -1.37448 1.48148E-6 " pathEditMode="relative" rAng="0" ptsTypes="AA">
                                          <p:cBhvr>
                                            <p:cTn id="28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5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8" presetID="22" presetClass="exit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8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1" presetID="63" presetClass="path" presetSubtype="0" accel="20000" decel="8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-4.375E-6 -2.96296E-6 L -1.36028 -2.96296E-6 " pathEditMode="relative" rAng="0" ptsTypes="AA">
                                          <p:cBhvr>
                                            <p:cTn id="29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0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3" presetID="23" presetClass="entr" presetSubtype="16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7" presetID="2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1" presetID="6" presetClass="emph" presetSubtype="0" accel="20000" decel="80000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302" dur="2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3" presetID="6" presetClass="emph" presetSubtype="0" accel="20000" decel="80000" fill="hold" grpId="1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304" dur="2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5" presetID="1" presetClass="mediacall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06" dur="312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307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08" dur="6086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309" presetID="23" presetClass="entr" presetSubtype="16" fill="hold" grpId="0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23" presetClass="entr" presetSubtype="16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>
                    <p:cTn id="31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8"/>
                    </p:tgtEl>
                  </p:cMediaNode>
                </p:audio>
                <p:audio>
                  <p:cMediaNode vol="100000">
                    <p:cTn id="318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9"/>
                    </p:tgtEl>
                  </p:cMediaNode>
                </p:audio>
                <p:audio>
                  <p:cMediaNode vol="80000">
                    <p:cTn id="319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1"/>
                    </p:tgtEl>
                  </p:cMediaNode>
                </p:audio>
              </p:childTnLst>
            </p:cTn>
          </p:par>
        </p:tnLst>
        <p:bldLst>
          <p:bldP spid="5" grpId="0" animBg="1"/>
          <p:bldP spid="4" grpId="0" animBg="1"/>
          <p:bldP spid="8" grpId="0" animBg="1"/>
          <p:bldP spid="7" grpId="0" animBg="1"/>
          <p:bldP spid="9" grpId="0" animBg="1"/>
          <p:bldP spid="9" grpId="1" animBg="1"/>
          <p:bldP spid="9" grpId="2" animBg="1"/>
          <p:bldP spid="43" grpId="0" animBg="1"/>
          <p:bldP spid="76" grpId="0" animBg="1"/>
          <p:bldP spid="77" grpId="0"/>
          <p:bldP spid="77" grpId="1"/>
          <p:bldP spid="78" grpId="0"/>
          <p:bldP spid="78" grpId="1"/>
          <p:bldP spid="79" grpId="0" animBg="1"/>
          <p:bldP spid="79" grpId="1" animBg="1"/>
          <p:bldP spid="79" grpId="2" animBg="1"/>
          <p:bldP spid="79" grpId="3" animBg="1"/>
          <p:bldP spid="80" grpId="0" animBg="1"/>
          <p:bldP spid="80" grpId="1" animBg="1"/>
          <p:bldP spid="80" grpId="2" animBg="1"/>
          <p:bldP spid="80" grpId="3" animBg="1"/>
          <p:bldP spid="81" grpId="0" animBg="1"/>
          <p:bldP spid="81" grpId="1" animBg="1"/>
          <p:bldP spid="81" grpId="2" animBg="1"/>
          <p:bldP spid="81" grpId="3" animBg="1"/>
          <p:bldP spid="82" grpId="0" animBg="1"/>
          <p:bldP spid="82" grpId="1" animBg="1"/>
          <p:bldP spid="82" grpId="2" animBg="1"/>
          <p:bldP spid="82" grpId="3" animBg="1"/>
          <p:bldP spid="83" grpId="0" animBg="1"/>
          <p:bldP spid="83" grpId="1" animBg="1"/>
          <p:bldP spid="83" grpId="2" animBg="1"/>
          <p:bldP spid="83" grpId="3" animBg="1"/>
          <p:bldP spid="84" grpId="0" animBg="1"/>
          <p:bldP spid="84" grpId="1" animBg="1"/>
          <p:bldP spid="84" grpId="2" animBg="1"/>
          <p:bldP spid="84" grpId="3" animBg="1"/>
          <p:bldP spid="85" grpId="0" animBg="1"/>
          <p:bldP spid="85" grpId="1" animBg="1"/>
          <p:bldP spid="85" grpId="2" animBg="1"/>
          <p:bldP spid="85" grpId="3" animBg="1"/>
          <p:bldP spid="86" grpId="0" animBg="1"/>
          <p:bldP spid="86" grpId="1" animBg="1"/>
          <p:bldP spid="86" grpId="2" animBg="1"/>
          <p:bldP spid="86" grpId="3" animBg="1"/>
          <p:bldP spid="87" grpId="0" animBg="1"/>
          <p:bldP spid="87" grpId="1" animBg="1"/>
          <p:bldP spid="87" grpId="2" animBg="1"/>
          <p:bldP spid="87" grpId="3" animBg="1"/>
          <p:bldP spid="88" grpId="0" animBg="1"/>
          <p:bldP spid="88" grpId="1" animBg="1"/>
          <p:bldP spid="88" grpId="2" animBg="1"/>
          <p:bldP spid="88" grpId="3" animBg="1"/>
          <p:bldP spid="89" grpId="0" animBg="1"/>
          <p:bldP spid="89" grpId="1" animBg="1"/>
          <p:bldP spid="89" grpId="2" animBg="1"/>
          <p:bldP spid="89" grpId="3" animBg="1"/>
          <p:bldP spid="90" grpId="0" animBg="1"/>
          <p:bldP spid="90" grpId="1" animBg="1"/>
          <p:bldP spid="90" grpId="2" animBg="1"/>
          <p:bldP spid="90" grpId="3" animBg="1"/>
          <p:bldP spid="91" grpId="0" animBg="1"/>
          <p:bldP spid="91" grpId="1" animBg="1"/>
          <p:bldP spid="91" grpId="2" animBg="1"/>
          <p:bldP spid="91" grpId="3" animBg="1"/>
          <p:bldP spid="92" grpId="0" animBg="1"/>
          <p:bldP spid="92" grpId="1" animBg="1"/>
          <p:bldP spid="92" grpId="2" animBg="1"/>
          <p:bldP spid="93" grpId="0" animBg="1"/>
          <p:bldP spid="93" grpId="1" animBg="1"/>
          <p:bldP spid="93" grpId="2" animBg="1"/>
          <p:bldP spid="93" grpId="3" animBg="1"/>
          <p:bldP spid="94" grpId="0" animBg="1"/>
          <p:bldP spid="94" grpId="1" animBg="1"/>
          <p:bldP spid="94" grpId="2" animBg="1"/>
          <p:bldP spid="94" grpId="3" animBg="1"/>
          <p:bldP spid="95" grpId="0" animBg="1"/>
          <p:bldP spid="95" grpId="1" animBg="1"/>
          <p:bldP spid="95" grpId="2" animBg="1"/>
          <p:bldP spid="95" grpId="3" animBg="1"/>
          <p:bldP spid="96" grpId="0" animBg="1"/>
          <p:bldP spid="96" grpId="1" animBg="1"/>
          <p:bldP spid="96" grpId="2" animBg="1"/>
          <p:bldP spid="96" grpId="3" animBg="1"/>
          <p:bldP spid="72" grpId="0" animBg="1"/>
          <p:bldP spid="72" grpId="1" animBg="1"/>
          <p:bldP spid="72" grpId="2" animBg="1"/>
          <p:bldP spid="72" grpId="3" animBg="1"/>
          <p:bldP spid="72" grpId="4" animBg="1"/>
          <p:bldP spid="10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20000" decel="800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mediacall" presetSubtype="0" fill="hold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0" dur="1032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2" accel="20000" decel="8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accel="20000" decel="80000" fill="hold" grpId="0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1" presetClass="mediacall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20" dur="1032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20000" decel="8000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20000" decel="8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ccel="20000" decel="80000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ccel="20000" decel="8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25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path" presetSubtype="0" accel="20000" decel="8000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 0 L 0 0.02338 " pathEditMode="relative" rAng="0" ptsTypes="AA">
                                          <p:cBhvr>
                                            <p:cTn id="38" dur="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15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25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5052 0.01528 L 3.125E-6 -3.7037E-7 " pathEditMode="relative" rAng="0" ptsTypes="AA">
                                          <p:cBhvr>
                                            <p:cTn id="48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526" y="-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50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25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4869 0.04398 L -4.375E-6 3.7037E-7 " pathEditMode="relative" rAng="0" ptsTypes="AA">
                                          <p:cBhvr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435" y="-219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6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25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4778 0.04004 L 4.16667E-6 2.59259E-6 " pathEditMode="relative" rAng="0" ptsTypes="AA">
                                          <p:cBhvr>
                                            <p:cTn id="6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96" y="-201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70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25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513 0.01528 L 2.08333E-6 -2.59259E-6 " pathEditMode="relative" rAng="0" ptsTypes="AA">
                                          <p:cBhvr>
                                            <p:cTn id="7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565" y="-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80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250" fill="hold"/>
                                            <p:tgtEl>
                                              <p:spTgt spid="83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11511 0.09143 L -1.25E-6 1.85185E-6 " pathEditMode="relative" rAng="0" ptsTypes="AA">
                                          <p:cBhvr>
                                            <p:cTn id="8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55" y="-4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9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250" fill="hold"/>
                                            <p:tgtEl>
                                              <p:spTgt spid="84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931 0.03079 L 2.08333E-6 -1.11111E-6 " pathEditMode="relative" rAng="0" ptsTypes="AA">
                                          <p:cBhvr>
                                            <p:cTn id="98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61" y="-15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0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25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10248 -0.08518 L -3.125E-6 -2.96296E-6 " pathEditMode="relative" rAng="0" ptsTypes="AA">
                                          <p:cBhvr>
                                            <p:cTn id="108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130" y="42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10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250" fill="hold"/>
                                            <p:tgtEl>
                                              <p:spTgt spid="86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9505 -0.07431 L -2.29167E-6 2.96296E-6 " pathEditMode="relative" rAng="0" ptsTypes="AA">
                                          <p:cBhvr>
                                            <p:cTn id="11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753" y="370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2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2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26" dur="250" fill="hold"/>
                                            <p:tgtEl>
                                              <p:spTgt spid="87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10612 0.03727 L -3.95833E-6 -4.44444E-6 " pathEditMode="relative" rAng="0" ptsTypes="AA">
                                          <p:cBhvr>
                                            <p:cTn id="12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9" y="-18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30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36" dur="25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4192 0.02662 L 5E-6 -4.44444E-6 " pathEditMode="relative" rAng="0" ptsTypes="AA">
                                          <p:cBhvr>
                                            <p:cTn id="13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096" y="-134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40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2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25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16368 0.01598 L 5E-6 -4.07407E-6 " pathEditMode="relative" rAng="0" ptsTypes="AA">
                                          <p:cBhvr>
                                            <p:cTn id="14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177" y="-8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5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56" dur="25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0.00781 0.17176 L -4.16667E-7 -3.7037E-6 " pathEditMode="relative" rAng="0" ptsTypes="AA">
                                          <p:cBhvr>
                                            <p:cTn id="15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91" y="-858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6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6" presetClass="emph" presetSubtype="0" accel="8000" decel="12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66" dur="25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accel="50000" decel="50000" fill="hold" grpId="2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Motion origin="layout" path="M -0.00755 -0.14629 L 2.08333E-7 -1.85185E-6 " pathEditMode="relative" rAng="0" ptsTypes="AA">
                                          <p:cBhvr>
                                            <p:cTn id="16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78" y="731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8" presetClass="emph" presetSubtype="0" accel="18333" decel="16667" fill="hold" grpId="3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7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1" presetID="2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8" presetClass="emph" presetSubtype="0" accel="20000" decel="8000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2000000">
                                          <p:cBhvr>
                                            <p:cTn id="1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ac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0 -3.33333E-6 L 0 0.26227 " pathEditMode="relative" rAng="0" ptsTypes="AA">
                                          <p:cBhvr>
                                            <p:cTn id="178" dur="8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310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accel="20000" decel="80000" fill="hold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0 0.26227 L 0 0.17269 " pathEditMode="relative" rAng="0" ptsTypes="AA">
                                          <p:cBhvr>
                                            <p:cTn id="18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4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1" presetClass="mediacall" presetSubtype="0" fill="hold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82" dur="1032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183" presetID="64" presetClass="path" presetSubtype="0" accel="20000" decel="80000" fill="hold" grpId="2" nodeType="withEffect">
                                      <p:stCondLst>
                                        <p:cond delay="1950"/>
                                      </p:stCondLst>
                                      <p:childTnLst>
                                        <p:animMotion origin="layout" path="M 0 0.02338 L 0 -0.01412 " pathEditMode="relative" rAng="0" ptsTypes="AA">
                                          <p:cBhvr>
                                            <p:cTn id="184" dur="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87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5" presetID="42" presetClass="path" presetSubtype="0" accel="20000" decel="80000" fill="hold" grpId="3" nodeType="withEffect">
                                      <p:stCondLst>
                                        <p:cond delay="2150"/>
                                      </p:stCondLst>
                                      <p:childTnLst>
                                        <p:animMotion origin="layout" path="M 0 -0.01412 L 0 0 " pathEditMode="relative" rAng="0" ptsTypes="AA">
                                          <p:cBhvr>
                                            <p:cTn id="186" dur="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7" presetID="42" presetClass="path" presetSubtype="0" accel="20000" decel="80000" fill="hold" grpId="4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0 0 L 0 -0.09329 " pathEditMode="relative" rAng="0" ptsTypes="AA">
                                          <p:cBhvr>
                                            <p:cTn id="18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9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1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1" dur="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2" dur="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3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194" dur="250" fill="hold"/>
                                            <p:tgtEl>
                                              <p:spTgt spid="92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5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2.08333E-6 4.07407E-6 L -0.02787 -0.09329 " pathEditMode="relative" rAng="0" ptsTypes="AA">
                                          <p:cBhvr>
                                            <p:cTn id="196" dur="6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93" y="-467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9" dur="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2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02" dur="25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-4.79167E-6 -2.59259E-6 L 0.03764 -0.11898 " pathEditMode="relative" rAng="0" ptsTypes="AA">
                                          <p:cBhvr>
                                            <p:cTn id="204" dur="6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75" y="-594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06" dur="6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2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9" dur="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12" dur="250" fill="hold"/>
                                            <p:tgtEl>
                                              <p:spTgt spid="94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-8.33333E-7 -3.7037E-7 L -0.00052 -0.06782 " pathEditMode="relative" rAng="0" ptsTypes="AA">
                                          <p:cBhvr>
                                            <p:cTn id="214" dur="6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" y="-340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16" dur="6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2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9" dur="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22" dur="250" fill="hold"/>
                                            <p:tgtEl>
                                              <p:spTgt spid="95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3.125E-6 -2.59259E-6 L 0.01354 -0.08102 " pathEditMode="relative" rAng="0" ptsTypes="AA">
                                          <p:cBhvr>
                                            <p:cTn id="224" dur="6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77" y="-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2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26" dur="6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7" presetID="23" presetClass="entr" presetSubtype="16" fill="hold" grpId="0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9" dur="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6" presetClass="emph" presetSubtype="0" accel="8000" decel="12000" fill="hold" grpId="1" nodeType="withEffect">
                                      <p:stCondLst>
                                        <p:cond delay="2850"/>
                                      </p:stCondLst>
                                      <p:childTnLst>
                                        <p:animScale>
                                          <p:cBhvr>
                                            <p:cTn id="232" dur="25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0" y="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3" presetID="42" presetClass="path" presetSubtype="0" accel="50000" decel="50000" fill="hold" grpId="2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Motion origin="layout" path="M -3.95833E-6 -4.44444E-6 L -0.00468 -0.07361 " pathEditMode="relative" rAng="0" ptsTypes="AA">
                                          <p:cBhvr>
                                            <p:cTn id="234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34" y="-36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5" presetID="8" presetClass="emph" presetSubtype="0" accel="18333" decel="16667" fill="hold" grpId="3" nodeType="withEffect">
                                      <p:stCondLst>
                                        <p:cond delay="25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236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7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xit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3" presetID="63" presetClass="path" presetSubtype="0" accel="20000" decel="8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2.5E-6 -4.07407E-6 L -1.09558 -4.07407E-6 " pathEditMode="relative" rAng="0" ptsTypes="AA">
                                          <p:cBhvr>
                                            <p:cTn id="24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477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2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8" presetID="22" presetClass="exit" presetSubtype="2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4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1" presetID="63" presetClass="path" presetSubtype="0" accel="20000" decel="8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-1.45833E-6 4.81481E-6 L -1.09557 4.81481E-6 " pathEditMode="relative" rAng="0" ptsTypes="AA">
                                          <p:cBhvr>
                                            <p:cTn id="2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477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2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6" presetID="22" presetClass="exit" presetSubtype="2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9" presetID="63" presetClass="path" presetSubtype="0" accel="20000" decel="8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3.75E-6 2.77556E-17 L -1.09558 2.77556E-17 " pathEditMode="relative" rAng="0" ptsTypes="AA">
                                          <p:cBhvr>
                                            <p:cTn id="26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477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1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4" presetID="22" presetClass="exit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7" presetID="63" presetClass="path" presetSubtype="0" accel="20000" decel="8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1.45833E-6 1.11111E-6 L -1.52617 1.11111E-6 " pathEditMode="relative" rAng="0" ptsTypes="AA">
                                          <p:cBhvr>
                                            <p:cTn id="2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76315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9" presetID="2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22" presetClass="exit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5" presetID="63" presetClass="path" presetSubtype="0" accel="20000" decel="8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4.375E-6 -3.7037E-6 L -1.36016 -3.7037E-6 " pathEditMode="relative" rAng="0" ptsTypes="AA">
                                          <p:cBhvr>
                                            <p:cTn id="27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00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0" presetID="22" presetClass="exit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8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3" presetID="63" presetClass="path" presetSubtype="0" accel="20000" decel="8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8.33333E-7 1.48148E-6 L -1.37448 1.48148E-6 " pathEditMode="relative" rAng="0" ptsTypes="AA">
                                          <p:cBhvr>
                                            <p:cTn id="28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2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5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8" presetID="22" presetClass="exit" presetSubtype="2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28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1" presetID="63" presetClass="path" presetSubtype="0" accel="20000" decel="8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Motion origin="layout" path="M -4.375E-6 -2.96296E-6 L -1.36028 -2.96296E-6 " pathEditMode="relative" rAng="0" ptsTypes="AA">
                                          <p:cBhvr>
                                            <p:cTn id="29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0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3" presetID="23" presetClass="entr" presetSubtype="16" fill="hold" grpId="0" nodeType="withEffect">
                                      <p:stCondLst>
                                        <p:cond delay="2450"/>
                                      </p:stCondLst>
                                      <p:childTnLs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6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7" presetID="2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1" presetID="6" presetClass="emph" presetSubtype="0" accel="20000" decel="80000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302" dur="2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3" presetID="6" presetClass="emph" presetSubtype="0" accel="20000" decel="80000" fill="hold" grpId="1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animScale>
                                          <p:cBhvr>
                                            <p:cTn id="304" dur="2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5" presetID="1" presetClass="mediacall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06" dur="312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307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308" dur="6086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309" presetID="23" presetClass="entr" presetSubtype="16" fill="hold" grpId="0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set>
                                          <p:cBhvr>
                                            <p:cTn id="3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3" presetID="23" presetClass="entr" presetSubtype="16" fill="hold" grpId="0" nodeType="withEffect">
                                      <p:stCondLst>
                                        <p:cond delay="1650"/>
                                      </p:stCondLst>
                                      <p:childTnLst>
                                        <p:set>
                                          <p:cBhvr>
                                            <p:cTn id="3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>
                    <p:cTn id="317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8"/>
                    </p:tgtEl>
                  </p:cMediaNode>
                </p:audio>
                <p:audio>
                  <p:cMediaNode vol="100000">
                    <p:cTn id="318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99"/>
                    </p:tgtEl>
                  </p:cMediaNode>
                </p:audio>
                <p:audio>
                  <p:cMediaNode vol="80000">
                    <p:cTn id="319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01"/>
                    </p:tgtEl>
                  </p:cMediaNode>
                </p:audio>
              </p:childTnLst>
            </p:cTn>
          </p:par>
        </p:tnLst>
        <p:bldLst>
          <p:bldP spid="5" grpId="0" animBg="1"/>
          <p:bldP spid="4" grpId="0" animBg="1"/>
          <p:bldP spid="8" grpId="0" animBg="1"/>
          <p:bldP spid="7" grpId="0" animBg="1"/>
          <p:bldP spid="9" grpId="0" animBg="1"/>
          <p:bldP spid="9" grpId="1" animBg="1"/>
          <p:bldP spid="9" grpId="2" animBg="1"/>
          <p:bldP spid="43" grpId="0" animBg="1"/>
          <p:bldP spid="76" grpId="0" animBg="1"/>
          <p:bldP spid="77" grpId="0"/>
          <p:bldP spid="77" grpId="1"/>
          <p:bldP spid="78" grpId="0"/>
          <p:bldP spid="78" grpId="1"/>
          <p:bldP spid="79" grpId="0" animBg="1"/>
          <p:bldP spid="79" grpId="1" animBg="1"/>
          <p:bldP spid="79" grpId="2" animBg="1"/>
          <p:bldP spid="79" grpId="3" animBg="1"/>
          <p:bldP spid="80" grpId="0" animBg="1"/>
          <p:bldP spid="80" grpId="1" animBg="1"/>
          <p:bldP spid="80" grpId="2" animBg="1"/>
          <p:bldP spid="80" grpId="3" animBg="1"/>
          <p:bldP spid="81" grpId="0" animBg="1"/>
          <p:bldP spid="81" grpId="1" animBg="1"/>
          <p:bldP spid="81" grpId="2" animBg="1"/>
          <p:bldP spid="81" grpId="3" animBg="1"/>
          <p:bldP spid="82" grpId="0" animBg="1"/>
          <p:bldP spid="82" grpId="1" animBg="1"/>
          <p:bldP spid="82" grpId="2" animBg="1"/>
          <p:bldP spid="82" grpId="3" animBg="1"/>
          <p:bldP spid="83" grpId="0" animBg="1"/>
          <p:bldP spid="83" grpId="1" animBg="1"/>
          <p:bldP spid="83" grpId="2" animBg="1"/>
          <p:bldP spid="83" grpId="3" animBg="1"/>
          <p:bldP spid="84" grpId="0" animBg="1"/>
          <p:bldP spid="84" grpId="1" animBg="1"/>
          <p:bldP spid="84" grpId="2" animBg="1"/>
          <p:bldP spid="84" grpId="3" animBg="1"/>
          <p:bldP spid="85" grpId="0" animBg="1"/>
          <p:bldP spid="85" grpId="1" animBg="1"/>
          <p:bldP spid="85" grpId="2" animBg="1"/>
          <p:bldP spid="85" grpId="3" animBg="1"/>
          <p:bldP spid="86" grpId="0" animBg="1"/>
          <p:bldP spid="86" grpId="1" animBg="1"/>
          <p:bldP spid="86" grpId="2" animBg="1"/>
          <p:bldP spid="86" grpId="3" animBg="1"/>
          <p:bldP spid="87" grpId="0" animBg="1"/>
          <p:bldP spid="87" grpId="1" animBg="1"/>
          <p:bldP spid="87" grpId="2" animBg="1"/>
          <p:bldP spid="87" grpId="3" animBg="1"/>
          <p:bldP spid="88" grpId="0" animBg="1"/>
          <p:bldP spid="88" grpId="1" animBg="1"/>
          <p:bldP spid="88" grpId="2" animBg="1"/>
          <p:bldP spid="88" grpId="3" animBg="1"/>
          <p:bldP spid="89" grpId="0" animBg="1"/>
          <p:bldP spid="89" grpId="1" animBg="1"/>
          <p:bldP spid="89" grpId="2" animBg="1"/>
          <p:bldP spid="89" grpId="3" animBg="1"/>
          <p:bldP spid="90" grpId="0" animBg="1"/>
          <p:bldP spid="90" grpId="1" animBg="1"/>
          <p:bldP spid="90" grpId="2" animBg="1"/>
          <p:bldP spid="90" grpId="3" animBg="1"/>
          <p:bldP spid="91" grpId="0" animBg="1"/>
          <p:bldP spid="91" grpId="1" animBg="1"/>
          <p:bldP spid="91" grpId="2" animBg="1"/>
          <p:bldP spid="91" grpId="3" animBg="1"/>
          <p:bldP spid="92" grpId="0" animBg="1"/>
          <p:bldP spid="92" grpId="1" animBg="1"/>
          <p:bldP spid="92" grpId="2" animBg="1"/>
          <p:bldP spid="93" grpId="0" animBg="1"/>
          <p:bldP spid="93" grpId="1" animBg="1"/>
          <p:bldP spid="93" grpId="2" animBg="1"/>
          <p:bldP spid="93" grpId="3" animBg="1"/>
          <p:bldP spid="94" grpId="0" animBg="1"/>
          <p:bldP spid="94" grpId="1" animBg="1"/>
          <p:bldP spid="94" grpId="2" animBg="1"/>
          <p:bldP spid="94" grpId="3" animBg="1"/>
          <p:bldP spid="95" grpId="0" animBg="1"/>
          <p:bldP spid="95" grpId="1" animBg="1"/>
          <p:bldP spid="95" grpId="2" animBg="1"/>
          <p:bldP spid="95" grpId="3" animBg="1"/>
          <p:bldP spid="96" grpId="0" animBg="1"/>
          <p:bldP spid="96" grpId="1" animBg="1"/>
          <p:bldP spid="96" grpId="2" animBg="1"/>
          <p:bldP spid="96" grpId="3" animBg="1"/>
          <p:bldP spid="72" grpId="0" animBg="1"/>
          <p:bldP spid="72" grpId="1" animBg="1"/>
          <p:bldP spid="72" grpId="2" animBg="1"/>
          <p:bldP spid="72" grpId="3" animBg="1"/>
          <p:bldP spid="72" grpId="4" animBg="1"/>
          <p:bldP spid="10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8645043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</Words>
  <Application>Microsoft Office PowerPoint</Application>
  <PresentationFormat>Widescreen</PresentationFormat>
  <Paragraphs>2</Paragraphs>
  <Slides>2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NewYork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GAMER</cp:lastModifiedBy>
  <cp:revision>9</cp:revision>
  <dcterms:created xsi:type="dcterms:W3CDTF">2021-04-15T07:12:01Z</dcterms:created>
  <dcterms:modified xsi:type="dcterms:W3CDTF">2021-04-15T08:14:49Z</dcterms:modified>
</cp:coreProperties>
</file>