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8"/>
  </p:notesMasterIdLst>
  <p:sldIdLst>
    <p:sldId id="400" r:id="rId2"/>
    <p:sldId id="412" r:id="rId3"/>
    <p:sldId id="416" r:id="rId4"/>
    <p:sldId id="421" r:id="rId5"/>
    <p:sldId id="410" r:id="rId6"/>
    <p:sldId id="402" r:id="rId7"/>
    <p:sldId id="411" r:id="rId8"/>
    <p:sldId id="423" r:id="rId9"/>
    <p:sldId id="426" r:id="rId10"/>
    <p:sldId id="422" r:id="rId11"/>
    <p:sldId id="414" r:id="rId12"/>
    <p:sldId id="413" r:id="rId13"/>
    <p:sldId id="405" r:id="rId14"/>
    <p:sldId id="425" r:id="rId15"/>
    <p:sldId id="424" r:id="rId16"/>
    <p:sldId id="409" r:id="rId17"/>
  </p:sldIdLst>
  <p:sldSz cx="12192000" cy="6858000"/>
  <p:notesSz cx="6858000" cy="9144000"/>
  <p:defaultTextStyle>
    <a:defPPr>
      <a:defRPr lang="ar-KW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367A"/>
    <a:srgbClr val="D70202"/>
    <a:srgbClr val="FB6977"/>
    <a:srgbClr val="E3061B"/>
    <a:srgbClr val="F6CADC"/>
    <a:srgbClr val="F1A9C6"/>
    <a:srgbClr val="E668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5000" autoAdjust="0"/>
    <p:restoredTop sz="94660"/>
  </p:normalViewPr>
  <p:slideViewPr>
    <p:cSldViewPr snapToGrid="0">
      <p:cViewPr varScale="1">
        <p:scale>
          <a:sx n="82" d="100"/>
          <a:sy n="82" d="100"/>
        </p:scale>
        <p:origin x="9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fld id="{D9A2F329-AE24-49AE-B91D-775F627FCEF7}" type="datetimeFigureOut">
              <a:rPr lang="en-US" smtClean="0"/>
              <a:t>3/23/2021</a:t>
            </a:fld>
            <a:endParaRPr lang="en-US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en-US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 smtClean="0"/>
              <a:t>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fld id="{167846DB-1C3C-43ED-8CB3-0968B2006F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7419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29D097D0-D522-4B1F-B9A5-822078A37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ar-SA"/>
              <a:t>انقر لتحرير نمط عنوان الشكل الرئيسي</a:t>
            </a:r>
            <a:endParaRPr lang="ar-KW"/>
          </a:p>
        </p:txBody>
      </p:sp>
      <p:sp>
        <p:nvSpPr>
          <p:cNvPr id="3" name="عنوان فرعي 2">
            <a:extLst>
              <a:ext uri="{FF2B5EF4-FFF2-40B4-BE49-F238E27FC236}">
                <a16:creationId xmlns:a16="http://schemas.microsoft.com/office/drawing/2014/main" id="{E0828826-5563-4EE9-91A9-4BB28A5AB8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ar-SA"/>
              <a:t>انقر لتحرير نمط العنوان الفرعي للشكل الرئيسي</a:t>
            </a:r>
            <a:endParaRPr lang="ar-KW"/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CBA055C7-38DB-4E8E-900C-B24A343852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5B92E-7E2E-4DC8-ACED-CB008E299B0F}" type="datetime8">
              <a:rPr lang="ar-KW" smtClean="0"/>
              <a:t>23 آذار، 21</a:t>
            </a:fld>
            <a:endParaRPr lang="ar-KW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7D10363D-CB29-47F5-B43E-6D0EFAC6D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KW" smtClean="0"/>
              <a:t>إيمان الحضري</a:t>
            </a:r>
            <a:endParaRPr lang="ar-KW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6951B258-F9B0-4ABC-BC89-A61043D209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679DE-1530-412A-9123-5991B281729C}" type="slidenum">
              <a:rPr lang="ar-KW" smtClean="0"/>
              <a:t>‹#›</a:t>
            </a:fld>
            <a:endParaRPr lang="ar-KW"/>
          </a:p>
        </p:txBody>
      </p:sp>
    </p:spTree>
    <p:extLst>
      <p:ext uri="{BB962C8B-B14F-4D97-AF65-F5344CB8AC3E}">
        <p14:creationId xmlns:p14="http://schemas.microsoft.com/office/powerpoint/2010/main" val="35463682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EB48C2E4-1B11-48BF-A81D-6ACD90FB70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عنوان الشكل الرئيسي</a:t>
            </a:r>
            <a:endParaRPr lang="ar-KW"/>
          </a:p>
        </p:txBody>
      </p:sp>
      <p:sp>
        <p:nvSpPr>
          <p:cNvPr id="3" name="عنصر نائب للعنوان العمودي 2">
            <a:extLst>
              <a:ext uri="{FF2B5EF4-FFF2-40B4-BE49-F238E27FC236}">
                <a16:creationId xmlns:a16="http://schemas.microsoft.com/office/drawing/2014/main" id="{C55FB8AC-ADF1-475C-BAF1-AF42E60EA8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KW"/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9F163DCE-72B0-4A84-A05C-BB66D50F55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1227C-83A7-42C9-8452-47FAD65C627D}" type="datetime8">
              <a:rPr lang="ar-KW" smtClean="0"/>
              <a:t>23 آذار، 21</a:t>
            </a:fld>
            <a:endParaRPr lang="ar-KW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E8955DF7-13F4-4E02-A5AE-638391B40B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KW" smtClean="0"/>
              <a:t>إيمان الحضري</a:t>
            </a:r>
            <a:endParaRPr lang="ar-KW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FFF066A4-0159-4C92-BF31-8B48B14950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679DE-1530-412A-9123-5991B281729C}" type="slidenum">
              <a:rPr lang="ar-KW" smtClean="0"/>
              <a:t>‹#›</a:t>
            </a:fld>
            <a:endParaRPr lang="ar-KW"/>
          </a:p>
        </p:txBody>
      </p:sp>
    </p:spTree>
    <p:extLst>
      <p:ext uri="{BB962C8B-B14F-4D97-AF65-F5344CB8AC3E}">
        <p14:creationId xmlns:p14="http://schemas.microsoft.com/office/powerpoint/2010/main" val="37346838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>
            <a:extLst>
              <a:ext uri="{FF2B5EF4-FFF2-40B4-BE49-F238E27FC236}">
                <a16:creationId xmlns:a16="http://schemas.microsoft.com/office/drawing/2014/main" id="{310B000C-E1ED-4C51-9E33-65252BCA9C3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ar-SA"/>
              <a:t>انقر لتحرير نمط عنوان الشكل الرئيسي</a:t>
            </a:r>
            <a:endParaRPr lang="ar-KW"/>
          </a:p>
        </p:txBody>
      </p:sp>
      <p:sp>
        <p:nvSpPr>
          <p:cNvPr id="3" name="عنصر نائب للعنوان العمودي 2">
            <a:extLst>
              <a:ext uri="{FF2B5EF4-FFF2-40B4-BE49-F238E27FC236}">
                <a16:creationId xmlns:a16="http://schemas.microsoft.com/office/drawing/2014/main" id="{2F23721A-6779-41B9-A8A1-9075A6972A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KW"/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FEC9BEA8-5394-452D-A200-3CED2678F2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59D09-A862-4248-8460-0CA59D328DAE}" type="datetime8">
              <a:rPr lang="ar-KW" smtClean="0"/>
              <a:t>23 آذار، 21</a:t>
            </a:fld>
            <a:endParaRPr lang="ar-KW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CC235E10-8327-4D8D-AF98-708B14CE28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KW" smtClean="0"/>
              <a:t>إيمان الحضري</a:t>
            </a:r>
            <a:endParaRPr lang="ar-KW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24C76F1C-560F-40E4-B9E4-81F699D01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679DE-1530-412A-9123-5991B281729C}" type="slidenum">
              <a:rPr lang="ar-KW" smtClean="0"/>
              <a:t>‹#›</a:t>
            </a:fld>
            <a:endParaRPr lang="ar-KW"/>
          </a:p>
        </p:txBody>
      </p:sp>
    </p:spTree>
    <p:extLst>
      <p:ext uri="{BB962C8B-B14F-4D97-AF65-F5344CB8AC3E}">
        <p14:creationId xmlns:p14="http://schemas.microsoft.com/office/powerpoint/2010/main" val="41094319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90E93E78-17CF-4984-BA0A-615A5DE5A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عنوان الشكل الرئيسي</a:t>
            </a:r>
            <a:endParaRPr lang="ar-KW"/>
          </a:p>
        </p:txBody>
      </p:sp>
      <p:sp>
        <p:nvSpPr>
          <p:cNvPr id="3" name="عنصر نائب للمحتوى 2">
            <a:extLst>
              <a:ext uri="{FF2B5EF4-FFF2-40B4-BE49-F238E27FC236}">
                <a16:creationId xmlns:a16="http://schemas.microsoft.com/office/drawing/2014/main" id="{E48FD7CA-D648-421F-AC0B-7DF32A59EC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KW"/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F59F61CA-BC63-4E74-8E31-830F7C8798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F2E61-EE6C-4D6E-A0FF-C0A26B123A5C}" type="datetime8">
              <a:rPr lang="ar-KW" smtClean="0"/>
              <a:t>23 آذار، 21</a:t>
            </a:fld>
            <a:endParaRPr lang="ar-KW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AC2CB873-D9E2-404D-AF73-3668C644A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KW" smtClean="0"/>
              <a:t>إيمان الحضري</a:t>
            </a:r>
            <a:endParaRPr lang="ar-KW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E508D738-975E-4ACB-BD39-343853E478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679DE-1530-412A-9123-5991B281729C}" type="slidenum">
              <a:rPr lang="ar-KW" smtClean="0"/>
              <a:t>‹#›</a:t>
            </a:fld>
            <a:endParaRPr lang="ar-KW"/>
          </a:p>
        </p:txBody>
      </p:sp>
    </p:spTree>
    <p:extLst>
      <p:ext uri="{BB962C8B-B14F-4D97-AF65-F5344CB8AC3E}">
        <p14:creationId xmlns:p14="http://schemas.microsoft.com/office/powerpoint/2010/main" val="5081623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6A3E5A99-0402-4850-AFAB-743F9283FF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ar-SA"/>
              <a:t>انقر لتحرير نمط عنوان الشكل الرئيسي</a:t>
            </a:r>
            <a:endParaRPr lang="ar-KW"/>
          </a:p>
        </p:txBody>
      </p:sp>
      <p:sp>
        <p:nvSpPr>
          <p:cNvPr id="3" name="عنصر نائب للنص 2">
            <a:extLst>
              <a:ext uri="{FF2B5EF4-FFF2-40B4-BE49-F238E27FC236}">
                <a16:creationId xmlns:a16="http://schemas.microsoft.com/office/drawing/2014/main" id="{B8F6F1D7-BA7B-4FB2-9BFC-FD94047D6A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7B18189F-E63D-465A-ABB7-DE4FD21FE0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8CDBB-0B09-49A2-AEEF-740ADA9C77D9}" type="datetime8">
              <a:rPr lang="ar-KW" smtClean="0"/>
              <a:t>23 آذار، 21</a:t>
            </a:fld>
            <a:endParaRPr lang="ar-KW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5D34AE8A-760F-452B-B3F7-19BC0DE30D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KW" smtClean="0"/>
              <a:t>إيمان الحضري</a:t>
            </a:r>
            <a:endParaRPr lang="ar-KW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9218E035-6ECC-4CCE-B021-79F92B602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679DE-1530-412A-9123-5991B281729C}" type="slidenum">
              <a:rPr lang="ar-KW" smtClean="0"/>
              <a:t>‹#›</a:t>
            </a:fld>
            <a:endParaRPr lang="ar-KW"/>
          </a:p>
        </p:txBody>
      </p:sp>
    </p:spTree>
    <p:extLst>
      <p:ext uri="{BB962C8B-B14F-4D97-AF65-F5344CB8AC3E}">
        <p14:creationId xmlns:p14="http://schemas.microsoft.com/office/powerpoint/2010/main" val="35364384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AC7439AD-6B41-41D5-85D6-3BEEFF74AE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عنوان الشكل الرئيسي</a:t>
            </a:r>
            <a:endParaRPr lang="ar-KW"/>
          </a:p>
        </p:txBody>
      </p:sp>
      <p:sp>
        <p:nvSpPr>
          <p:cNvPr id="3" name="عنصر نائب للمحتوى 2">
            <a:extLst>
              <a:ext uri="{FF2B5EF4-FFF2-40B4-BE49-F238E27FC236}">
                <a16:creationId xmlns:a16="http://schemas.microsoft.com/office/drawing/2014/main" id="{DE212AA4-DCAD-4C0F-919D-0CDF2C27BF2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KW"/>
          </a:p>
        </p:txBody>
      </p:sp>
      <p:sp>
        <p:nvSpPr>
          <p:cNvPr id="4" name="عنصر نائب للمحتوى 3">
            <a:extLst>
              <a:ext uri="{FF2B5EF4-FFF2-40B4-BE49-F238E27FC236}">
                <a16:creationId xmlns:a16="http://schemas.microsoft.com/office/drawing/2014/main" id="{246608FC-C348-4285-8EDA-197579B816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KW"/>
          </a:p>
        </p:txBody>
      </p:sp>
      <p:sp>
        <p:nvSpPr>
          <p:cNvPr id="5" name="عنصر نائب للتاريخ 4">
            <a:extLst>
              <a:ext uri="{FF2B5EF4-FFF2-40B4-BE49-F238E27FC236}">
                <a16:creationId xmlns:a16="http://schemas.microsoft.com/office/drawing/2014/main" id="{C051985E-BB62-43E4-816C-3071263EC7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2368B-DA66-4161-AC07-19E8B980749C}" type="datetime8">
              <a:rPr lang="ar-KW" smtClean="0"/>
              <a:t>23 آذار، 21</a:t>
            </a:fld>
            <a:endParaRPr lang="ar-KW"/>
          </a:p>
        </p:txBody>
      </p:sp>
      <p:sp>
        <p:nvSpPr>
          <p:cNvPr id="6" name="عنصر نائب للتذييل 5">
            <a:extLst>
              <a:ext uri="{FF2B5EF4-FFF2-40B4-BE49-F238E27FC236}">
                <a16:creationId xmlns:a16="http://schemas.microsoft.com/office/drawing/2014/main" id="{DCF055E6-5701-425C-B910-2FF3AD65A5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KW" smtClean="0"/>
              <a:t>إيمان الحضري</a:t>
            </a:r>
            <a:endParaRPr lang="ar-KW"/>
          </a:p>
        </p:txBody>
      </p:sp>
      <p:sp>
        <p:nvSpPr>
          <p:cNvPr id="7" name="عنصر نائب لرقم الشريحة 6">
            <a:extLst>
              <a:ext uri="{FF2B5EF4-FFF2-40B4-BE49-F238E27FC236}">
                <a16:creationId xmlns:a16="http://schemas.microsoft.com/office/drawing/2014/main" id="{5A51788C-3D79-48DA-9AC9-7FBC9B99D6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679DE-1530-412A-9123-5991B281729C}" type="slidenum">
              <a:rPr lang="ar-KW" smtClean="0"/>
              <a:t>‹#›</a:t>
            </a:fld>
            <a:endParaRPr lang="ar-KW"/>
          </a:p>
        </p:txBody>
      </p:sp>
    </p:spTree>
    <p:extLst>
      <p:ext uri="{BB962C8B-B14F-4D97-AF65-F5344CB8AC3E}">
        <p14:creationId xmlns:p14="http://schemas.microsoft.com/office/powerpoint/2010/main" val="23116837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DC4A6B3C-1C44-4351-94BF-DA2BC63A11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ar-SA"/>
              <a:t>انقر لتحرير نمط عنوان الشكل الرئيسي</a:t>
            </a:r>
            <a:endParaRPr lang="ar-KW"/>
          </a:p>
        </p:txBody>
      </p:sp>
      <p:sp>
        <p:nvSpPr>
          <p:cNvPr id="3" name="عنصر نائب للنص 2">
            <a:extLst>
              <a:ext uri="{FF2B5EF4-FFF2-40B4-BE49-F238E27FC236}">
                <a16:creationId xmlns:a16="http://schemas.microsoft.com/office/drawing/2014/main" id="{7D85E76E-5492-44A4-AE9D-95286051ED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4" name="عنصر نائب للمحتوى 3">
            <a:extLst>
              <a:ext uri="{FF2B5EF4-FFF2-40B4-BE49-F238E27FC236}">
                <a16:creationId xmlns:a16="http://schemas.microsoft.com/office/drawing/2014/main" id="{B379CAE6-065A-499B-94F8-C0D7F48AD6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KW"/>
          </a:p>
        </p:txBody>
      </p:sp>
      <p:sp>
        <p:nvSpPr>
          <p:cNvPr id="5" name="عنصر نائب للنص 4">
            <a:extLst>
              <a:ext uri="{FF2B5EF4-FFF2-40B4-BE49-F238E27FC236}">
                <a16:creationId xmlns:a16="http://schemas.microsoft.com/office/drawing/2014/main" id="{3EFFB1D5-2EF2-4A57-80A2-6C88BF517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6" name="عنصر نائب للمحتوى 5">
            <a:extLst>
              <a:ext uri="{FF2B5EF4-FFF2-40B4-BE49-F238E27FC236}">
                <a16:creationId xmlns:a16="http://schemas.microsoft.com/office/drawing/2014/main" id="{5CAD2AFD-16AA-4E66-A57F-31383DEFF7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KW"/>
          </a:p>
        </p:txBody>
      </p:sp>
      <p:sp>
        <p:nvSpPr>
          <p:cNvPr id="7" name="عنصر نائب للتاريخ 6">
            <a:extLst>
              <a:ext uri="{FF2B5EF4-FFF2-40B4-BE49-F238E27FC236}">
                <a16:creationId xmlns:a16="http://schemas.microsoft.com/office/drawing/2014/main" id="{7FC29E9F-5144-4312-8A97-D7CC62B482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10CA7-3531-445D-A262-494A316E4A02}" type="datetime8">
              <a:rPr lang="ar-KW" smtClean="0"/>
              <a:t>23 آذار، 21</a:t>
            </a:fld>
            <a:endParaRPr lang="ar-KW"/>
          </a:p>
        </p:txBody>
      </p:sp>
      <p:sp>
        <p:nvSpPr>
          <p:cNvPr id="8" name="عنصر نائب للتذييل 7">
            <a:extLst>
              <a:ext uri="{FF2B5EF4-FFF2-40B4-BE49-F238E27FC236}">
                <a16:creationId xmlns:a16="http://schemas.microsoft.com/office/drawing/2014/main" id="{8FCBABEB-1767-40E7-A9B3-AE9C6B3762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KW" smtClean="0"/>
              <a:t>إيمان الحضري</a:t>
            </a:r>
            <a:endParaRPr lang="ar-KW"/>
          </a:p>
        </p:txBody>
      </p:sp>
      <p:sp>
        <p:nvSpPr>
          <p:cNvPr id="9" name="عنصر نائب لرقم الشريحة 8">
            <a:extLst>
              <a:ext uri="{FF2B5EF4-FFF2-40B4-BE49-F238E27FC236}">
                <a16:creationId xmlns:a16="http://schemas.microsoft.com/office/drawing/2014/main" id="{2A85DCC5-09A3-4311-965A-4643FE31D2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679DE-1530-412A-9123-5991B281729C}" type="slidenum">
              <a:rPr lang="ar-KW" smtClean="0"/>
              <a:t>‹#›</a:t>
            </a:fld>
            <a:endParaRPr lang="ar-KW"/>
          </a:p>
        </p:txBody>
      </p:sp>
    </p:spTree>
    <p:extLst>
      <p:ext uri="{BB962C8B-B14F-4D97-AF65-F5344CB8AC3E}">
        <p14:creationId xmlns:p14="http://schemas.microsoft.com/office/powerpoint/2010/main" val="3213378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C4B7AD9F-232E-4E8B-B347-568D2C3AA0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عنوان الشكل الرئيسي</a:t>
            </a:r>
            <a:endParaRPr lang="ar-KW"/>
          </a:p>
        </p:txBody>
      </p:sp>
      <p:sp>
        <p:nvSpPr>
          <p:cNvPr id="3" name="عنصر نائب للتاريخ 2">
            <a:extLst>
              <a:ext uri="{FF2B5EF4-FFF2-40B4-BE49-F238E27FC236}">
                <a16:creationId xmlns:a16="http://schemas.microsoft.com/office/drawing/2014/main" id="{33319F3A-8CD9-41E3-A642-87EEE89E84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751BA-FC8F-49D7-8AE3-5BB30945374C}" type="datetime8">
              <a:rPr lang="ar-KW" smtClean="0"/>
              <a:t>23 آذار، 21</a:t>
            </a:fld>
            <a:endParaRPr lang="ar-KW"/>
          </a:p>
        </p:txBody>
      </p:sp>
      <p:sp>
        <p:nvSpPr>
          <p:cNvPr id="4" name="عنصر نائب للتذييل 3">
            <a:extLst>
              <a:ext uri="{FF2B5EF4-FFF2-40B4-BE49-F238E27FC236}">
                <a16:creationId xmlns:a16="http://schemas.microsoft.com/office/drawing/2014/main" id="{10B075A9-84FD-475E-80BC-3C448282F3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KW" smtClean="0"/>
              <a:t>إيمان الحضري</a:t>
            </a:r>
            <a:endParaRPr lang="ar-KW"/>
          </a:p>
        </p:txBody>
      </p:sp>
      <p:sp>
        <p:nvSpPr>
          <p:cNvPr id="5" name="عنصر نائب لرقم الشريحة 4">
            <a:extLst>
              <a:ext uri="{FF2B5EF4-FFF2-40B4-BE49-F238E27FC236}">
                <a16:creationId xmlns:a16="http://schemas.microsoft.com/office/drawing/2014/main" id="{F7B5528F-DD8E-45A7-AC72-34CAEB5AEB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679DE-1530-412A-9123-5991B281729C}" type="slidenum">
              <a:rPr lang="ar-KW" smtClean="0"/>
              <a:t>‹#›</a:t>
            </a:fld>
            <a:endParaRPr lang="ar-KW"/>
          </a:p>
        </p:txBody>
      </p:sp>
    </p:spTree>
    <p:extLst>
      <p:ext uri="{BB962C8B-B14F-4D97-AF65-F5344CB8AC3E}">
        <p14:creationId xmlns:p14="http://schemas.microsoft.com/office/powerpoint/2010/main" val="4032545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>
            <a:extLst>
              <a:ext uri="{FF2B5EF4-FFF2-40B4-BE49-F238E27FC236}">
                <a16:creationId xmlns:a16="http://schemas.microsoft.com/office/drawing/2014/main" id="{757D0779-1201-4564-9210-8852785B3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AACCF-C38B-4050-A253-066F67A5C3A3}" type="datetime8">
              <a:rPr lang="ar-KW" smtClean="0"/>
              <a:t>23 آذار، 21</a:t>
            </a:fld>
            <a:endParaRPr lang="ar-KW"/>
          </a:p>
        </p:txBody>
      </p:sp>
      <p:sp>
        <p:nvSpPr>
          <p:cNvPr id="3" name="عنصر نائب للتذييل 2">
            <a:extLst>
              <a:ext uri="{FF2B5EF4-FFF2-40B4-BE49-F238E27FC236}">
                <a16:creationId xmlns:a16="http://schemas.microsoft.com/office/drawing/2014/main" id="{0E1FC9C2-70DE-4182-9E32-A0E3E0502F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KW" smtClean="0"/>
              <a:t>إيمان الحضري</a:t>
            </a:r>
            <a:endParaRPr lang="ar-KW"/>
          </a:p>
        </p:txBody>
      </p:sp>
      <p:sp>
        <p:nvSpPr>
          <p:cNvPr id="4" name="عنصر نائب لرقم الشريحة 3">
            <a:extLst>
              <a:ext uri="{FF2B5EF4-FFF2-40B4-BE49-F238E27FC236}">
                <a16:creationId xmlns:a16="http://schemas.microsoft.com/office/drawing/2014/main" id="{CE49A56D-978E-4AF5-A0C8-0BE5458E98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679DE-1530-412A-9123-5991B281729C}" type="slidenum">
              <a:rPr lang="ar-KW" smtClean="0"/>
              <a:t>‹#›</a:t>
            </a:fld>
            <a:endParaRPr lang="ar-KW"/>
          </a:p>
        </p:txBody>
      </p:sp>
    </p:spTree>
    <p:extLst>
      <p:ext uri="{BB962C8B-B14F-4D97-AF65-F5344CB8AC3E}">
        <p14:creationId xmlns:p14="http://schemas.microsoft.com/office/powerpoint/2010/main" val="1281653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97030E87-3DA2-41D1-94F3-61B86B96FB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ar-SA"/>
              <a:t>انقر لتحرير نمط عنوان الشكل الرئيسي</a:t>
            </a:r>
            <a:endParaRPr lang="ar-KW"/>
          </a:p>
        </p:txBody>
      </p:sp>
      <p:sp>
        <p:nvSpPr>
          <p:cNvPr id="3" name="عنصر نائب للمحتوى 2">
            <a:extLst>
              <a:ext uri="{FF2B5EF4-FFF2-40B4-BE49-F238E27FC236}">
                <a16:creationId xmlns:a16="http://schemas.microsoft.com/office/drawing/2014/main" id="{88F42298-BD9F-4897-9B49-6466AE76B2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KW"/>
          </a:p>
        </p:txBody>
      </p:sp>
      <p:sp>
        <p:nvSpPr>
          <p:cNvPr id="4" name="عنصر نائب للنص 3">
            <a:extLst>
              <a:ext uri="{FF2B5EF4-FFF2-40B4-BE49-F238E27FC236}">
                <a16:creationId xmlns:a16="http://schemas.microsoft.com/office/drawing/2014/main" id="{1834FCBD-8087-44B0-9B92-5D103427B0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5" name="عنصر نائب للتاريخ 4">
            <a:extLst>
              <a:ext uri="{FF2B5EF4-FFF2-40B4-BE49-F238E27FC236}">
                <a16:creationId xmlns:a16="http://schemas.microsoft.com/office/drawing/2014/main" id="{D8F605AC-C1A0-4992-BB63-C76D82A131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E4647-9585-4BED-A90E-7F8E188B1689}" type="datetime8">
              <a:rPr lang="ar-KW" smtClean="0"/>
              <a:t>23 آذار، 21</a:t>
            </a:fld>
            <a:endParaRPr lang="ar-KW"/>
          </a:p>
        </p:txBody>
      </p:sp>
      <p:sp>
        <p:nvSpPr>
          <p:cNvPr id="6" name="عنصر نائب للتذييل 5">
            <a:extLst>
              <a:ext uri="{FF2B5EF4-FFF2-40B4-BE49-F238E27FC236}">
                <a16:creationId xmlns:a16="http://schemas.microsoft.com/office/drawing/2014/main" id="{D78501F8-CB9D-4068-8D70-1A585241DD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KW" smtClean="0"/>
              <a:t>إيمان الحضري</a:t>
            </a:r>
            <a:endParaRPr lang="ar-KW"/>
          </a:p>
        </p:txBody>
      </p:sp>
      <p:sp>
        <p:nvSpPr>
          <p:cNvPr id="7" name="عنصر نائب لرقم الشريحة 6">
            <a:extLst>
              <a:ext uri="{FF2B5EF4-FFF2-40B4-BE49-F238E27FC236}">
                <a16:creationId xmlns:a16="http://schemas.microsoft.com/office/drawing/2014/main" id="{EB66C61A-9300-4486-A6C0-EA3A6C72D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679DE-1530-412A-9123-5991B281729C}" type="slidenum">
              <a:rPr lang="ar-KW" smtClean="0"/>
              <a:t>‹#›</a:t>
            </a:fld>
            <a:endParaRPr lang="ar-KW"/>
          </a:p>
        </p:txBody>
      </p:sp>
    </p:spTree>
    <p:extLst>
      <p:ext uri="{BB962C8B-B14F-4D97-AF65-F5344CB8AC3E}">
        <p14:creationId xmlns:p14="http://schemas.microsoft.com/office/powerpoint/2010/main" val="25467594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47D2A806-C53C-432D-A34E-5E498C02A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ar-SA"/>
              <a:t>انقر لتحرير نمط عنوان الشكل الرئيسي</a:t>
            </a:r>
            <a:endParaRPr lang="ar-KW"/>
          </a:p>
        </p:txBody>
      </p:sp>
      <p:sp>
        <p:nvSpPr>
          <p:cNvPr id="3" name="عنصر نائب للصورة 2">
            <a:extLst>
              <a:ext uri="{FF2B5EF4-FFF2-40B4-BE49-F238E27FC236}">
                <a16:creationId xmlns:a16="http://schemas.microsoft.com/office/drawing/2014/main" id="{63262B17-7EBC-43D7-A625-4736088B7BF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KW"/>
          </a:p>
        </p:txBody>
      </p:sp>
      <p:sp>
        <p:nvSpPr>
          <p:cNvPr id="4" name="عنصر نائب للنص 3">
            <a:extLst>
              <a:ext uri="{FF2B5EF4-FFF2-40B4-BE49-F238E27FC236}">
                <a16:creationId xmlns:a16="http://schemas.microsoft.com/office/drawing/2014/main" id="{F2AC1F79-8D42-42EC-9A9A-AA4AFCA66A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5" name="عنصر نائب للتاريخ 4">
            <a:extLst>
              <a:ext uri="{FF2B5EF4-FFF2-40B4-BE49-F238E27FC236}">
                <a16:creationId xmlns:a16="http://schemas.microsoft.com/office/drawing/2014/main" id="{B8D4DBB5-30F2-4BF3-9611-644144759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CE766-2819-4860-B9AB-45C4C5D70DAD}" type="datetime8">
              <a:rPr lang="ar-KW" smtClean="0"/>
              <a:t>23 آذار، 21</a:t>
            </a:fld>
            <a:endParaRPr lang="ar-KW"/>
          </a:p>
        </p:txBody>
      </p:sp>
      <p:sp>
        <p:nvSpPr>
          <p:cNvPr id="6" name="عنصر نائب للتذييل 5">
            <a:extLst>
              <a:ext uri="{FF2B5EF4-FFF2-40B4-BE49-F238E27FC236}">
                <a16:creationId xmlns:a16="http://schemas.microsoft.com/office/drawing/2014/main" id="{054A0E43-9C17-41D1-96A7-D8D5DFB6A3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KW" smtClean="0"/>
              <a:t>إيمان الحضري</a:t>
            </a:r>
            <a:endParaRPr lang="ar-KW"/>
          </a:p>
        </p:txBody>
      </p:sp>
      <p:sp>
        <p:nvSpPr>
          <p:cNvPr id="7" name="عنصر نائب لرقم الشريحة 6">
            <a:extLst>
              <a:ext uri="{FF2B5EF4-FFF2-40B4-BE49-F238E27FC236}">
                <a16:creationId xmlns:a16="http://schemas.microsoft.com/office/drawing/2014/main" id="{A73F8623-F0EB-4D87-953D-24A800892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679DE-1530-412A-9123-5991B281729C}" type="slidenum">
              <a:rPr lang="ar-KW" smtClean="0"/>
              <a:t>‹#›</a:t>
            </a:fld>
            <a:endParaRPr lang="ar-KW"/>
          </a:p>
        </p:txBody>
      </p:sp>
    </p:spTree>
    <p:extLst>
      <p:ext uri="{BB962C8B-B14F-4D97-AF65-F5344CB8AC3E}">
        <p14:creationId xmlns:p14="http://schemas.microsoft.com/office/powerpoint/2010/main" val="1956845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>
            <a:extLst>
              <a:ext uri="{FF2B5EF4-FFF2-40B4-BE49-F238E27FC236}">
                <a16:creationId xmlns:a16="http://schemas.microsoft.com/office/drawing/2014/main" id="{60B6C1FC-34FE-45DE-A878-CB178CBFF2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/>
              <a:t>انقر لتحرير نمط عنوان الشكل الرئيسي</a:t>
            </a:r>
            <a:endParaRPr lang="ar-KW"/>
          </a:p>
        </p:txBody>
      </p:sp>
      <p:sp>
        <p:nvSpPr>
          <p:cNvPr id="3" name="عنصر نائب للنص 2">
            <a:extLst>
              <a:ext uri="{FF2B5EF4-FFF2-40B4-BE49-F238E27FC236}">
                <a16:creationId xmlns:a16="http://schemas.microsoft.com/office/drawing/2014/main" id="{774017C5-07A2-41A8-B4C1-EAD8B55F24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KW"/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7BECAEC2-83A1-4EF4-AE27-B9B86160E5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19A0C8-E012-4028-BFFD-95FC98883D90}" type="datetime8">
              <a:rPr lang="ar-KW" smtClean="0"/>
              <a:t>23 آذار، 21</a:t>
            </a:fld>
            <a:endParaRPr lang="ar-KW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89DDAA83-8282-4840-B794-8E08807C8B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ar-KW" smtClean="0"/>
              <a:t>إيمان الحضري</a:t>
            </a:r>
            <a:endParaRPr lang="ar-KW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4B24FD00-74E7-49CA-A37C-5231D84971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8679DE-1530-412A-9123-5991B281729C}" type="slidenum">
              <a:rPr lang="ar-KW" smtClean="0"/>
              <a:t>‹#›</a:t>
            </a:fld>
            <a:endParaRPr lang="ar-KW"/>
          </a:p>
        </p:txBody>
      </p:sp>
    </p:spTree>
    <p:extLst>
      <p:ext uri="{BB962C8B-B14F-4D97-AF65-F5344CB8AC3E}">
        <p14:creationId xmlns:p14="http://schemas.microsoft.com/office/powerpoint/2010/main" val="2939522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KW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jp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gif"/><Relationship Id="rId11" Type="http://schemas.openxmlformats.org/officeDocument/2006/relationships/image" Target="../media/image10.png"/><Relationship Id="rId5" Type="http://schemas.openxmlformats.org/officeDocument/2006/relationships/image" Target="../media/image4.jp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1.png"/><Relationship Id="rId3" Type="http://schemas.openxmlformats.org/officeDocument/2006/relationships/image" Target="../media/image2.jpeg"/><Relationship Id="rId7" Type="http://schemas.openxmlformats.org/officeDocument/2006/relationships/image" Target="../media/image35.png"/><Relationship Id="rId12" Type="http://schemas.openxmlformats.org/officeDocument/2006/relationships/image" Target="../media/image4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Relationship Id="rId14" Type="http://schemas.openxmlformats.org/officeDocument/2006/relationships/image" Target="../media/image4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44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.jpeg"/><Relationship Id="rId7" Type="http://schemas.openxmlformats.org/officeDocument/2006/relationships/image" Target="../media/image4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3.png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g"/><Relationship Id="rId4" Type="http://schemas.openxmlformats.org/officeDocument/2006/relationships/image" Target="../media/image1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0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9.png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مجموعة 5">
            <a:extLst>
              <a:ext uri="{FF2B5EF4-FFF2-40B4-BE49-F238E27FC236}">
                <a16:creationId xmlns:a16="http://schemas.microsoft.com/office/drawing/2014/main" id="{F4624FA0-55C8-490E-9EB3-45712F99853F}"/>
              </a:ext>
            </a:extLst>
          </p:cNvPr>
          <p:cNvGrpSpPr/>
          <p:nvPr/>
        </p:nvGrpSpPr>
        <p:grpSpPr>
          <a:xfrm>
            <a:off x="0" y="11"/>
            <a:ext cx="12192000" cy="6857989"/>
            <a:chOff x="0" y="11"/>
            <a:chExt cx="12192000" cy="6857989"/>
          </a:xfrm>
        </p:grpSpPr>
        <p:pic>
          <p:nvPicPr>
            <p:cNvPr id="3" name="صورة 2">
              <a:extLst>
                <a:ext uri="{FF2B5EF4-FFF2-40B4-BE49-F238E27FC236}">
                  <a16:creationId xmlns:a16="http://schemas.microsoft.com/office/drawing/2014/main" id="{7587B81C-205D-42D7-9DBE-52B6028D1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3810"/>
            <a:stretch/>
          </p:blipFill>
          <p:spPr>
            <a:xfrm>
              <a:off x="0" y="6048102"/>
              <a:ext cx="12192000" cy="809898"/>
            </a:xfrm>
            <a:prstGeom prst="rect">
              <a:avLst/>
            </a:prstGeom>
          </p:spPr>
        </p:pic>
        <p:pic>
          <p:nvPicPr>
            <p:cNvPr id="5" name="Picture 1">
              <a:extLst>
                <a:ext uri="{FF2B5EF4-FFF2-40B4-BE49-F238E27FC236}">
                  <a16:creationId xmlns:a16="http://schemas.microsoft.com/office/drawing/2014/main" id="{110A1FA8-8DFB-4AE3-A705-EC95738F33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 t="6615" b="9116"/>
            <a:stretch/>
          </p:blipFill>
          <p:spPr>
            <a:xfrm>
              <a:off x="0" y="11"/>
              <a:ext cx="12191999" cy="6048092"/>
            </a:xfrm>
            <a:prstGeom prst="rect">
              <a:avLst/>
            </a:prstGeom>
          </p:spPr>
        </p:pic>
      </p:grpSp>
      <p:grpSp>
        <p:nvGrpSpPr>
          <p:cNvPr id="7" name="مجموعة 6">
            <a:extLst>
              <a:ext uri="{FF2B5EF4-FFF2-40B4-BE49-F238E27FC236}">
                <a16:creationId xmlns:a16="http://schemas.microsoft.com/office/drawing/2014/main" id="{8E275267-3169-45F1-ABD6-9ADDA8A6B6E3}"/>
              </a:ext>
            </a:extLst>
          </p:cNvPr>
          <p:cNvGrpSpPr/>
          <p:nvPr/>
        </p:nvGrpSpPr>
        <p:grpSpPr>
          <a:xfrm>
            <a:off x="2123809" y="322471"/>
            <a:ext cx="7934718" cy="4561312"/>
            <a:chOff x="649807" y="336343"/>
            <a:chExt cx="10892385" cy="5657360"/>
          </a:xfrm>
        </p:grpSpPr>
        <p:pic>
          <p:nvPicPr>
            <p:cNvPr id="8" name="IMG_0399.jpeg" descr="IMG_0399.jpeg">
              <a:extLst>
                <a:ext uri="{FF2B5EF4-FFF2-40B4-BE49-F238E27FC236}">
                  <a16:creationId xmlns:a16="http://schemas.microsoft.com/office/drawing/2014/main" id="{C3B03333-E0C9-44A8-9353-D4C318834FA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4056" t="6380" r="4055" b="9825"/>
            <a:stretch>
              <a:fillRect/>
            </a:stretch>
          </p:blipFill>
          <p:spPr>
            <a:xfrm>
              <a:off x="649807" y="336343"/>
              <a:ext cx="10892385" cy="565736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مستطيل 8">
              <a:extLst>
                <a:ext uri="{FF2B5EF4-FFF2-40B4-BE49-F238E27FC236}">
                  <a16:creationId xmlns:a16="http://schemas.microsoft.com/office/drawing/2014/main" id="{DDDE5181-4A8E-4665-B6D6-4790EC376E9C}"/>
                </a:ext>
              </a:extLst>
            </p:cNvPr>
            <p:cNvSpPr/>
            <p:nvPr/>
          </p:nvSpPr>
          <p:spPr>
            <a:xfrm>
              <a:off x="733921" y="417095"/>
              <a:ext cx="10723328" cy="543827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KW"/>
            </a:p>
          </p:txBody>
        </p:sp>
      </p:grpSp>
      <p:sp>
        <p:nvSpPr>
          <p:cNvPr id="10" name="Freeform 123">
            <a:extLst>
              <a:ext uri="{FF2B5EF4-FFF2-40B4-BE49-F238E27FC236}">
                <a16:creationId xmlns:a16="http://schemas.microsoft.com/office/drawing/2014/main" id="{A6AA9494-713E-4A3D-856A-35DBF923D2AE}"/>
              </a:ext>
            </a:extLst>
          </p:cNvPr>
          <p:cNvSpPr/>
          <p:nvPr/>
        </p:nvSpPr>
        <p:spPr>
          <a:xfrm>
            <a:off x="7060897" y="506769"/>
            <a:ext cx="2936822" cy="665666"/>
          </a:xfrm>
          <a:custGeom>
            <a:avLst/>
            <a:gdLst>
              <a:gd name="connsiteX0" fmla="*/ 0 w 8929254"/>
              <a:gd name="connsiteY0" fmla="*/ 0 h 990666"/>
              <a:gd name="connsiteX1" fmla="*/ 5777344 w 8929254"/>
              <a:gd name="connsiteY1" fmla="*/ 0 h 990666"/>
              <a:gd name="connsiteX2" fmla="*/ 5777343 w 8929254"/>
              <a:gd name="connsiteY2" fmla="*/ 1 h 990666"/>
              <a:gd name="connsiteX3" fmla="*/ 8929253 w 8929254"/>
              <a:gd name="connsiteY3" fmla="*/ 1 h 990666"/>
              <a:gd name="connsiteX4" fmla="*/ 8350026 w 8929254"/>
              <a:gd name="connsiteY4" fmla="*/ 495334 h 990666"/>
              <a:gd name="connsiteX5" fmla="*/ 8929254 w 8929254"/>
              <a:gd name="connsiteY5" fmla="*/ 990666 h 990666"/>
              <a:gd name="connsiteX6" fmla="*/ 3151909 w 8929254"/>
              <a:gd name="connsiteY6" fmla="*/ 990666 h 990666"/>
              <a:gd name="connsiteX7" fmla="*/ 3151911 w 8929254"/>
              <a:gd name="connsiteY7" fmla="*/ 990665 h 990666"/>
              <a:gd name="connsiteX8" fmla="*/ 0 w 8929254"/>
              <a:gd name="connsiteY8" fmla="*/ 990665 h 990666"/>
              <a:gd name="connsiteX9" fmla="*/ 579227 w 8929254"/>
              <a:gd name="connsiteY9" fmla="*/ 495333 h 990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929254" h="990666">
                <a:moveTo>
                  <a:pt x="0" y="0"/>
                </a:moveTo>
                <a:lnTo>
                  <a:pt x="5777344" y="0"/>
                </a:lnTo>
                <a:lnTo>
                  <a:pt x="5777343" y="1"/>
                </a:lnTo>
                <a:lnTo>
                  <a:pt x="8929253" y="1"/>
                </a:lnTo>
                <a:lnTo>
                  <a:pt x="8350026" y="495334"/>
                </a:lnTo>
                <a:lnTo>
                  <a:pt x="8929254" y="990666"/>
                </a:lnTo>
                <a:lnTo>
                  <a:pt x="3151909" y="990666"/>
                </a:lnTo>
                <a:lnTo>
                  <a:pt x="3151911" y="990665"/>
                </a:lnTo>
                <a:lnTo>
                  <a:pt x="0" y="990665"/>
                </a:lnTo>
                <a:lnTo>
                  <a:pt x="579227" y="495333"/>
                </a:lnTo>
                <a:close/>
              </a:path>
            </a:pathLst>
          </a:custGeom>
          <a:solidFill>
            <a:srgbClr val="FB6977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ar-OM" sz="2800" b="1" dirty="0" smtClean="0"/>
              <a:t>9/شعبان/1442هـ</a:t>
            </a:r>
            <a:endParaRPr lang="en-US" sz="2800" b="1" dirty="0"/>
          </a:p>
        </p:txBody>
      </p:sp>
      <p:sp>
        <p:nvSpPr>
          <p:cNvPr id="12" name="Freeform 123">
            <a:extLst>
              <a:ext uri="{FF2B5EF4-FFF2-40B4-BE49-F238E27FC236}">
                <a16:creationId xmlns:a16="http://schemas.microsoft.com/office/drawing/2014/main" id="{9A62DA7C-12EF-4829-8524-754B4548F57C}"/>
              </a:ext>
            </a:extLst>
          </p:cNvPr>
          <p:cNvSpPr/>
          <p:nvPr/>
        </p:nvSpPr>
        <p:spPr>
          <a:xfrm>
            <a:off x="2168727" y="511150"/>
            <a:ext cx="2760080" cy="646331"/>
          </a:xfrm>
          <a:custGeom>
            <a:avLst/>
            <a:gdLst>
              <a:gd name="connsiteX0" fmla="*/ 0 w 8929254"/>
              <a:gd name="connsiteY0" fmla="*/ 0 h 990666"/>
              <a:gd name="connsiteX1" fmla="*/ 5777344 w 8929254"/>
              <a:gd name="connsiteY1" fmla="*/ 0 h 990666"/>
              <a:gd name="connsiteX2" fmla="*/ 5777343 w 8929254"/>
              <a:gd name="connsiteY2" fmla="*/ 1 h 990666"/>
              <a:gd name="connsiteX3" fmla="*/ 8929253 w 8929254"/>
              <a:gd name="connsiteY3" fmla="*/ 1 h 990666"/>
              <a:gd name="connsiteX4" fmla="*/ 8350026 w 8929254"/>
              <a:gd name="connsiteY4" fmla="*/ 495334 h 990666"/>
              <a:gd name="connsiteX5" fmla="*/ 8929254 w 8929254"/>
              <a:gd name="connsiteY5" fmla="*/ 990666 h 990666"/>
              <a:gd name="connsiteX6" fmla="*/ 3151909 w 8929254"/>
              <a:gd name="connsiteY6" fmla="*/ 990666 h 990666"/>
              <a:gd name="connsiteX7" fmla="*/ 3151911 w 8929254"/>
              <a:gd name="connsiteY7" fmla="*/ 990665 h 990666"/>
              <a:gd name="connsiteX8" fmla="*/ 0 w 8929254"/>
              <a:gd name="connsiteY8" fmla="*/ 990665 h 990666"/>
              <a:gd name="connsiteX9" fmla="*/ 579227 w 8929254"/>
              <a:gd name="connsiteY9" fmla="*/ 495333 h 990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929254" h="990666">
                <a:moveTo>
                  <a:pt x="0" y="0"/>
                </a:moveTo>
                <a:lnTo>
                  <a:pt x="5777344" y="0"/>
                </a:lnTo>
                <a:lnTo>
                  <a:pt x="5777343" y="1"/>
                </a:lnTo>
                <a:lnTo>
                  <a:pt x="8929253" y="1"/>
                </a:lnTo>
                <a:lnTo>
                  <a:pt x="8350026" y="495334"/>
                </a:lnTo>
                <a:lnTo>
                  <a:pt x="8929254" y="990666"/>
                </a:lnTo>
                <a:lnTo>
                  <a:pt x="3151909" y="990666"/>
                </a:lnTo>
                <a:lnTo>
                  <a:pt x="3151911" y="990665"/>
                </a:lnTo>
                <a:lnTo>
                  <a:pt x="0" y="990665"/>
                </a:lnTo>
                <a:lnTo>
                  <a:pt x="579227" y="495333"/>
                </a:lnTo>
                <a:close/>
              </a:path>
            </a:pathLst>
          </a:custGeom>
          <a:solidFill>
            <a:srgbClr val="FB697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/>
          </a:p>
        </p:txBody>
      </p:sp>
      <p:sp>
        <p:nvSpPr>
          <p:cNvPr id="13" name="Rectangle 124">
            <a:extLst>
              <a:ext uri="{FF2B5EF4-FFF2-40B4-BE49-F238E27FC236}">
                <a16:creationId xmlns:a16="http://schemas.microsoft.com/office/drawing/2014/main" id="{50949F1D-B7C9-409C-969F-116B5A98F11E}"/>
              </a:ext>
            </a:extLst>
          </p:cNvPr>
          <p:cNvSpPr/>
          <p:nvPr/>
        </p:nvSpPr>
        <p:spPr>
          <a:xfrm>
            <a:off x="1767839" y="585504"/>
            <a:ext cx="339634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algn="ctr" defTabSz="914400" rtl="1" eaLnBrk="1" latinLnBrk="0" hangingPunct="1"/>
            <a:r>
              <a:rPr lang="ar-OM" sz="2400" b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UI Semibold" panose="020B0702040204020203" pitchFamily="34" charset="0"/>
                <a:cs typeface="Segoe UI Semibold" panose="020B0702040204020203" pitchFamily="34" charset="0"/>
              </a:rPr>
              <a:t>2021/3/23 م</a:t>
            </a:r>
            <a:endParaRPr lang="en-US" sz="2400" b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7D48515-573B-4958-A321-031D4CF6AE87}"/>
              </a:ext>
            </a:extLst>
          </p:cNvPr>
          <p:cNvSpPr txBox="1"/>
          <p:nvPr/>
        </p:nvSpPr>
        <p:spPr>
          <a:xfrm>
            <a:off x="2961194" y="1305329"/>
            <a:ext cx="6146301" cy="16619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ar-OM" sz="3600" b="1" dirty="0" smtClean="0">
                <a:solidFill>
                  <a:srgbClr val="E3061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emibold" panose="020B0702040204020203" pitchFamily="34" charset="0"/>
              </a:rPr>
              <a:t>أُحبُّ لُغَتي</a:t>
            </a:r>
          </a:p>
          <a:p>
            <a:pPr algn="ctr"/>
            <a:r>
              <a:rPr lang="ar-OM" sz="3600" b="1" dirty="0" smtClean="0">
                <a:solidFill>
                  <a:srgbClr val="E3061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emibold" panose="020B0702040204020203" pitchFamily="34" charset="0"/>
              </a:rPr>
              <a:t>ـــــــــــــــــــــ</a:t>
            </a:r>
          </a:p>
          <a:p>
            <a:pPr algn="ctr"/>
            <a:r>
              <a:rPr lang="ar-OM" sz="3600" b="1" dirty="0" smtClean="0">
                <a:solidFill>
                  <a:srgbClr val="E3061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emibold" panose="020B0702040204020203" pitchFamily="34" charset="0"/>
              </a:rPr>
              <a:t>مَنْ يَقْنَعُ باسِماً؟!</a:t>
            </a:r>
            <a:endParaRPr lang="en-US" sz="3600" b="1" dirty="0">
              <a:solidFill>
                <a:srgbClr val="E3061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 Semibold" panose="020B0702040204020203" pitchFamily="34" charset="0"/>
            </a:endParaRPr>
          </a:p>
        </p:txBody>
      </p:sp>
      <p:pic>
        <p:nvPicPr>
          <p:cNvPr id="2" name="صورة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385" y="447947"/>
            <a:ext cx="1604010" cy="772301"/>
          </a:xfrm>
          <a:prstGeom prst="rect">
            <a:avLst/>
          </a:prstGeom>
        </p:spPr>
      </p:pic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KW" smtClean="0"/>
              <a:t>إيمان الحضري</a:t>
            </a:r>
            <a:endParaRPr lang="ar-KW"/>
          </a:p>
        </p:txBody>
      </p:sp>
      <p:sp>
        <p:nvSpPr>
          <p:cNvPr id="18" name="Oval 9">
            <a:extLst>
              <a:ext uri="{FF2B5EF4-FFF2-40B4-BE49-F238E27FC236}">
                <a16:creationId xmlns:a16="http://schemas.microsoft.com/office/drawing/2014/main" id="{DC20B500-B055-4A1E-B9FC-CAD3FE732C46}"/>
              </a:ext>
            </a:extLst>
          </p:cNvPr>
          <p:cNvSpPr/>
          <p:nvPr/>
        </p:nvSpPr>
        <p:spPr>
          <a:xfrm>
            <a:off x="4275909" y="1053739"/>
            <a:ext cx="3326673" cy="2490649"/>
          </a:xfrm>
          <a:prstGeom prst="ellipse">
            <a:avLst/>
          </a:prstGeom>
          <a:noFill/>
          <a:ln w="38100">
            <a:solidFill>
              <a:srgbClr val="C00000"/>
            </a:solidFill>
            <a:prstDash val="sysDash"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0" name="Picture 13">
            <a:extLst>
              <a:ext uri="{FF2B5EF4-FFF2-40B4-BE49-F238E27FC236}">
                <a16:creationId xmlns:a16="http://schemas.microsoft.com/office/drawing/2014/main" id="{A55000B3-573B-49B3-8FDC-02662D07F5E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1562" y="1066430"/>
            <a:ext cx="1426486" cy="137907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Google Shape;246;p2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-339634" y="2430954"/>
            <a:ext cx="2706813" cy="4173233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247;p2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-113032" y="2663559"/>
            <a:ext cx="1514931" cy="100836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Google Shape;247;p2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01368" y="3961136"/>
            <a:ext cx="1514931" cy="1008368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Google Shape;252;p21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939459" y="2139432"/>
            <a:ext cx="646568" cy="71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540;p33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4007031" y="4846849"/>
            <a:ext cx="4038600" cy="1396667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Google Shape;823;p44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6200503" y="4951609"/>
            <a:ext cx="1465358" cy="71767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Google Shape;1119;p50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10147495" y="0"/>
            <a:ext cx="1981535" cy="2012268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Google Shape;991;p50"/>
          <p:cNvPicPr preferRelativeResize="0"/>
          <p:nvPr/>
        </p:nvPicPr>
        <p:blipFill rotWithShape="1">
          <a:blip r:embed="rId13">
            <a:alphaModFix/>
          </a:blip>
          <a:srcRect t="93681"/>
          <a:stretch/>
        </p:blipFill>
        <p:spPr>
          <a:xfrm>
            <a:off x="2168435" y="4197531"/>
            <a:ext cx="7715794" cy="572222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Google Shape;966;p49"/>
          <p:cNvPicPr preferRelativeResize="0"/>
          <p:nvPr/>
        </p:nvPicPr>
        <p:blipFill rotWithShape="1">
          <a:blip r:embed="rId14">
            <a:alphaModFix/>
          </a:blip>
          <a:srcRect l="19951" r="23481"/>
          <a:stretch/>
        </p:blipFill>
        <p:spPr>
          <a:xfrm>
            <a:off x="4441371" y="4998720"/>
            <a:ext cx="767429" cy="751181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Google Shape;966;p49"/>
          <p:cNvPicPr preferRelativeResize="0"/>
          <p:nvPr/>
        </p:nvPicPr>
        <p:blipFill rotWithShape="1">
          <a:blip r:embed="rId14">
            <a:alphaModFix/>
          </a:blip>
          <a:srcRect l="19951" r="23481"/>
          <a:stretch/>
        </p:blipFill>
        <p:spPr>
          <a:xfrm>
            <a:off x="5142411" y="4968240"/>
            <a:ext cx="767429" cy="751181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Google Shape;938;p48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9640388" y="5813236"/>
            <a:ext cx="2654301" cy="1327131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Google Shape;816;p44"/>
          <p:cNvPicPr preferRelativeResize="0"/>
          <p:nvPr/>
        </p:nvPicPr>
        <p:blipFill rotWithShape="1">
          <a:blip r:embed="rId16">
            <a:alphaModFix/>
          </a:blip>
          <a:srcRect b="-5374"/>
          <a:stretch/>
        </p:blipFill>
        <p:spPr>
          <a:xfrm>
            <a:off x="10047369" y="4722827"/>
            <a:ext cx="1874665" cy="1927967"/>
          </a:xfrm>
          <a:prstGeom prst="rect">
            <a:avLst/>
          </a:prstGeom>
          <a:noFill/>
          <a:ln>
            <a:noFill/>
          </a:ln>
        </p:spPr>
      </p:pic>
      <p:pic>
        <p:nvPicPr>
          <p:cNvPr id="35" name="Google Shape;817;p44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10239593" y="3992703"/>
            <a:ext cx="1517199" cy="107507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11183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75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5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725"/>
                            </p:stCondLst>
                            <p:childTnLst>
                              <p:par>
                                <p:cTn id="28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2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/>
      <p:bldP spid="16" grpId="0"/>
      <p:bldP spid="16" grpId="1"/>
      <p:bldP spid="1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مجموعة 5">
            <a:extLst>
              <a:ext uri="{FF2B5EF4-FFF2-40B4-BE49-F238E27FC236}">
                <a16:creationId xmlns:a16="http://schemas.microsoft.com/office/drawing/2014/main" id="{F4624FA0-55C8-490E-9EB3-45712F99853F}"/>
              </a:ext>
            </a:extLst>
          </p:cNvPr>
          <p:cNvGrpSpPr/>
          <p:nvPr/>
        </p:nvGrpSpPr>
        <p:grpSpPr>
          <a:xfrm>
            <a:off x="8715" y="-564802"/>
            <a:ext cx="12192000" cy="6857989"/>
            <a:chOff x="0" y="11"/>
            <a:chExt cx="12192000" cy="6857989"/>
          </a:xfrm>
        </p:grpSpPr>
        <p:pic>
          <p:nvPicPr>
            <p:cNvPr id="3" name="صورة 2">
              <a:extLst>
                <a:ext uri="{FF2B5EF4-FFF2-40B4-BE49-F238E27FC236}">
                  <a16:creationId xmlns:a16="http://schemas.microsoft.com/office/drawing/2014/main" id="{7587B81C-205D-42D7-9DBE-52B6028D1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3810"/>
            <a:stretch/>
          </p:blipFill>
          <p:spPr>
            <a:xfrm>
              <a:off x="0" y="6048102"/>
              <a:ext cx="12192000" cy="809898"/>
            </a:xfrm>
            <a:prstGeom prst="rect">
              <a:avLst/>
            </a:prstGeom>
          </p:spPr>
        </p:pic>
        <p:pic>
          <p:nvPicPr>
            <p:cNvPr id="5" name="Picture 1">
              <a:extLst>
                <a:ext uri="{FF2B5EF4-FFF2-40B4-BE49-F238E27FC236}">
                  <a16:creationId xmlns:a16="http://schemas.microsoft.com/office/drawing/2014/main" id="{110A1FA8-8DFB-4AE3-A705-EC95738F33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 t="6615" b="9116"/>
            <a:stretch/>
          </p:blipFill>
          <p:spPr>
            <a:xfrm>
              <a:off x="0" y="11"/>
              <a:ext cx="12191999" cy="6048092"/>
            </a:xfrm>
            <a:prstGeom prst="rect">
              <a:avLst/>
            </a:prstGeom>
          </p:spPr>
        </p:pic>
      </p:grpSp>
      <p:sp>
        <p:nvSpPr>
          <p:cNvPr id="13" name="Rounded Rectangle 52">
            <a:extLst>
              <a:ext uri="{FF2B5EF4-FFF2-40B4-BE49-F238E27FC236}">
                <a16:creationId xmlns:a16="http://schemas.microsoft.com/office/drawing/2014/main" id="{4804C61F-6734-42BF-B849-F0A78ADAB9E3}"/>
              </a:ext>
            </a:extLst>
          </p:cNvPr>
          <p:cNvSpPr/>
          <p:nvPr/>
        </p:nvSpPr>
        <p:spPr>
          <a:xfrm>
            <a:off x="10885714" y="76793"/>
            <a:ext cx="1218469" cy="1008917"/>
          </a:xfrm>
          <a:prstGeom prst="roundRect">
            <a:avLst>
              <a:gd name="adj" fmla="val 10481"/>
            </a:avLst>
          </a:prstGeom>
          <a:solidFill>
            <a:srgbClr val="DE367A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 dirty="0"/>
          </a:p>
        </p:txBody>
      </p:sp>
      <p:sp>
        <p:nvSpPr>
          <p:cNvPr id="10" name="Rectangle 54">
            <a:extLst>
              <a:ext uri="{FF2B5EF4-FFF2-40B4-BE49-F238E27FC236}">
                <a16:creationId xmlns:a16="http://schemas.microsoft.com/office/drawing/2014/main" id="{F6E97249-4843-4E67-84BC-117D7891F4C1}"/>
              </a:ext>
            </a:extLst>
          </p:cNvPr>
          <p:cNvSpPr/>
          <p:nvPr/>
        </p:nvSpPr>
        <p:spPr>
          <a:xfrm>
            <a:off x="10972571" y="149920"/>
            <a:ext cx="86914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algn="ctr" defTabSz="914400" rtl="1" eaLnBrk="1" latinLnBrk="0" hangingPunct="1"/>
            <a:r>
              <a:rPr lang="ar-OM" sz="4000" dirty="0" smtClean="0">
                <a:ln w="0"/>
                <a:solidFill>
                  <a:schemeClr val="bg1">
                    <a:lumMod val="9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UI Semibold" panose="020B0702040204020203" pitchFamily="34" charset="0"/>
                <a:cs typeface="Segoe UI Semibold" panose="020B0702040204020203" pitchFamily="34" charset="0"/>
              </a:rPr>
              <a:t>أقرأ</a:t>
            </a:r>
            <a:endParaRPr lang="en-US" sz="4000" cap="none" spc="0" dirty="0">
              <a:ln w="0"/>
              <a:solidFill>
                <a:schemeClr val="bg1">
                  <a:lumMod val="9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pic>
        <p:nvPicPr>
          <p:cNvPr id="2" name="صورة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7258" y="96804"/>
            <a:ext cx="4461354" cy="1070146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7051" y="1270738"/>
            <a:ext cx="1103139" cy="121991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مستطيل مستدير الزوايا 7"/>
          <p:cNvSpPr/>
          <p:nvPr/>
        </p:nvSpPr>
        <p:spPr>
          <a:xfrm>
            <a:off x="6531428" y="130626"/>
            <a:ext cx="4223657" cy="91440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OM" sz="2800" b="1" dirty="0" smtClean="0">
                <a:solidFill>
                  <a:srgbClr val="FFFF00"/>
                </a:solidFill>
              </a:rPr>
              <a:t>مِنْ عَادَةِ بَاسِمٍ أَنْ يَنْهضَ مِنَ نَوْمِهِ نَشِيطاً لَكِنَّهُ الْيَوْمَ ظَلَّ في فِراشِهِ</a:t>
            </a:r>
            <a:endParaRPr lang="en-US" sz="2800" b="1" dirty="0">
              <a:solidFill>
                <a:srgbClr val="FFFF00"/>
              </a:solidFill>
            </a:endParaRPr>
          </a:p>
        </p:txBody>
      </p:sp>
      <p:pic>
        <p:nvPicPr>
          <p:cNvPr id="9" name="صورة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3669" y="1224250"/>
            <a:ext cx="2737931" cy="165758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1" name="صورة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4034" y="3202205"/>
            <a:ext cx="3114997" cy="142894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4" name="صورة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9804" y="3492562"/>
            <a:ext cx="1196454" cy="86689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5" name="صورة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2612" y="79622"/>
            <a:ext cx="3317965" cy="149725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6" name="صورة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8765" y="91349"/>
            <a:ext cx="1103139" cy="121991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7" name="صورة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6433" y="1765268"/>
            <a:ext cx="3785118" cy="133249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8" name="صورة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731" y="1920665"/>
            <a:ext cx="1299091" cy="86689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9" name="صورة 1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8441" y="3219062"/>
            <a:ext cx="3786519" cy="146490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0" name="صورة 1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1088" y="3419807"/>
            <a:ext cx="1095528" cy="135746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1" name="شكل بيضاوي 20"/>
          <p:cNvSpPr/>
          <p:nvPr/>
        </p:nvSpPr>
        <p:spPr>
          <a:xfrm>
            <a:off x="7454537" y="1314994"/>
            <a:ext cx="426720" cy="374469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OM" sz="3200" b="1" dirty="0" smtClean="0"/>
              <a:t>1</a:t>
            </a:r>
            <a:endParaRPr lang="en-US" sz="3200" b="1" dirty="0"/>
          </a:p>
        </p:txBody>
      </p:sp>
      <p:sp>
        <p:nvSpPr>
          <p:cNvPr id="22" name="شكل بيضاوي 21"/>
          <p:cNvSpPr/>
          <p:nvPr/>
        </p:nvSpPr>
        <p:spPr>
          <a:xfrm>
            <a:off x="8251371" y="4210594"/>
            <a:ext cx="426720" cy="374469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OM" sz="3200" b="1" dirty="0" smtClean="0"/>
              <a:t>2</a:t>
            </a:r>
            <a:endParaRPr lang="en-US" sz="3200" b="1" dirty="0"/>
          </a:p>
        </p:txBody>
      </p:sp>
      <p:sp>
        <p:nvSpPr>
          <p:cNvPr id="23" name="شكل بيضاوي 22"/>
          <p:cNvSpPr/>
          <p:nvPr/>
        </p:nvSpPr>
        <p:spPr>
          <a:xfrm>
            <a:off x="583474" y="222068"/>
            <a:ext cx="426720" cy="374469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OM" sz="3200" b="1" dirty="0" smtClean="0"/>
              <a:t>3</a:t>
            </a:r>
            <a:endParaRPr lang="en-US" sz="3200" b="1" dirty="0"/>
          </a:p>
        </p:txBody>
      </p:sp>
      <p:sp>
        <p:nvSpPr>
          <p:cNvPr id="24" name="شكل بيضاوي 23"/>
          <p:cNvSpPr/>
          <p:nvPr/>
        </p:nvSpPr>
        <p:spPr>
          <a:xfrm>
            <a:off x="365766" y="2058340"/>
            <a:ext cx="426720" cy="374469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OM" sz="3200" b="1" dirty="0" smtClean="0"/>
              <a:t>4</a:t>
            </a:r>
            <a:endParaRPr lang="en-US" sz="3200" b="1" dirty="0"/>
          </a:p>
        </p:txBody>
      </p:sp>
      <p:sp>
        <p:nvSpPr>
          <p:cNvPr id="25" name="شكل بيضاوي 24"/>
          <p:cNvSpPr/>
          <p:nvPr/>
        </p:nvSpPr>
        <p:spPr>
          <a:xfrm>
            <a:off x="1772198" y="3494012"/>
            <a:ext cx="426720" cy="374469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OM" sz="3200" b="1" dirty="0" smtClean="0"/>
              <a:t>5</a:t>
            </a:r>
            <a:endParaRPr lang="en-US" sz="3200" b="1" dirty="0"/>
          </a:p>
        </p:txBody>
      </p:sp>
      <p:sp>
        <p:nvSpPr>
          <p:cNvPr id="26" name="عنصر نائب للتذييل 2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KW" smtClean="0"/>
              <a:t>إيمان الحضري</a:t>
            </a:r>
            <a:endParaRPr lang="ar-KW"/>
          </a:p>
        </p:txBody>
      </p:sp>
      <p:pic>
        <p:nvPicPr>
          <p:cNvPr id="7" name="صورة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338" y="4855411"/>
            <a:ext cx="3797559" cy="147658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2" name="صورة 11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36" y="5171413"/>
            <a:ext cx="1047896" cy="114316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7" name="شكل بيضاوي 26"/>
          <p:cNvSpPr/>
          <p:nvPr/>
        </p:nvSpPr>
        <p:spPr>
          <a:xfrm>
            <a:off x="497014" y="5559187"/>
            <a:ext cx="426720" cy="374469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OM" sz="3200" b="1" dirty="0" smtClean="0"/>
              <a:t>6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7139305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مجموعة 5">
            <a:extLst>
              <a:ext uri="{FF2B5EF4-FFF2-40B4-BE49-F238E27FC236}">
                <a16:creationId xmlns:a16="http://schemas.microsoft.com/office/drawing/2014/main" id="{F4624FA0-55C8-490E-9EB3-45712F99853F}"/>
              </a:ext>
            </a:extLst>
          </p:cNvPr>
          <p:cNvGrpSpPr/>
          <p:nvPr/>
        </p:nvGrpSpPr>
        <p:grpSpPr>
          <a:xfrm>
            <a:off x="0" y="-130617"/>
            <a:ext cx="12192000" cy="6857989"/>
            <a:chOff x="0" y="11"/>
            <a:chExt cx="12192000" cy="6857989"/>
          </a:xfrm>
        </p:grpSpPr>
        <p:pic>
          <p:nvPicPr>
            <p:cNvPr id="3" name="صورة 2">
              <a:extLst>
                <a:ext uri="{FF2B5EF4-FFF2-40B4-BE49-F238E27FC236}">
                  <a16:creationId xmlns:a16="http://schemas.microsoft.com/office/drawing/2014/main" id="{7587B81C-205D-42D7-9DBE-52B6028D1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3810"/>
            <a:stretch/>
          </p:blipFill>
          <p:spPr>
            <a:xfrm>
              <a:off x="0" y="6048102"/>
              <a:ext cx="12192000" cy="809898"/>
            </a:xfrm>
            <a:prstGeom prst="rect">
              <a:avLst/>
            </a:prstGeom>
          </p:spPr>
        </p:pic>
        <p:pic>
          <p:nvPicPr>
            <p:cNvPr id="5" name="Picture 1">
              <a:extLst>
                <a:ext uri="{FF2B5EF4-FFF2-40B4-BE49-F238E27FC236}">
                  <a16:creationId xmlns:a16="http://schemas.microsoft.com/office/drawing/2014/main" id="{110A1FA8-8DFB-4AE3-A705-EC95738F33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 t="6615" b="9116"/>
            <a:stretch/>
          </p:blipFill>
          <p:spPr>
            <a:xfrm>
              <a:off x="0" y="11"/>
              <a:ext cx="12191999" cy="6048092"/>
            </a:xfrm>
            <a:prstGeom prst="rect">
              <a:avLst/>
            </a:prstGeom>
          </p:spPr>
        </p:pic>
      </p:grpSp>
      <p:sp>
        <p:nvSpPr>
          <p:cNvPr id="8" name="circle">
            <a:extLst>
              <a:ext uri="{FF2B5EF4-FFF2-40B4-BE49-F238E27FC236}">
                <a16:creationId xmlns:a16="http://schemas.microsoft.com/office/drawing/2014/main" id="{886AE2FB-B12A-4D69-A081-13A7E0A5CE20}"/>
              </a:ext>
            </a:extLst>
          </p:cNvPr>
          <p:cNvSpPr/>
          <p:nvPr/>
        </p:nvSpPr>
        <p:spPr>
          <a:xfrm>
            <a:off x="7166346" y="1779344"/>
            <a:ext cx="3299654" cy="3299654"/>
          </a:xfrm>
          <a:prstGeom prst="ellipse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sp>
        <p:nvSpPr>
          <p:cNvPr id="9" name="circle">
            <a:extLst>
              <a:ext uri="{FF2B5EF4-FFF2-40B4-BE49-F238E27FC236}">
                <a16:creationId xmlns:a16="http://schemas.microsoft.com/office/drawing/2014/main" id="{A95709FA-3D0C-4D93-A409-A9754F840E48}"/>
              </a:ext>
            </a:extLst>
          </p:cNvPr>
          <p:cNvSpPr/>
          <p:nvPr/>
        </p:nvSpPr>
        <p:spPr>
          <a:xfrm>
            <a:off x="7268951" y="2029997"/>
            <a:ext cx="3129082" cy="2850601"/>
          </a:xfrm>
          <a:prstGeom prst="ellipse">
            <a:avLst/>
          </a:prstGeom>
          <a:solidFill>
            <a:srgbClr val="C8EB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r>
              <a:rPr lang="ar-OM" sz="3600" b="1" dirty="0" smtClean="0">
                <a:solidFill>
                  <a:srgbClr val="FFFF00"/>
                </a:solidFill>
              </a:rPr>
              <a:t>اسْتَيْقِظْ أو قُمْ</a:t>
            </a:r>
            <a:endParaRPr lang="en-US" sz="3600" b="1" dirty="0">
              <a:solidFill>
                <a:srgbClr val="FFFF00"/>
              </a:solidFill>
            </a:endParaRPr>
          </a:p>
        </p:txBody>
      </p:sp>
      <p:sp>
        <p:nvSpPr>
          <p:cNvPr id="10" name="circle">
            <a:extLst>
              <a:ext uri="{FF2B5EF4-FFF2-40B4-BE49-F238E27FC236}">
                <a16:creationId xmlns:a16="http://schemas.microsoft.com/office/drawing/2014/main" id="{C82163CA-2F34-4CDE-AEB1-D31779200F99}"/>
              </a:ext>
            </a:extLst>
          </p:cNvPr>
          <p:cNvSpPr/>
          <p:nvPr/>
        </p:nvSpPr>
        <p:spPr>
          <a:xfrm>
            <a:off x="1058538" y="1744510"/>
            <a:ext cx="3299654" cy="3299654"/>
          </a:xfrm>
          <a:prstGeom prst="ellipse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sp>
        <p:nvSpPr>
          <p:cNvPr id="11" name="circle">
            <a:extLst>
              <a:ext uri="{FF2B5EF4-FFF2-40B4-BE49-F238E27FC236}">
                <a16:creationId xmlns:a16="http://schemas.microsoft.com/office/drawing/2014/main" id="{8D408488-7757-4869-BB8C-A274C74A76F5}"/>
              </a:ext>
            </a:extLst>
          </p:cNvPr>
          <p:cNvSpPr/>
          <p:nvPr/>
        </p:nvSpPr>
        <p:spPr>
          <a:xfrm>
            <a:off x="1265648" y="1960328"/>
            <a:ext cx="2850601" cy="2850601"/>
          </a:xfrm>
          <a:prstGeom prst="ellipse">
            <a:avLst/>
          </a:prstGeom>
          <a:solidFill>
            <a:srgbClr val="C8EB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r>
              <a:rPr lang="ar-OM" sz="6600" b="1" dirty="0" smtClean="0">
                <a:solidFill>
                  <a:srgbClr val="FFFF00"/>
                </a:solidFill>
              </a:rPr>
              <a:t>أَجْلِسُ</a:t>
            </a:r>
            <a:endParaRPr lang="en-US" sz="6600" b="1" dirty="0">
              <a:solidFill>
                <a:srgbClr val="FFFF00"/>
              </a:solidFill>
            </a:endParaRPr>
          </a:p>
        </p:txBody>
      </p:sp>
      <p:sp>
        <p:nvSpPr>
          <p:cNvPr id="14" name="Rounded Rectangle 52">
            <a:extLst>
              <a:ext uri="{FF2B5EF4-FFF2-40B4-BE49-F238E27FC236}">
                <a16:creationId xmlns:a16="http://schemas.microsoft.com/office/drawing/2014/main" id="{4804C61F-6734-42BF-B849-F0A78ADAB9E3}"/>
              </a:ext>
            </a:extLst>
          </p:cNvPr>
          <p:cNvSpPr/>
          <p:nvPr/>
        </p:nvSpPr>
        <p:spPr>
          <a:xfrm>
            <a:off x="8829054" y="76793"/>
            <a:ext cx="3275129" cy="1008917"/>
          </a:xfrm>
          <a:prstGeom prst="roundRect">
            <a:avLst>
              <a:gd name="adj" fmla="val 10481"/>
            </a:avLst>
          </a:prstGeom>
          <a:solidFill>
            <a:srgbClr val="DE367A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 dirty="0"/>
          </a:p>
        </p:txBody>
      </p:sp>
      <p:sp>
        <p:nvSpPr>
          <p:cNvPr id="15" name="Rectangle 54">
            <a:extLst>
              <a:ext uri="{FF2B5EF4-FFF2-40B4-BE49-F238E27FC236}">
                <a16:creationId xmlns:a16="http://schemas.microsoft.com/office/drawing/2014/main" id="{F6E97249-4843-4E67-84BC-117D7891F4C1}"/>
              </a:ext>
            </a:extLst>
          </p:cNvPr>
          <p:cNvSpPr/>
          <p:nvPr/>
        </p:nvSpPr>
        <p:spPr>
          <a:xfrm>
            <a:off x="9040699" y="167337"/>
            <a:ext cx="283442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algn="ctr" defTabSz="914400" rtl="1" eaLnBrk="1" latinLnBrk="0" hangingPunct="1"/>
            <a:r>
              <a:rPr lang="ar-OM" sz="3200" cap="none" spc="0" dirty="0" smtClean="0">
                <a:ln w="0"/>
                <a:solidFill>
                  <a:schemeClr val="bg1">
                    <a:lumMod val="9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UI Semibold" panose="020B0702040204020203" pitchFamily="34" charset="0"/>
                <a:cs typeface="Segoe UI Semibold" panose="020B0702040204020203" pitchFamily="34" charset="0"/>
              </a:rPr>
              <a:t>الكلمات الجديدة</a:t>
            </a:r>
            <a:endParaRPr lang="en-US" sz="3200" cap="none" spc="0" dirty="0">
              <a:ln w="0"/>
              <a:solidFill>
                <a:schemeClr val="bg1">
                  <a:lumMod val="9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4" name="شكل بيضاوي 3"/>
          <p:cNvSpPr/>
          <p:nvPr/>
        </p:nvSpPr>
        <p:spPr>
          <a:xfrm>
            <a:off x="7498080" y="2246812"/>
            <a:ext cx="2769325" cy="2403565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OM" sz="6000" dirty="0" smtClean="0"/>
              <a:t>انْهَضْ</a:t>
            </a:r>
            <a:endParaRPr lang="en-US" sz="6000" dirty="0"/>
          </a:p>
        </p:txBody>
      </p:sp>
      <p:sp>
        <p:nvSpPr>
          <p:cNvPr id="16" name="شكل بيضاوي 15"/>
          <p:cNvSpPr/>
          <p:nvPr/>
        </p:nvSpPr>
        <p:spPr>
          <a:xfrm>
            <a:off x="1310640" y="2181499"/>
            <a:ext cx="2769325" cy="2403565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OM" sz="6000" dirty="0" smtClean="0"/>
              <a:t>أَبْقَى</a:t>
            </a:r>
            <a:endParaRPr lang="en-US" sz="6000" dirty="0"/>
          </a:p>
        </p:txBody>
      </p:sp>
      <p:sp>
        <p:nvSpPr>
          <p:cNvPr id="7" name="عنصر نائب للتذييل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KW" smtClean="0"/>
              <a:t>إيمان الحضري</a:t>
            </a:r>
            <a:endParaRPr lang="ar-KW"/>
          </a:p>
        </p:txBody>
      </p:sp>
      <p:pic>
        <p:nvPicPr>
          <p:cNvPr id="17" name="صورة 16">
            <a:extLst>
              <a:ext uri="{FF2B5EF4-FFF2-40B4-BE49-F238E27FC236}">
                <a16:creationId xmlns:a16="http://schemas.microsoft.com/office/drawing/2014/main" id="{87C3341D-71C5-4FDC-AF7B-D8DF4E54752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6294" y="1469234"/>
            <a:ext cx="1785938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2986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2.22222E-6 L 4.375E-6 0.25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2.96296E-6 L -3.75E-6 0.25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4" grpId="0" animBg="1"/>
      <p:bldP spid="15" grpId="0"/>
      <p:bldP spid="4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مجموعة 5">
            <a:extLst>
              <a:ext uri="{FF2B5EF4-FFF2-40B4-BE49-F238E27FC236}">
                <a16:creationId xmlns:a16="http://schemas.microsoft.com/office/drawing/2014/main" id="{F4624FA0-55C8-490E-9EB3-45712F99853F}"/>
              </a:ext>
            </a:extLst>
          </p:cNvPr>
          <p:cNvGrpSpPr/>
          <p:nvPr/>
        </p:nvGrpSpPr>
        <p:grpSpPr>
          <a:xfrm>
            <a:off x="0" y="-569168"/>
            <a:ext cx="12192000" cy="6857989"/>
            <a:chOff x="0" y="11"/>
            <a:chExt cx="12192000" cy="6857989"/>
          </a:xfrm>
        </p:grpSpPr>
        <p:pic>
          <p:nvPicPr>
            <p:cNvPr id="3" name="صورة 2">
              <a:extLst>
                <a:ext uri="{FF2B5EF4-FFF2-40B4-BE49-F238E27FC236}">
                  <a16:creationId xmlns:a16="http://schemas.microsoft.com/office/drawing/2014/main" id="{7587B81C-205D-42D7-9DBE-52B6028D1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3810"/>
            <a:stretch/>
          </p:blipFill>
          <p:spPr>
            <a:xfrm>
              <a:off x="0" y="6048102"/>
              <a:ext cx="12192000" cy="809898"/>
            </a:xfrm>
            <a:prstGeom prst="rect">
              <a:avLst/>
            </a:prstGeom>
          </p:spPr>
        </p:pic>
        <p:pic>
          <p:nvPicPr>
            <p:cNvPr id="5" name="Picture 1">
              <a:extLst>
                <a:ext uri="{FF2B5EF4-FFF2-40B4-BE49-F238E27FC236}">
                  <a16:creationId xmlns:a16="http://schemas.microsoft.com/office/drawing/2014/main" id="{110A1FA8-8DFB-4AE3-A705-EC95738F33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 t="6615" b="9116"/>
            <a:stretch/>
          </p:blipFill>
          <p:spPr>
            <a:xfrm>
              <a:off x="0" y="11"/>
              <a:ext cx="12191999" cy="6048092"/>
            </a:xfrm>
            <a:prstGeom prst="rect">
              <a:avLst/>
            </a:prstGeom>
          </p:spPr>
        </p:pic>
      </p:grpSp>
      <p:sp>
        <p:nvSpPr>
          <p:cNvPr id="17" name="Freeform 6">
            <a:extLst>
              <a:ext uri="{FF2B5EF4-FFF2-40B4-BE49-F238E27FC236}">
                <a16:creationId xmlns:a16="http://schemas.microsoft.com/office/drawing/2014/main" id="{E609D1FC-DFA3-4F15-9DF5-62FD8CEAEEDA}"/>
              </a:ext>
            </a:extLst>
          </p:cNvPr>
          <p:cNvSpPr/>
          <p:nvPr/>
        </p:nvSpPr>
        <p:spPr>
          <a:xfrm>
            <a:off x="1906979" y="2517391"/>
            <a:ext cx="3073648" cy="3116532"/>
          </a:xfrm>
          <a:custGeom>
            <a:avLst/>
            <a:gdLst>
              <a:gd name="connsiteX0" fmla="*/ 1398305 w 2501779"/>
              <a:gd name="connsiteY0" fmla="*/ 0 h 2224791"/>
              <a:gd name="connsiteX1" fmla="*/ 1918004 w 2501779"/>
              <a:gd name="connsiteY1" fmla="*/ 344480 h 2224791"/>
              <a:gd name="connsiteX2" fmla="*/ 1944977 w 2501779"/>
              <a:gd name="connsiteY2" fmla="*/ 431373 h 2224791"/>
              <a:gd name="connsiteX3" fmla="*/ 2024687 w 2501779"/>
              <a:gd name="connsiteY3" fmla="*/ 439022 h 2224791"/>
              <a:gd name="connsiteX4" fmla="*/ 2501779 w 2501779"/>
              <a:gd name="connsiteY4" fmla="*/ 996233 h 2224791"/>
              <a:gd name="connsiteX5" fmla="*/ 2238342 w 2501779"/>
              <a:gd name="connsiteY5" fmla="*/ 1467864 h 2224791"/>
              <a:gd name="connsiteX6" fmla="*/ 2190295 w 2501779"/>
              <a:gd name="connsiteY6" fmla="*/ 1492688 h 2224791"/>
              <a:gd name="connsiteX7" fmla="*/ 2179407 w 2501779"/>
              <a:gd name="connsiteY7" fmla="*/ 1590729 h 2224791"/>
              <a:gd name="connsiteX8" fmla="*/ 1572423 w 2501779"/>
              <a:gd name="connsiteY8" fmla="*/ 2039758 h 2224791"/>
              <a:gd name="connsiteX9" fmla="*/ 1462749 w 2501779"/>
              <a:gd name="connsiteY9" fmla="*/ 2030975 h 2224791"/>
              <a:gd name="connsiteX10" fmla="*/ 1369172 w 2501779"/>
              <a:gd name="connsiteY10" fmla="*/ 2008031 h 2224791"/>
              <a:gd name="connsiteX11" fmla="*/ 1325684 w 2501779"/>
              <a:gd name="connsiteY11" fmla="*/ 2058203 h 2224791"/>
              <a:gd name="connsiteX12" fmla="*/ 903179 w 2501779"/>
              <a:gd name="connsiteY12" fmla="*/ 2224791 h 2224791"/>
              <a:gd name="connsiteX13" fmla="*/ 305667 w 2501779"/>
              <a:gd name="connsiteY13" fmla="*/ 1656024 h 2224791"/>
              <a:gd name="connsiteX14" fmla="*/ 317806 w 2501779"/>
              <a:gd name="connsiteY14" fmla="*/ 1541398 h 2224791"/>
              <a:gd name="connsiteX15" fmla="*/ 318231 w 2501779"/>
              <a:gd name="connsiteY15" fmla="*/ 1540094 h 2224791"/>
              <a:gd name="connsiteX16" fmla="*/ 273163 w 2501779"/>
              <a:gd name="connsiteY16" fmla="*/ 1518288 h 2224791"/>
              <a:gd name="connsiteX17" fmla="*/ 0 w 2501779"/>
              <a:gd name="connsiteY17" fmla="*/ 1060304 h 2224791"/>
              <a:gd name="connsiteX18" fmla="*/ 619571 w 2501779"/>
              <a:gd name="connsiteY18" fmla="*/ 507995 h 2224791"/>
              <a:gd name="connsiteX19" fmla="*/ 744436 w 2501779"/>
              <a:gd name="connsiteY19" fmla="*/ 519216 h 2224791"/>
              <a:gd name="connsiteX20" fmla="*/ 836238 w 2501779"/>
              <a:gd name="connsiteY20" fmla="*/ 544619 h 2224791"/>
              <a:gd name="connsiteX21" fmla="*/ 845741 w 2501779"/>
              <a:gd name="connsiteY21" fmla="*/ 450353 h 2224791"/>
              <a:gd name="connsiteX22" fmla="*/ 1398305 w 2501779"/>
              <a:gd name="connsiteY22" fmla="*/ 0 h 2224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501779" h="2224791">
                <a:moveTo>
                  <a:pt x="1398305" y="0"/>
                </a:moveTo>
                <a:cubicBezTo>
                  <a:pt x="1631931" y="0"/>
                  <a:pt x="1832381" y="142043"/>
                  <a:pt x="1918004" y="344480"/>
                </a:cubicBezTo>
                <a:lnTo>
                  <a:pt x="1944977" y="431373"/>
                </a:lnTo>
                <a:lnTo>
                  <a:pt x="2024687" y="439022"/>
                </a:lnTo>
                <a:cubicBezTo>
                  <a:pt x="2296963" y="492057"/>
                  <a:pt x="2501779" y="721377"/>
                  <a:pt x="2501779" y="996233"/>
                </a:cubicBezTo>
                <a:cubicBezTo>
                  <a:pt x="2501779" y="1192559"/>
                  <a:pt x="2397281" y="1365652"/>
                  <a:pt x="2238342" y="1467864"/>
                </a:cubicBezTo>
                <a:lnTo>
                  <a:pt x="2190295" y="1492688"/>
                </a:lnTo>
                <a:lnTo>
                  <a:pt x="2179407" y="1590729"/>
                </a:lnTo>
                <a:cubicBezTo>
                  <a:pt x="2121634" y="1846989"/>
                  <a:pt x="1871831" y="2039758"/>
                  <a:pt x="1572423" y="2039758"/>
                </a:cubicBezTo>
                <a:cubicBezTo>
                  <a:pt x="1534997" y="2039758"/>
                  <a:pt x="1498346" y="2036746"/>
                  <a:pt x="1462749" y="2030975"/>
                </a:cubicBezTo>
                <a:lnTo>
                  <a:pt x="1369172" y="2008031"/>
                </a:lnTo>
                <a:lnTo>
                  <a:pt x="1325684" y="2058203"/>
                </a:lnTo>
                <a:cubicBezTo>
                  <a:pt x="1217555" y="2161130"/>
                  <a:pt x="1068177" y="2224791"/>
                  <a:pt x="903179" y="2224791"/>
                </a:cubicBezTo>
                <a:cubicBezTo>
                  <a:pt x="573182" y="2224791"/>
                  <a:pt x="305667" y="1970145"/>
                  <a:pt x="305667" y="1656024"/>
                </a:cubicBezTo>
                <a:cubicBezTo>
                  <a:pt x="305667" y="1616759"/>
                  <a:pt x="309847" y="1578423"/>
                  <a:pt x="317806" y="1541398"/>
                </a:cubicBezTo>
                <a:lnTo>
                  <a:pt x="318231" y="1540094"/>
                </a:lnTo>
                <a:lnTo>
                  <a:pt x="273163" y="1518288"/>
                </a:lnTo>
                <a:cubicBezTo>
                  <a:pt x="108356" y="1419034"/>
                  <a:pt x="0" y="1250949"/>
                  <a:pt x="0" y="1060304"/>
                </a:cubicBezTo>
                <a:cubicBezTo>
                  <a:pt x="0" y="755272"/>
                  <a:pt x="277391" y="507995"/>
                  <a:pt x="619571" y="507995"/>
                </a:cubicBezTo>
                <a:cubicBezTo>
                  <a:pt x="662343" y="507995"/>
                  <a:pt x="704103" y="511859"/>
                  <a:pt x="744436" y="519216"/>
                </a:cubicBezTo>
                <a:lnTo>
                  <a:pt x="836238" y="544619"/>
                </a:lnTo>
                <a:lnTo>
                  <a:pt x="845741" y="450353"/>
                </a:lnTo>
                <a:cubicBezTo>
                  <a:pt x="898334" y="193337"/>
                  <a:pt x="1125741" y="0"/>
                  <a:pt x="1398305" y="0"/>
                </a:cubicBezTo>
                <a:close/>
              </a:path>
            </a:pathLst>
          </a:custGeom>
          <a:solidFill>
            <a:srgbClr val="DE367A"/>
          </a:solidFill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/>
          </a:bodyPr>
          <a:lstStyle/>
          <a:p>
            <a:pPr marL="0" algn="ctr" defTabSz="914400" rtl="1" eaLnBrk="1" latinLnBrk="0" hangingPunct="1"/>
            <a:r>
              <a:rPr lang="ar-OM" sz="4400" b="1" dirty="0" smtClean="0"/>
              <a:t>ضَعِيفٌ</a:t>
            </a:r>
            <a:endParaRPr lang="en-US" sz="4400" b="1" dirty="0"/>
          </a:p>
        </p:txBody>
      </p:sp>
      <p:sp>
        <p:nvSpPr>
          <p:cNvPr id="25" name="Freeform 6">
            <a:extLst>
              <a:ext uri="{FF2B5EF4-FFF2-40B4-BE49-F238E27FC236}">
                <a16:creationId xmlns:a16="http://schemas.microsoft.com/office/drawing/2014/main" id="{202C330A-B6A4-4D9D-8142-42FE0E59DE8F}"/>
              </a:ext>
            </a:extLst>
          </p:cNvPr>
          <p:cNvSpPr/>
          <p:nvPr/>
        </p:nvSpPr>
        <p:spPr>
          <a:xfrm rot="21361087">
            <a:off x="7338983" y="2517391"/>
            <a:ext cx="3073648" cy="3116532"/>
          </a:xfrm>
          <a:custGeom>
            <a:avLst/>
            <a:gdLst>
              <a:gd name="connsiteX0" fmla="*/ 1398305 w 2501779"/>
              <a:gd name="connsiteY0" fmla="*/ 0 h 2224791"/>
              <a:gd name="connsiteX1" fmla="*/ 1918004 w 2501779"/>
              <a:gd name="connsiteY1" fmla="*/ 344480 h 2224791"/>
              <a:gd name="connsiteX2" fmla="*/ 1944977 w 2501779"/>
              <a:gd name="connsiteY2" fmla="*/ 431373 h 2224791"/>
              <a:gd name="connsiteX3" fmla="*/ 2024687 w 2501779"/>
              <a:gd name="connsiteY3" fmla="*/ 439022 h 2224791"/>
              <a:gd name="connsiteX4" fmla="*/ 2501779 w 2501779"/>
              <a:gd name="connsiteY4" fmla="*/ 996233 h 2224791"/>
              <a:gd name="connsiteX5" fmla="*/ 2238342 w 2501779"/>
              <a:gd name="connsiteY5" fmla="*/ 1467864 h 2224791"/>
              <a:gd name="connsiteX6" fmla="*/ 2190295 w 2501779"/>
              <a:gd name="connsiteY6" fmla="*/ 1492688 h 2224791"/>
              <a:gd name="connsiteX7" fmla="*/ 2179407 w 2501779"/>
              <a:gd name="connsiteY7" fmla="*/ 1590729 h 2224791"/>
              <a:gd name="connsiteX8" fmla="*/ 1572423 w 2501779"/>
              <a:gd name="connsiteY8" fmla="*/ 2039758 h 2224791"/>
              <a:gd name="connsiteX9" fmla="*/ 1462749 w 2501779"/>
              <a:gd name="connsiteY9" fmla="*/ 2030975 h 2224791"/>
              <a:gd name="connsiteX10" fmla="*/ 1369172 w 2501779"/>
              <a:gd name="connsiteY10" fmla="*/ 2008031 h 2224791"/>
              <a:gd name="connsiteX11" fmla="*/ 1325684 w 2501779"/>
              <a:gd name="connsiteY11" fmla="*/ 2058203 h 2224791"/>
              <a:gd name="connsiteX12" fmla="*/ 903179 w 2501779"/>
              <a:gd name="connsiteY12" fmla="*/ 2224791 h 2224791"/>
              <a:gd name="connsiteX13" fmla="*/ 305667 w 2501779"/>
              <a:gd name="connsiteY13" fmla="*/ 1656024 h 2224791"/>
              <a:gd name="connsiteX14" fmla="*/ 317806 w 2501779"/>
              <a:gd name="connsiteY14" fmla="*/ 1541398 h 2224791"/>
              <a:gd name="connsiteX15" fmla="*/ 318231 w 2501779"/>
              <a:gd name="connsiteY15" fmla="*/ 1540094 h 2224791"/>
              <a:gd name="connsiteX16" fmla="*/ 273163 w 2501779"/>
              <a:gd name="connsiteY16" fmla="*/ 1518288 h 2224791"/>
              <a:gd name="connsiteX17" fmla="*/ 0 w 2501779"/>
              <a:gd name="connsiteY17" fmla="*/ 1060304 h 2224791"/>
              <a:gd name="connsiteX18" fmla="*/ 619571 w 2501779"/>
              <a:gd name="connsiteY18" fmla="*/ 507995 h 2224791"/>
              <a:gd name="connsiteX19" fmla="*/ 744436 w 2501779"/>
              <a:gd name="connsiteY19" fmla="*/ 519216 h 2224791"/>
              <a:gd name="connsiteX20" fmla="*/ 836238 w 2501779"/>
              <a:gd name="connsiteY20" fmla="*/ 544619 h 2224791"/>
              <a:gd name="connsiteX21" fmla="*/ 845741 w 2501779"/>
              <a:gd name="connsiteY21" fmla="*/ 450353 h 2224791"/>
              <a:gd name="connsiteX22" fmla="*/ 1398305 w 2501779"/>
              <a:gd name="connsiteY22" fmla="*/ 0 h 2224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501779" h="2224791">
                <a:moveTo>
                  <a:pt x="1398305" y="0"/>
                </a:moveTo>
                <a:cubicBezTo>
                  <a:pt x="1631931" y="0"/>
                  <a:pt x="1832381" y="142043"/>
                  <a:pt x="1918004" y="344480"/>
                </a:cubicBezTo>
                <a:lnTo>
                  <a:pt x="1944977" y="431373"/>
                </a:lnTo>
                <a:lnTo>
                  <a:pt x="2024687" y="439022"/>
                </a:lnTo>
                <a:cubicBezTo>
                  <a:pt x="2296963" y="492057"/>
                  <a:pt x="2501779" y="721377"/>
                  <a:pt x="2501779" y="996233"/>
                </a:cubicBezTo>
                <a:cubicBezTo>
                  <a:pt x="2501779" y="1192559"/>
                  <a:pt x="2397281" y="1365652"/>
                  <a:pt x="2238342" y="1467864"/>
                </a:cubicBezTo>
                <a:lnTo>
                  <a:pt x="2190295" y="1492688"/>
                </a:lnTo>
                <a:lnTo>
                  <a:pt x="2179407" y="1590729"/>
                </a:lnTo>
                <a:cubicBezTo>
                  <a:pt x="2121634" y="1846989"/>
                  <a:pt x="1871831" y="2039758"/>
                  <a:pt x="1572423" y="2039758"/>
                </a:cubicBezTo>
                <a:cubicBezTo>
                  <a:pt x="1534997" y="2039758"/>
                  <a:pt x="1498346" y="2036746"/>
                  <a:pt x="1462749" y="2030975"/>
                </a:cubicBezTo>
                <a:lnTo>
                  <a:pt x="1369172" y="2008031"/>
                </a:lnTo>
                <a:lnTo>
                  <a:pt x="1325684" y="2058203"/>
                </a:lnTo>
                <a:cubicBezTo>
                  <a:pt x="1217555" y="2161130"/>
                  <a:pt x="1068177" y="2224791"/>
                  <a:pt x="903179" y="2224791"/>
                </a:cubicBezTo>
                <a:cubicBezTo>
                  <a:pt x="573182" y="2224791"/>
                  <a:pt x="305667" y="1970145"/>
                  <a:pt x="305667" y="1656024"/>
                </a:cubicBezTo>
                <a:cubicBezTo>
                  <a:pt x="305667" y="1616759"/>
                  <a:pt x="309847" y="1578423"/>
                  <a:pt x="317806" y="1541398"/>
                </a:cubicBezTo>
                <a:lnTo>
                  <a:pt x="318231" y="1540094"/>
                </a:lnTo>
                <a:lnTo>
                  <a:pt x="273163" y="1518288"/>
                </a:lnTo>
                <a:cubicBezTo>
                  <a:pt x="108356" y="1419034"/>
                  <a:pt x="0" y="1250949"/>
                  <a:pt x="0" y="1060304"/>
                </a:cubicBezTo>
                <a:cubicBezTo>
                  <a:pt x="0" y="755272"/>
                  <a:pt x="277391" y="507995"/>
                  <a:pt x="619571" y="507995"/>
                </a:cubicBezTo>
                <a:cubicBezTo>
                  <a:pt x="662343" y="507995"/>
                  <a:pt x="704103" y="511859"/>
                  <a:pt x="744436" y="519216"/>
                </a:cubicBezTo>
                <a:lnTo>
                  <a:pt x="836238" y="544619"/>
                </a:lnTo>
                <a:lnTo>
                  <a:pt x="845741" y="450353"/>
                </a:lnTo>
                <a:cubicBezTo>
                  <a:pt x="898334" y="193337"/>
                  <a:pt x="1125741" y="0"/>
                  <a:pt x="1398305" y="0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/>
          </a:bodyPr>
          <a:lstStyle/>
          <a:p>
            <a:pPr marL="0" algn="ctr" defTabSz="914400" rtl="1" eaLnBrk="1" latinLnBrk="0" hangingPunct="1"/>
            <a:r>
              <a:rPr lang="ar-OM" sz="6600" b="1" dirty="0" smtClean="0">
                <a:solidFill>
                  <a:srgbClr val="D70202"/>
                </a:solidFill>
              </a:rPr>
              <a:t>بِراحَةٍ</a:t>
            </a:r>
            <a:endParaRPr lang="en-US" sz="6600" b="1" dirty="0">
              <a:solidFill>
                <a:srgbClr val="D70202"/>
              </a:solidFill>
            </a:endParaRPr>
          </a:p>
        </p:txBody>
      </p:sp>
      <p:grpSp>
        <p:nvGrpSpPr>
          <p:cNvPr id="32" name="مجموعة 31">
            <a:extLst>
              <a:ext uri="{FF2B5EF4-FFF2-40B4-BE49-F238E27FC236}">
                <a16:creationId xmlns:a16="http://schemas.microsoft.com/office/drawing/2014/main" id="{A8EE76FB-16CE-440C-ACED-8486D2CF7261}"/>
              </a:ext>
            </a:extLst>
          </p:cNvPr>
          <p:cNvGrpSpPr/>
          <p:nvPr/>
        </p:nvGrpSpPr>
        <p:grpSpPr>
          <a:xfrm>
            <a:off x="10434696" y="3025006"/>
            <a:ext cx="585560" cy="990656"/>
            <a:chOff x="8325134" y="1776057"/>
            <a:chExt cx="585560" cy="990656"/>
          </a:xfrm>
        </p:grpSpPr>
        <p:sp>
          <p:nvSpPr>
            <p:cNvPr id="33" name="شكل بيضاوي 32">
              <a:extLst>
                <a:ext uri="{FF2B5EF4-FFF2-40B4-BE49-F238E27FC236}">
                  <a16:creationId xmlns:a16="http://schemas.microsoft.com/office/drawing/2014/main" id="{E334BB38-4FBA-4C5B-AC4F-9F18619EC356}"/>
                </a:ext>
              </a:extLst>
            </p:cNvPr>
            <p:cNvSpPr/>
            <p:nvPr/>
          </p:nvSpPr>
          <p:spPr>
            <a:xfrm>
              <a:off x="8325134" y="2113275"/>
              <a:ext cx="585560" cy="593444"/>
            </a:xfrm>
            <a:prstGeom prst="ellipse">
              <a:avLst/>
            </a:prstGeom>
            <a:solidFill>
              <a:schemeClr val="accent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KW"/>
            </a:p>
          </p:txBody>
        </p:sp>
        <p:sp>
          <p:nvSpPr>
            <p:cNvPr id="34" name="TextBox 15">
              <a:extLst>
                <a:ext uri="{FF2B5EF4-FFF2-40B4-BE49-F238E27FC236}">
                  <a16:creationId xmlns:a16="http://schemas.microsoft.com/office/drawing/2014/main" id="{7C4BAC5D-514C-46F8-A45C-F63786B8B181}"/>
                </a:ext>
              </a:extLst>
            </p:cNvPr>
            <p:cNvSpPr txBox="1"/>
            <p:nvPr/>
          </p:nvSpPr>
          <p:spPr>
            <a:xfrm>
              <a:off x="8476907" y="1776057"/>
              <a:ext cx="320923" cy="990656"/>
            </a:xfrm>
            <a:prstGeom prst="rect">
              <a:avLst/>
            </a:prstGeom>
          </p:spPr>
          <p:txBody>
            <a:bodyPr wrap="square" lIns="0" tIns="0" rIns="0" bIns="0" rtlCol="0" anchor="ctr">
              <a:spAutoFit/>
            </a:bodyPr>
            <a:lstStyle/>
            <a:p>
              <a:pPr algn="ctr">
                <a:lnSpc>
                  <a:spcPts val="8658"/>
                </a:lnSpc>
              </a:pPr>
              <a:r>
                <a:rPr lang="ar-OM" sz="4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ndalus" panose="02020603050405020304" pitchFamily="18" charset="-78"/>
                  <a:cs typeface="Andalus" panose="02020603050405020304" pitchFamily="18" charset="-78"/>
                </a:rPr>
                <a:t>1</a:t>
              </a:r>
              <a:r>
                <a:rPr lang="ar-SA" sz="4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ndalus" panose="02020603050405020304" pitchFamily="18" charset="-78"/>
                  <a:cs typeface="Andalus" panose="02020603050405020304" pitchFamily="18" charset="-78"/>
                </a:rPr>
                <a:t> </a:t>
              </a:r>
              <a:endPara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Andalus" panose="02020603050405020304" pitchFamily="18" charset="-78"/>
              </a:endParaRPr>
            </a:p>
          </p:txBody>
        </p:sp>
      </p:grpSp>
      <p:grpSp>
        <p:nvGrpSpPr>
          <p:cNvPr id="35" name="مجموعة 34">
            <a:extLst>
              <a:ext uri="{FF2B5EF4-FFF2-40B4-BE49-F238E27FC236}">
                <a16:creationId xmlns:a16="http://schemas.microsoft.com/office/drawing/2014/main" id="{95BF2EB0-2CBE-42E9-8A2D-7D1397793A37}"/>
              </a:ext>
            </a:extLst>
          </p:cNvPr>
          <p:cNvGrpSpPr/>
          <p:nvPr/>
        </p:nvGrpSpPr>
        <p:grpSpPr>
          <a:xfrm>
            <a:off x="5336235" y="3085000"/>
            <a:ext cx="585560" cy="990656"/>
            <a:chOff x="8325134" y="1776057"/>
            <a:chExt cx="585560" cy="990656"/>
          </a:xfrm>
        </p:grpSpPr>
        <p:sp>
          <p:nvSpPr>
            <p:cNvPr id="36" name="شكل بيضاوي 35">
              <a:extLst>
                <a:ext uri="{FF2B5EF4-FFF2-40B4-BE49-F238E27FC236}">
                  <a16:creationId xmlns:a16="http://schemas.microsoft.com/office/drawing/2014/main" id="{E9191390-26C4-426C-8CAC-D2244958352A}"/>
                </a:ext>
              </a:extLst>
            </p:cNvPr>
            <p:cNvSpPr/>
            <p:nvPr/>
          </p:nvSpPr>
          <p:spPr>
            <a:xfrm>
              <a:off x="8325134" y="2113275"/>
              <a:ext cx="585560" cy="593444"/>
            </a:xfrm>
            <a:prstGeom prst="ellipse">
              <a:avLst/>
            </a:prstGeom>
            <a:solidFill>
              <a:schemeClr val="accent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KW"/>
            </a:p>
          </p:txBody>
        </p:sp>
        <p:sp>
          <p:nvSpPr>
            <p:cNvPr id="37" name="TextBox 15">
              <a:extLst>
                <a:ext uri="{FF2B5EF4-FFF2-40B4-BE49-F238E27FC236}">
                  <a16:creationId xmlns:a16="http://schemas.microsoft.com/office/drawing/2014/main" id="{54B65F46-974C-4402-ABAA-A3171A095801}"/>
                </a:ext>
              </a:extLst>
            </p:cNvPr>
            <p:cNvSpPr txBox="1"/>
            <p:nvPr/>
          </p:nvSpPr>
          <p:spPr>
            <a:xfrm>
              <a:off x="8476907" y="1776057"/>
              <a:ext cx="320923" cy="990656"/>
            </a:xfrm>
            <a:prstGeom prst="rect">
              <a:avLst/>
            </a:prstGeom>
          </p:spPr>
          <p:txBody>
            <a:bodyPr wrap="square" lIns="0" tIns="0" rIns="0" bIns="0" rtlCol="0" anchor="ctr">
              <a:spAutoFit/>
            </a:bodyPr>
            <a:lstStyle/>
            <a:p>
              <a:pPr algn="ctr">
                <a:lnSpc>
                  <a:spcPts val="8658"/>
                </a:lnSpc>
              </a:pPr>
              <a:r>
                <a:rPr lang="ar-OM" sz="4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ndalus" panose="02020603050405020304" pitchFamily="18" charset="-78"/>
                  <a:cs typeface="Andalus" panose="02020603050405020304" pitchFamily="18" charset="-78"/>
                </a:rPr>
                <a:t>2</a:t>
              </a:r>
              <a:r>
                <a:rPr lang="ar-SA" sz="4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ndalus" panose="02020603050405020304" pitchFamily="18" charset="-78"/>
                  <a:cs typeface="Andalus" panose="02020603050405020304" pitchFamily="18" charset="-78"/>
                </a:rPr>
                <a:t> </a:t>
              </a:r>
              <a:endPara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Andalus" panose="02020603050405020304" pitchFamily="18" charset="-78"/>
              </a:endParaRPr>
            </a:p>
          </p:txBody>
        </p:sp>
      </p:grpSp>
      <p:sp>
        <p:nvSpPr>
          <p:cNvPr id="18" name="Rounded Rectangle 52">
            <a:extLst>
              <a:ext uri="{FF2B5EF4-FFF2-40B4-BE49-F238E27FC236}">
                <a16:creationId xmlns:a16="http://schemas.microsoft.com/office/drawing/2014/main" id="{4804C61F-6734-42BF-B849-F0A78ADAB9E3}"/>
              </a:ext>
            </a:extLst>
          </p:cNvPr>
          <p:cNvSpPr/>
          <p:nvPr/>
        </p:nvSpPr>
        <p:spPr>
          <a:xfrm>
            <a:off x="8829054" y="76793"/>
            <a:ext cx="3275129" cy="1008917"/>
          </a:xfrm>
          <a:prstGeom prst="roundRect">
            <a:avLst>
              <a:gd name="adj" fmla="val 10481"/>
            </a:avLst>
          </a:prstGeom>
          <a:solidFill>
            <a:srgbClr val="DE367A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r>
              <a:rPr lang="ar-OM" sz="3600" b="1" dirty="0" smtClean="0"/>
              <a:t>الكلمة </a:t>
            </a:r>
            <a:r>
              <a:rPr lang="ar-OM" sz="3600" b="1" dirty="0" err="1" smtClean="0"/>
              <a:t>ومضادها</a:t>
            </a:r>
            <a:endParaRPr lang="en-US" sz="3600" b="1" dirty="0"/>
          </a:p>
        </p:txBody>
      </p:sp>
      <p:sp>
        <p:nvSpPr>
          <p:cNvPr id="19" name="Freeform 5">
            <a:extLst>
              <a:ext uri="{FF2B5EF4-FFF2-40B4-BE49-F238E27FC236}">
                <a16:creationId xmlns:a16="http://schemas.microsoft.com/office/drawing/2014/main" id="{6680AAC8-484E-4CDA-A3F3-E03874175C6E}"/>
              </a:ext>
            </a:extLst>
          </p:cNvPr>
          <p:cNvSpPr/>
          <p:nvPr/>
        </p:nvSpPr>
        <p:spPr>
          <a:xfrm rot="21149922">
            <a:off x="1976171" y="3078512"/>
            <a:ext cx="2936135" cy="2009829"/>
          </a:xfrm>
          <a:custGeom>
            <a:avLst/>
            <a:gdLst>
              <a:gd name="connsiteX0" fmla="*/ 1113091 w 2509257"/>
              <a:gd name="connsiteY0" fmla="*/ 0 h 1792961"/>
              <a:gd name="connsiteX1" fmla="*/ 1632790 w 2509257"/>
              <a:gd name="connsiteY1" fmla="*/ 344480 h 1792961"/>
              <a:gd name="connsiteX2" fmla="*/ 1642855 w 2509257"/>
              <a:gd name="connsiteY2" fmla="*/ 376903 h 1792961"/>
              <a:gd name="connsiteX3" fmla="*/ 1677113 w 2509257"/>
              <a:gd name="connsiteY3" fmla="*/ 373805 h 1792961"/>
              <a:gd name="connsiteX4" fmla="*/ 2032931 w 2509257"/>
              <a:gd name="connsiteY4" fmla="*/ 633980 h 1792961"/>
              <a:gd name="connsiteX5" fmla="*/ 2038832 w 2509257"/>
              <a:gd name="connsiteY5" fmla="*/ 686495 h 1792961"/>
              <a:gd name="connsiteX6" fmla="*/ 2130851 w 2509257"/>
              <a:gd name="connsiteY6" fmla="*/ 712422 h 1792961"/>
              <a:gd name="connsiteX7" fmla="*/ 2509257 w 2509257"/>
              <a:gd name="connsiteY7" fmla="*/ 1230595 h 1792961"/>
              <a:gd name="connsiteX8" fmla="*/ 1889686 w 2509257"/>
              <a:gd name="connsiteY8" fmla="*/ 1792961 h 1792961"/>
              <a:gd name="connsiteX9" fmla="*/ 1451583 w 2509257"/>
              <a:gd name="connsiteY9" fmla="*/ 1628248 h 1792961"/>
              <a:gd name="connsiteX10" fmla="*/ 1426962 w 2509257"/>
              <a:gd name="connsiteY10" fmla="*/ 1601162 h 1792961"/>
              <a:gd name="connsiteX11" fmla="*/ 1426562 w 2509257"/>
              <a:gd name="connsiteY11" fmla="*/ 1601623 h 1792961"/>
              <a:gd name="connsiteX12" fmla="*/ 1113092 w 2509257"/>
              <a:gd name="connsiteY12" fmla="*/ 1725220 h 1792961"/>
              <a:gd name="connsiteX13" fmla="*/ 678786 w 2509257"/>
              <a:gd name="connsiteY13" fmla="*/ 1388279 h 1792961"/>
              <a:gd name="connsiteX14" fmla="*/ 672443 w 2509257"/>
              <a:gd name="connsiteY14" fmla="*/ 1328393 h 1792961"/>
              <a:gd name="connsiteX15" fmla="*/ 619571 w 2509257"/>
              <a:gd name="connsiteY15" fmla="*/ 1333144 h 1792961"/>
              <a:gd name="connsiteX16" fmla="*/ 0 w 2509257"/>
              <a:gd name="connsiteY16" fmla="*/ 780835 h 1792961"/>
              <a:gd name="connsiteX17" fmla="*/ 619571 w 2509257"/>
              <a:gd name="connsiteY17" fmla="*/ 228526 h 1792961"/>
              <a:gd name="connsiteX18" fmla="*/ 659087 w 2509257"/>
              <a:gd name="connsiteY18" fmla="*/ 232077 h 1792961"/>
              <a:gd name="connsiteX19" fmla="*/ 714267 w 2509257"/>
              <a:gd name="connsiteY19" fmla="*/ 165199 h 1792961"/>
              <a:gd name="connsiteX20" fmla="*/ 1113091 w 2509257"/>
              <a:gd name="connsiteY20" fmla="*/ 0 h 1792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509257" h="1792961">
                <a:moveTo>
                  <a:pt x="1113091" y="0"/>
                </a:moveTo>
                <a:cubicBezTo>
                  <a:pt x="1346717" y="0"/>
                  <a:pt x="1547167" y="142044"/>
                  <a:pt x="1632790" y="344480"/>
                </a:cubicBezTo>
                <a:lnTo>
                  <a:pt x="1642855" y="376903"/>
                </a:lnTo>
                <a:lnTo>
                  <a:pt x="1677113" y="373805"/>
                </a:lnTo>
                <a:cubicBezTo>
                  <a:pt x="1852628" y="373805"/>
                  <a:pt x="1999064" y="485498"/>
                  <a:pt x="2032931" y="633980"/>
                </a:cubicBezTo>
                <a:lnTo>
                  <a:pt x="2038832" y="686495"/>
                </a:lnTo>
                <a:lnTo>
                  <a:pt x="2130851" y="712422"/>
                </a:lnTo>
                <a:cubicBezTo>
                  <a:pt x="2353225" y="797794"/>
                  <a:pt x="2509257" y="997656"/>
                  <a:pt x="2509257" y="1230595"/>
                </a:cubicBezTo>
                <a:cubicBezTo>
                  <a:pt x="2509257" y="1541181"/>
                  <a:pt x="2231866" y="1792961"/>
                  <a:pt x="1889686" y="1792961"/>
                </a:cubicBezTo>
                <a:cubicBezTo>
                  <a:pt x="1718596" y="1792961"/>
                  <a:pt x="1563703" y="1730016"/>
                  <a:pt x="1451583" y="1628248"/>
                </a:cubicBezTo>
                <a:lnTo>
                  <a:pt x="1426962" y="1601162"/>
                </a:lnTo>
                <a:lnTo>
                  <a:pt x="1426562" y="1601623"/>
                </a:lnTo>
                <a:cubicBezTo>
                  <a:pt x="1346338" y="1677988"/>
                  <a:pt x="1235510" y="1725220"/>
                  <a:pt x="1113092" y="1725220"/>
                </a:cubicBezTo>
                <a:cubicBezTo>
                  <a:pt x="898861" y="1725220"/>
                  <a:pt x="720123" y="1580571"/>
                  <a:pt x="678786" y="1388279"/>
                </a:cubicBezTo>
                <a:lnTo>
                  <a:pt x="672443" y="1328393"/>
                </a:lnTo>
                <a:lnTo>
                  <a:pt x="619571" y="1333144"/>
                </a:lnTo>
                <a:cubicBezTo>
                  <a:pt x="277391" y="1333144"/>
                  <a:pt x="0" y="1085867"/>
                  <a:pt x="0" y="780835"/>
                </a:cubicBezTo>
                <a:cubicBezTo>
                  <a:pt x="0" y="475803"/>
                  <a:pt x="277391" y="228526"/>
                  <a:pt x="619571" y="228526"/>
                </a:cubicBezTo>
                <a:lnTo>
                  <a:pt x="659087" y="232077"/>
                </a:lnTo>
                <a:lnTo>
                  <a:pt x="714267" y="165199"/>
                </a:lnTo>
                <a:cubicBezTo>
                  <a:pt x="816335" y="63130"/>
                  <a:pt x="957341" y="0"/>
                  <a:pt x="1113091" y="0"/>
                </a:cubicBezTo>
                <a:close/>
              </a:path>
            </a:pathLst>
          </a:custGeom>
          <a:solidFill>
            <a:srgbClr val="C8EBFC"/>
          </a:solidFill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/>
          </a:bodyPr>
          <a:lstStyle/>
          <a:p>
            <a:pPr marL="0" algn="ctr" defTabSz="914400" rtl="1" eaLnBrk="1" latinLnBrk="0" hangingPunct="1"/>
            <a:r>
              <a:rPr lang="ar-OM" sz="4400" b="1" dirty="0" smtClean="0">
                <a:solidFill>
                  <a:schemeClr val="accent6">
                    <a:lumMod val="50000"/>
                  </a:schemeClr>
                </a:solidFill>
              </a:rPr>
              <a:t>قَـوِّيُ</a:t>
            </a:r>
            <a:endParaRPr lang="en-US" sz="4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6680AAC8-484E-4CDA-A3F3-E03874175C6E}"/>
              </a:ext>
            </a:extLst>
          </p:cNvPr>
          <p:cNvSpPr/>
          <p:nvPr/>
        </p:nvSpPr>
        <p:spPr>
          <a:xfrm>
            <a:off x="7327590" y="2917402"/>
            <a:ext cx="2936135" cy="2009829"/>
          </a:xfrm>
          <a:custGeom>
            <a:avLst/>
            <a:gdLst>
              <a:gd name="connsiteX0" fmla="*/ 1113091 w 2509257"/>
              <a:gd name="connsiteY0" fmla="*/ 0 h 1792961"/>
              <a:gd name="connsiteX1" fmla="*/ 1632790 w 2509257"/>
              <a:gd name="connsiteY1" fmla="*/ 344480 h 1792961"/>
              <a:gd name="connsiteX2" fmla="*/ 1642855 w 2509257"/>
              <a:gd name="connsiteY2" fmla="*/ 376903 h 1792961"/>
              <a:gd name="connsiteX3" fmla="*/ 1677113 w 2509257"/>
              <a:gd name="connsiteY3" fmla="*/ 373805 h 1792961"/>
              <a:gd name="connsiteX4" fmla="*/ 2032931 w 2509257"/>
              <a:gd name="connsiteY4" fmla="*/ 633980 h 1792961"/>
              <a:gd name="connsiteX5" fmla="*/ 2038832 w 2509257"/>
              <a:gd name="connsiteY5" fmla="*/ 686495 h 1792961"/>
              <a:gd name="connsiteX6" fmla="*/ 2130851 w 2509257"/>
              <a:gd name="connsiteY6" fmla="*/ 712422 h 1792961"/>
              <a:gd name="connsiteX7" fmla="*/ 2509257 w 2509257"/>
              <a:gd name="connsiteY7" fmla="*/ 1230595 h 1792961"/>
              <a:gd name="connsiteX8" fmla="*/ 1889686 w 2509257"/>
              <a:gd name="connsiteY8" fmla="*/ 1792961 h 1792961"/>
              <a:gd name="connsiteX9" fmla="*/ 1451583 w 2509257"/>
              <a:gd name="connsiteY9" fmla="*/ 1628248 h 1792961"/>
              <a:gd name="connsiteX10" fmla="*/ 1426962 w 2509257"/>
              <a:gd name="connsiteY10" fmla="*/ 1601162 h 1792961"/>
              <a:gd name="connsiteX11" fmla="*/ 1426562 w 2509257"/>
              <a:gd name="connsiteY11" fmla="*/ 1601623 h 1792961"/>
              <a:gd name="connsiteX12" fmla="*/ 1113092 w 2509257"/>
              <a:gd name="connsiteY12" fmla="*/ 1725220 h 1792961"/>
              <a:gd name="connsiteX13" fmla="*/ 678786 w 2509257"/>
              <a:gd name="connsiteY13" fmla="*/ 1388279 h 1792961"/>
              <a:gd name="connsiteX14" fmla="*/ 672443 w 2509257"/>
              <a:gd name="connsiteY14" fmla="*/ 1328393 h 1792961"/>
              <a:gd name="connsiteX15" fmla="*/ 619571 w 2509257"/>
              <a:gd name="connsiteY15" fmla="*/ 1333144 h 1792961"/>
              <a:gd name="connsiteX16" fmla="*/ 0 w 2509257"/>
              <a:gd name="connsiteY16" fmla="*/ 780835 h 1792961"/>
              <a:gd name="connsiteX17" fmla="*/ 619571 w 2509257"/>
              <a:gd name="connsiteY17" fmla="*/ 228526 h 1792961"/>
              <a:gd name="connsiteX18" fmla="*/ 659087 w 2509257"/>
              <a:gd name="connsiteY18" fmla="*/ 232077 h 1792961"/>
              <a:gd name="connsiteX19" fmla="*/ 714267 w 2509257"/>
              <a:gd name="connsiteY19" fmla="*/ 165199 h 1792961"/>
              <a:gd name="connsiteX20" fmla="*/ 1113091 w 2509257"/>
              <a:gd name="connsiteY20" fmla="*/ 0 h 1792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509257" h="1792961">
                <a:moveTo>
                  <a:pt x="1113091" y="0"/>
                </a:moveTo>
                <a:cubicBezTo>
                  <a:pt x="1346717" y="0"/>
                  <a:pt x="1547167" y="142044"/>
                  <a:pt x="1632790" y="344480"/>
                </a:cubicBezTo>
                <a:lnTo>
                  <a:pt x="1642855" y="376903"/>
                </a:lnTo>
                <a:lnTo>
                  <a:pt x="1677113" y="373805"/>
                </a:lnTo>
                <a:cubicBezTo>
                  <a:pt x="1852628" y="373805"/>
                  <a:pt x="1999064" y="485498"/>
                  <a:pt x="2032931" y="633980"/>
                </a:cubicBezTo>
                <a:lnTo>
                  <a:pt x="2038832" y="686495"/>
                </a:lnTo>
                <a:lnTo>
                  <a:pt x="2130851" y="712422"/>
                </a:lnTo>
                <a:cubicBezTo>
                  <a:pt x="2353225" y="797794"/>
                  <a:pt x="2509257" y="997656"/>
                  <a:pt x="2509257" y="1230595"/>
                </a:cubicBezTo>
                <a:cubicBezTo>
                  <a:pt x="2509257" y="1541181"/>
                  <a:pt x="2231866" y="1792961"/>
                  <a:pt x="1889686" y="1792961"/>
                </a:cubicBezTo>
                <a:cubicBezTo>
                  <a:pt x="1718596" y="1792961"/>
                  <a:pt x="1563703" y="1730016"/>
                  <a:pt x="1451583" y="1628248"/>
                </a:cubicBezTo>
                <a:lnTo>
                  <a:pt x="1426962" y="1601162"/>
                </a:lnTo>
                <a:lnTo>
                  <a:pt x="1426562" y="1601623"/>
                </a:lnTo>
                <a:cubicBezTo>
                  <a:pt x="1346338" y="1677988"/>
                  <a:pt x="1235510" y="1725220"/>
                  <a:pt x="1113092" y="1725220"/>
                </a:cubicBezTo>
                <a:cubicBezTo>
                  <a:pt x="898861" y="1725220"/>
                  <a:pt x="720123" y="1580571"/>
                  <a:pt x="678786" y="1388279"/>
                </a:cubicBezTo>
                <a:lnTo>
                  <a:pt x="672443" y="1328393"/>
                </a:lnTo>
                <a:lnTo>
                  <a:pt x="619571" y="1333144"/>
                </a:lnTo>
                <a:cubicBezTo>
                  <a:pt x="277391" y="1333144"/>
                  <a:pt x="0" y="1085867"/>
                  <a:pt x="0" y="780835"/>
                </a:cubicBezTo>
                <a:cubicBezTo>
                  <a:pt x="0" y="475803"/>
                  <a:pt x="277391" y="228526"/>
                  <a:pt x="619571" y="228526"/>
                </a:cubicBezTo>
                <a:lnTo>
                  <a:pt x="659087" y="232077"/>
                </a:lnTo>
                <a:lnTo>
                  <a:pt x="714267" y="165199"/>
                </a:lnTo>
                <a:cubicBezTo>
                  <a:pt x="816335" y="63130"/>
                  <a:pt x="957341" y="0"/>
                  <a:pt x="1113091" y="0"/>
                </a:cubicBezTo>
                <a:close/>
              </a:path>
            </a:pathLst>
          </a:custGeom>
          <a:solidFill>
            <a:srgbClr val="C8EBFC"/>
          </a:solidFill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/>
          </a:bodyPr>
          <a:lstStyle/>
          <a:p>
            <a:pPr marL="0" algn="ctr" defTabSz="914400" rtl="1" eaLnBrk="1" latinLnBrk="0" hangingPunct="1"/>
            <a:r>
              <a:rPr lang="ar-OM" sz="6000" b="1" dirty="0" smtClean="0">
                <a:solidFill>
                  <a:schemeClr val="accent6">
                    <a:lumMod val="50000"/>
                  </a:schemeClr>
                </a:solidFill>
              </a:rPr>
              <a:t>بِتَعِبٍ</a:t>
            </a:r>
            <a:endParaRPr lang="en-US" sz="6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KW" smtClean="0"/>
              <a:t>إيمان الحضري</a:t>
            </a:r>
            <a:endParaRPr lang="ar-KW"/>
          </a:p>
        </p:txBody>
      </p:sp>
      <p:pic>
        <p:nvPicPr>
          <p:cNvPr id="20" name="BE0C18F9-FDEC-46D3-8EC0-84918E30E11B-L0-001.jpeg" descr="BE0C18F9-FDEC-46D3-8EC0-84918E30E11B-L0-001.jpeg">
            <a:extLst>
              <a:ext uri="{FF2B5EF4-FFF2-40B4-BE49-F238E27FC236}">
                <a16:creationId xmlns:a16="http://schemas.microsoft.com/office/drawing/2014/main" id="{39A30D1D-92A0-4089-874B-C7430871071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4" r="1080" b="7796"/>
          <a:stretch/>
        </p:blipFill>
        <p:spPr>
          <a:xfrm>
            <a:off x="6148873" y="-320576"/>
            <a:ext cx="2230017" cy="21773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4" h="21600" extrusionOk="0">
                <a:moveTo>
                  <a:pt x="20411" y="0"/>
                </a:moveTo>
                <a:cubicBezTo>
                  <a:pt x="19251" y="0"/>
                  <a:pt x="19226" y="1"/>
                  <a:pt x="19019" y="102"/>
                </a:cubicBezTo>
                <a:cubicBezTo>
                  <a:pt x="18747" y="236"/>
                  <a:pt x="18493" y="520"/>
                  <a:pt x="18327" y="874"/>
                </a:cubicBezTo>
                <a:cubicBezTo>
                  <a:pt x="18116" y="1323"/>
                  <a:pt x="18051" y="1671"/>
                  <a:pt x="18051" y="2333"/>
                </a:cubicBezTo>
                <a:cubicBezTo>
                  <a:pt x="18052" y="2982"/>
                  <a:pt x="18110" y="3235"/>
                  <a:pt x="18383" y="3744"/>
                </a:cubicBezTo>
                <a:lnTo>
                  <a:pt x="18526" y="4011"/>
                </a:lnTo>
                <a:lnTo>
                  <a:pt x="18420" y="4221"/>
                </a:lnTo>
                <a:cubicBezTo>
                  <a:pt x="18332" y="4394"/>
                  <a:pt x="18316" y="4474"/>
                  <a:pt x="18332" y="4672"/>
                </a:cubicBezTo>
                <a:cubicBezTo>
                  <a:pt x="18356" y="4959"/>
                  <a:pt x="18486" y="5235"/>
                  <a:pt x="18656" y="5362"/>
                </a:cubicBezTo>
                <a:cubicBezTo>
                  <a:pt x="18725" y="5414"/>
                  <a:pt x="18790" y="5514"/>
                  <a:pt x="18804" y="5589"/>
                </a:cubicBezTo>
                <a:cubicBezTo>
                  <a:pt x="18819" y="5662"/>
                  <a:pt x="18864" y="5756"/>
                  <a:pt x="18903" y="5799"/>
                </a:cubicBezTo>
                <a:cubicBezTo>
                  <a:pt x="18969" y="5873"/>
                  <a:pt x="18968" y="5885"/>
                  <a:pt x="18881" y="5966"/>
                </a:cubicBezTo>
                <a:cubicBezTo>
                  <a:pt x="18772" y="6069"/>
                  <a:pt x="18755" y="6316"/>
                  <a:pt x="18852" y="6398"/>
                </a:cubicBezTo>
                <a:cubicBezTo>
                  <a:pt x="18887" y="6428"/>
                  <a:pt x="18978" y="6467"/>
                  <a:pt x="19054" y="6487"/>
                </a:cubicBezTo>
                <a:cubicBezTo>
                  <a:pt x="19260" y="6541"/>
                  <a:pt x="19808" y="6504"/>
                  <a:pt x="20000" y="6422"/>
                </a:cubicBezTo>
                <a:cubicBezTo>
                  <a:pt x="20093" y="6383"/>
                  <a:pt x="20213" y="6308"/>
                  <a:pt x="20265" y="6258"/>
                </a:cubicBezTo>
                <a:cubicBezTo>
                  <a:pt x="20368" y="6160"/>
                  <a:pt x="20394" y="5970"/>
                  <a:pt x="20316" y="5891"/>
                </a:cubicBezTo>
                <a:cubicBezTo>
                  <a:pt x="20282" y="5856"/>
                  <a:pt x="20333" y="5803"/>
                  <a:pt x="20504" y="5691"/>
                </a:cubicBezTo>
                <a:cubicBezTo>
                  <a:pt x="20826" y="5482"/>
                  <a:pt x="20978" y="5214"/>
                  <a:pt x="20973" y="4871"/>
                </a:cubicBezTo>
                <a:cubicBezTo>
                  <a:pt x="20970" y="4624"/>
                  <a:pt x="20974" y="4618"/>
                  <a:pt x="21149" y="4496"/>
                </a:cubicBezTo>
                <a:cubicBezTo>
                  <a:pt x="21260" y="4419"/>
                  <a:pt x="21362" y="4295"/>
                  <a:pt x="21424" y="4165"/>
                </a:cubicBezTo>
                <a:cubicBezTo>
                  <a:pt x="21479" y="4050"/>
                  <a:pt x="21540" y="3920"/>
                  <a:pt x="21560" y="3879"/>
                </a:cubicBezTo>
                <a:cubicBezTo>
                  <a:pt x="21579" y="3837"/>
                  <a:pt x="21594" y="2948"/>
                  <a:pt x="21594" y="1902"/>
                </a:cubicBezTo>
                <a:lnTo>
                  <a:pt x="21594" y="0"/>
                </a:lnTo>
                <a:lnTo>
                  <a:pt x="20411" y="0"/>
                </a:lnTo>
                <a:close/>
                <a:moveTo>
                  <a:pt x="14159" y="3118"/>
                </a:moveTo>
                <a:cubicBezTo>
                  <a:pt x="14090" y="3129"/>
                  <a:pt x="14018" y="3158"/>
                  <a:pt x="13941" y="3207"/>
                </a:cubicBezTo>
                <a:lnTo>
                  <a:pt x="13790" y="3304"/>
                </a:lnTo>
                <a:lnTo>
                  <a:pt x="14007" y="3328"/>
                </a:lnTo>
                <a:cubicBezTo>
                  <a:pt x="14264" y="3356"/>
                  <a:pt x="14414" y="3447"/>
                  <a:pt x="14570" y="3671"/>
                </a:cubicBezTo>
                <a:cubicBezTo>
                  <a:pt x="14708" y="3871"/>
                  <a:pt x="14746" y="3795"/>
                  <a:pt x="14644" y="3523"/>
                </a:cubicBezTo>
                <a:cubicBezTo>
                  <a:pt x="14531" y="3222"/>
                  <a:pt x="14364" y="3085"/>
                  <a:pt x="14159" y="3118"/>
                </a:cubicBezTo>
                <a:close/>
                <a:moveTo>
                  <a:pt x="12377" y="3148"/>
                </a:moveTo>
                <a:cubicBezTo>
                  <a:pt x="12287" y="3150"/>
                  <a:pt x="12196" y="3172"/>
                  <a:pt x="12135" y="3212"/>
                </a:cubicBezTo>
                <a:cubicBezTo>
                  <a:pt x="12005" y="3300"/>
                  <a:pt x="11874" y="3520"/>
                  <a:pt x="11772" y="3822"/>
                </a:cubicBezTo>
                <a:cubicBezTo>
                  <a:pt x="11727" y="3955"/>
                  <a:pt x="11703" y="4063"/>
                  <a:pt x="11719" y="4062"/>
                </a:cubicBezTo>
                <a:cubicBezTo>
                  <a:pt x="11735" y="4061"/>
                  <a:pt x="11817" y="3949"/>
                  <a:pt x="11899" y="3817"/>
                </a:cubicBezTo>
                <a:cubicBezTo>
                  <a:pt x="12081" y="3523"/>
                  <a:pt x="12267" y="3372"/>
                  <a:pt x="12528" y="3304"/>
                </a:cubicBezTo>
                <a:cubicBezTo>
                  <a:pt x="12718" y="3255"/>
                  <a:pt x="12722" y="3254"/>
                  <a:pt x="12626" y="3202"/>
                </a:cubicBezTo>
                <a:cubicBezTo>
                  <a:pt x="12558" y="3165"/>
                  <a:pt x="12467" y="3145"/>
                  <a:pt x="12377" y="3148"/>
                </a:cubicBezTo>
                <a:close/>
                <a:moveTo>
                  <a:pt x="5477" y="3806"/>
                </a:moveTo>
                <a:cubicBezTo>
                  <a:pt x="5383" y="3810"/>
                  <a:pt x="5279" y="3838"/>
                  <a:pt x="5185" y="3887"/>
                </a:cubicBezTo>
                <a:cubicBezTo>
                  <a:pt x="5046" y="3959"/>
                  <a:pt x="4668" y="4323"/>
                  <a:pt x="4668" y="4386"/>
                </a:cubicBezTo>
                <a:cubicBezTo>
                  <a:pt x="4668" y="4430"/>
                  <a:pt x="4733" y="4406"/>
                  <a:pt x="4859" y="4318"/>
                </a:cubicBezTo>
                <a:cubicBezTo>
                  <a:pt x="5088" y="4160"/>
                  <a:pt x="5458" y="3983"/>
                  <a:pt x="5625" y="3952"/>
                </a:cubicBezTo>
                <a:cubicBezTo>
                  <a:pt x="5776" y="3923"/>
                  <a:pt x="5783" y="3917"/>
                  <a:pt x="5710" y="3863"/>
                </a:cubicBezTo>
                <a:cubicBezTo>
                  <a:pt x="5654" y="3821"/>
                  <a:pt x="5570" y="3802"/>
                  <a:pt x="5477" y="3806"/>
                </a:cubicBezTo>
                <a:close/>
                <a:moveTo>
                  <a:pt x="14729" y="4839"/>
                </a:moveTo>
                <a:cubicBezTo>
                  <a:pt x="14663" y="4839"/>
                  <a:pt x="14591" y="4856"/>
                  <a:pt x="14517" y="4890"/>
                </a:cubicBezTo>
                <a:cubicBezTo>
                  <a:pt x="14400" y="4944"/>
                  <a:pt x="14244" y="5165"/>
                  <a:pt x="14153" y="5403"/>
                </a:cubicBezTo>
                <a:cubicBezTo>
                  <a:pt x="14067" y="5629"/>
                  <a:pt x="14028" y="5662"/>
                  <a:pt x="13854" y="5662"/>
                </a:cubicBezTo>
                <a:cubicBezTo>
                  <a:pt x="13721" y="5662"/>
                  <a:pt x="13675" y="5637"/>
                  <a:pt x="13581" y="5511"/>
                </a:cubicBezTo>
                <a:cubicBezTo>
                  <a:pt x="13356" y="5211"/>
                  <a:pt x="12916" y="5098"/>
                  <a:pt x="12642" y="5268"/>
                </a:cubicBezTo>
                <a:cubicBezTo>
                  <a:pt x="12569" y="5313"/>
                  <a:pt x="12453" y="5459"/>
                  <a:pt x="12377" y="5605"/>
                </a:cubicBezTo>
                <a:lnTo>
                  <a:pt x="12244" y="5861"/>
                </a:lnTo>
                <a:lnTo>
                  <a:pt x="11913" y="5915"/>
                </a:lnTo>
                <a:cubicBezTo>
                  <a:pt x="11547" y="5977"/>
                  <a:pt x="10312" y="6288"/>
                  <a:pt x="10221" y="6341"/>
                </a:cubicBezTo>
                <a:cubicBezTo>
                  <a:pt x="10176" y="6368"/>
                  <a:pt x="10393" y="7141"/>
                  <a:pt x="11244" y="9985"/>
                </a:cubicBezTo>
                <a:cubicBezTo>
                  <a:pt x="11839" y="11970"/>
                  <a:pt x="12672" y="14750"/>
                  <a:pt x="13095" y="16165"/>
                </a:cubicBezTo>
                <a:cubicBezTo>
                  <a:pt x="13519" y="17579"/>
                  <a:pt x="13882" y="18800"/>
                  <a:pt x="13904" y="18878"/>
                </a:cubicBezTo>
                <a:cubicBezTo>
                  <a:pt x="13941" y="19009"/>
                  <a:pt x="13957" y="19019"/>
                  <a:pt x="14082" y="18997"/>
                </a:cubicBezTo>
                <a:cubicBezTo>
                  <a:pt x="14156" y="18984"/>
                  <a:pt x="14626" y="18916"/>
                  <a:pt x="15126" y="18846"/>
                </a:cubicBezTo>
                <a:cubicBezTo>
                  <a:pt x="15627" y="18776"/>
                  <a:pt x="16040" y="18712"/>
                  <a:pt x="16044" y="18706"/>
                </a:cubicBezTo>
                <a:cubicBezTo>
                  <a:pt x="16055" y="18690"/>
                  <a:pt x="16667" y="6062"/>
                  <a:pt x="16664" y="5894"/>
                </a:cubicBezTo>
                <a:lnTo>
                  <a:pt x="16662" y="5759"/>
                </a:lnTo>
                <a:lnTo>
                  <a:pt x="16375" y="5734"/>
                </a:lnTo>
                <a:cubicBezTo>
                  <a:pt x="16218" y="5720"/>
                  <a:pt x="15930" y="5696"/>
                  <a:pt x="15736" y="5681"/>
                </a:cubicBezTo>
                <a:lnTo>
                  <a:pt x="15384" y="5651"/>
                </a:lnTo>
                <a:lnTo>
                  <a:pt x="15243" y="5341"/>
                </a:lnTo>
                <a:cubicBezTo>
                  <a:pt x="15089" y="5002"/>
                  <a:pt x="14926" y="4840"/>
                  <a:pt x="14729" y="4839"/>
                </a:cubicBezTo>
                <a:close/>
                <a:moveTo>
                  <a:pt x="4480" y="5074"/>
                </a:moveTo>
                <a:cubicBezTo>
                  <a:pt x="4161" y="5107"/>
                  <a:pt x="3782" y="5312"/>
                  <a:pt x="3507" y="5621"/>
                </a:cubicBezTo>
                <a:cubicBezTo>
                  <a:pt x="3305" y="5848"/>
                  <a:pt x="3241" y="5889"/>
                  <a:pt x="2942" y="5991"/>
                </a:cubicBezTo>
                <a:cubicBezTo>
                  <a:pt x="1550" y="6463"/>
                  <a:pt x="636" y="7449"/>
                  <a:pt x="179" y="8969"/>
                </a:cubicBezTo>
                <a:cubicBezTo>
                  <a:pt x="114" y="9182"/>
                  <a:pt x="43" y="9383"/>
                  <a:pt x="20" y="9414"/>
                </a:cubicBezTo>
                <a:cubicBezTo>
                  <a:pt x="-6" y="9447"/>
                  <a:pt x="-6" y="9484"/>
                  <a:pt x="17" y="9505"/>
                </a:cubicBezTo>
                <a:cubicBezTo>
                  <a:pt x="38" y="9525"/>
                  <a:pt x="380" y="9615"/>
                  <a:pt x="778" y="9705"/>
                </a:cubicBezTo>
                <a:cubicBezTo>
                  <a:pt x="1762" y="9927"/>
                  <a:pt x="1698" y="9894"/>
                  <a:pt x="1682" y="10169"/>
                </a:cubicBezTo>
                <a:cubicBezTo>
                  <a:pt x="1672" y="10359"/>
                  <a:pt x="1657" y="10396"/>
                  <a:pt x="1584" y="10406"/>
                </a:cubicBezTo>
                <a:cubicBezTo>
                  <a:pt x="1280" y="10451"/>
                  <a:pt x="1294" y="11211"/>
                  <a:pt x="1608" y="11596"/>
                </a:cubicBezTo>
                <a:cubicBezTo>
                  <a:pt x="1852" y="11894"/>
                  <a:pt x="2097" y="11952"/>
                  <a:pt x="2194" y="11736"/>
                </a:cubicBezTo>
                <a:lnTo>
                  <a:pt x="2239" y="11633"/>
                </a:lnTo>
                <a:lnTo>
                  <a:pt x="2443" y="11712"/>
                </a:lnTo>
                <a:cubicBezTo>
                  <a:pt x="3094" y="11963"/>
                  <a:pt x="3708" y="11800"/>
                  <a:pt x="3942" y="11312"/>
                </a:cubicBezTo>
                <a:cubicBezTo>
                  <a:pt x="3990" y="11212"/>
                  <a:pt x="4106" y="11056"/>
                  <a:pt x="4199" y="10965"/>
                </a:cubicBezTo>
                <a:cubicBezTo>
                  <a:pt x="4297" y="10868"/>
                  <a:pt x="4401" y="10703"/>
                  <a:pt x="4448" y="10573"/>
                </a:cubicBezTo>
                <a:cubicBezTo>
                  <a:pt x="4546" y="10304"/>
                  <a:pt x="4636" y="10251"/>
                  <a:pt x="5111" y="10180"/>
                </a:cubicBezTo>
                <a:cubicBezTo>
                  <a:pt x="5300" y="10151"/>
                  <a:pt x="5502" y="10103"/>
                  <a:pt x="5559" y="10072"/>
                </a:cubicBezTo>
                <a:cubicBezTo>
                  <a:pt x="5657" y="10018"/>
                  <a:pt x="5676" y="10027"/>
                  <a:pt x="5848" y="10220"/>
                </a:cubicBezTo>
                <a:cubicBezTo>
                  <a:pt x="6200" y="10615"/>
                  <a:pt x="6238" y="11079"/>
                  <a:pt x="5970" y="11652"/>
                </a:cubicBezTo>
                <a:cubicBezTo>
                  <a:pt x="5724" y="12180"/>
                  <a:pt x="5142" y="12680"/>
                  <a:pt x="4498" y="12917"/>
                </a:cubicBezTo>
                <a:cubicBezTo>
                  <a:pt x="3935" y="13126"/>
                  <a:pt x="3738" y="13158"/>
                  <a:pt x="3011" y="13157"/>
                </a:cubicBezTo>
                <a:cubicBezTo>
                  <a:pt x="2325" y="13157"/>
                  <a:pt x="2238" y="13147"/>
                  <a:pt x="1483" y="12961"/>
                </a:cubicBezTo>
                <a:cubicBezTo>
                  <a:pt x="1441" y="12950"/>
                  <a:pt x="1401" y="13037"/>
                  <a:pt x="1346" y="13268"/>
                </a:cubicBezTo>
                <a:cubicBezTo>
                  <a:pt x="897" y="15127"/>
                  <a:pt x="597" y="16404"/>
                  <a:pt x="606" y="16413"/>
                </a:cubicBezTo>
                <a:cubicBezTo>
                  <a:pt x="612" y="16419"/>
                  <a:pt x="1399" y="16511"/>
                  <a:pt x="2356" y="16615"/>
                </a:cubicBezTo>
                <a:cubicBezTo>
                  <a:pt x="3312" y="16720"/>
                  <a:pt x="4115" y="16807"/>
                  <a:pt x="4140" y="16810"/>
                </a:cubicBezTo>
                <a:cubicBezTo>
                  <a:pt x="4168" y="16812"/>
                  <a:pt x="4243" y="16419"/>
                  <a:pt x="4331" y="15809"/>
                </a:cubicBezTo>
                <a:cubicBezTo>
                  <a:pt x="4490" y="14714"/>
                  <a:pt x="4512" y="14652"/>
                  <a:pt x="4764" y="14652"/>
                </a:cubicBezTo>
                <a:cubicBezTo>
                  <a:pt x="4977" y="14652"/>
                  <a:pt x="5609" y="14531"/>
                  <a:pt x="6020" y="14412"/>
                </a:cubicBezTo>
                <a:cubicBezTo>
                  <a:pt x="6500" y="14272"/>
                  <a:pt x="7247" y="13898"/>
                  <a:pt x="7619" y="13611"/>
                </a:cubicBezTo>
                <a:cubicBezTo>
                  <a:pt x="8611" y="12845"/>
                  <a:pt x="9204" y="11248"/>
                  <a:pt x="9054" y="9748"/>
                </a:cubicBezTo>
                <a:cubicBezTo>
                  <a:pt x="8895" y="8150"/>
                  <a:pt x="8111" y="6942"/>
                  <a:pt x="6797" y="6269"/>
                </a:cubicBezTo>
                <a:cubicBezTo>
                  <a:pt x="6555" y="6144"/>
                  <a:pt x="6531" y="6122"/>
                  <a:pt x="6596" y="6074"/>
                </a:cubicBezTo>
                <a:cubicBezTo>
                  <a:pt x="6662" y="6025"/>
                  <a:pt x="6634" y="5975"/>
                  <a:pt x="6299" y="5581"/>
                </a:cubicBezTo>
                <a:cubicBezTo>
                  <a:pt x="6095" y="5340"/>
                  <a:pt x="5913" y="5144"/>
                  <a:pt x="5896" y="5144"/>
                </a:cubicBezTo>
                <a:cubicBezTo>
                  <a:pt x="5829" y="5144"/>
                  <a:pt x="5980" y="5527"/>
                  <a:pt x="6103" y="5670"/>
                </a:cubicBezTo>
                <a:cubicBezTo>
                  <a:pt x="6183" y="5764"/>
                  <a:pt x="6112" y="5804"/>
                  <a:pt x="5967" y="5748"/>
                </a:cubicBezTo>
                <a:cubicBezTo>
                  <a:pt x="5810" y="5687"/>
                  <a:pt x="5626" y="5695"/>
                  <a:pt x="5456" y="5767"/>
                </a:cubicBezTo>
                <a:cubicBezTo>
                  <a:pt x="5285" y="5839"/>
                  <a:pt x="5247" y="5809"/>
                  <a:pt x="5204" y="5567"/>
                </a:cubicBezTo>
                <a:cubicBezTo>
                  <a:pt x="5169" y="5374"/>
                  <a:pt x="4981" y="5168"/>
                  <a:pt x="4772" y="5098"/>
                </a:cubicBezTo>
                <a:cubicBezTo>
                  <a:pt x="4684" y="5069"/>
                  <a:pt x="4586" y="5062"/>
                  <a:pt x="4480" y="5074"/>
                </a:cubicBezTo>
                <a:close/>
                <a:moveTo>
                  <a:pt x="855" y="18026"/>
                </a:moveTo>
                <a:cubicBezTo>
                  <a:pt x="774" y="18025"/>
                  <a:pt x="758" y="18060"/>
                  <a:pt x="712" y="18336"/>
                </a:cubicBezTo>
                <a:cubicBezTo>
                  <a:pt x="683" y="18509"/>
                  <a:pt x="587" y="19059"/>
                  <a:pt x="500" y="19558"/>
                </a:cubicBezTo>
                <a:cubicBezTo>
                  <a:pt x="412" y="20057"/>
                  <a:pt x="344" y="20470"/>
                  <a:pt x="348" y="20475"/>
                </a:cubicBezTo>
                <a:cubicBezTo>
                  <a:pt x="353" y="20481"/>
                  <a:pt x="1113" y="20602"/>
                  <a:pt x="2035" y="20742"/>
                </a:cubicBezTo>
                <a:cubicBezTo>
                  <a:pt x="2957" y="20883"/>
                  <a:pt x="3724" y="20999"/>
                  <a:pt x="3740" y="21001"/>
                </a:cubicBezTo>
                <a:cubicBezTo>
                  <a:pt x="3781" y="21008"/>
                  <a:pt x="3800" y="20896"/>
                  <a:pt x="3952" y="19698"/>
                </a:cubicBezTo>
                <a:cubicBezTo>
                  <a:pt x="4027" y="19110"/>
                  <a:pt x="4075" y="18615"/>
                  <a:pt x="4058" y="18598"/>
                </a:cubicBezTo>
                <a:cubicBezTo>
                  <a:pt x="4027" y="18566"/>
                  <a:pt x="1014" y="18028"/>
                  <a:pt x="855" y="18026"/>
                </a:cubicBezTo>
                <a:close/>
                <a:moveTo>
                  <a:pt x="15980" y="19434"/>
                </a:moveTo>
                <a:cubicBezTo>
                  <a:pt x="15945" y="19437"/>
                  <a:pt x="15500" y="19513"/>
                  <a:pt x="14991" y="19604"/>
                </a:cubicBezTo>
                <a:cubicBezTo>
                  <a:pt x="14155" y="19753"/>
                  <a:pt x="14068" y="19778"/>
                  <a:pt x="14068" y="19855"/>
                </a:cubicBezTo>
                <a:cubicBezTo>
                  <a:pt x="14068" y="19902"/>
                  <a:pt x="14117" y="20308"/>
                  <a:pt x="14177" y="20758"/>
                </a:cubicBezTo>
                <a:cubicBezTo>
                  <a:pt x="14235" y="21190"/>
                  <a:pt x="14267" y="21539"/>
                  <a:pt x="14259" y="21600"/>
                </a:cubicBezTo>
                <a:lnTo>
                  <a:pt x="16063" y="21600"/>
                </a:lnTo>
                <a:lnTo>
                  <a:pt x="16055" y="20553"/>
                </a:lnTo>
                <a:cubicBezTo>
                  <a:pt x="16047" y="19585"/>
                  <a:pt x="16035" y="19430"/>
                  <a:pt x="15980" y="19434"/>
                </a:cubicBezTo>
                <a:close/>
              </a:path>
            </a:pathLst>
          </a:custGeom>
          <a:ln w="12700">
            <a:miter lim="4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433881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مجموعة 5">
            <a:extLst>
              <a:ext uri="{FF2B5EF4-FFF2-40B4-BE49-F238E27FC236}">
                <a16:creationId xmlns:a16="http://schemas.microsoft.com/office/drawing/2014/main" id="{F4624FA0-55C8-490E-9EB3-45712F99853F}"/>
              </a:ext>
            </a:extLst>
          </p:cNvPr>
          <p:cNvGrpSpPr/>
          <p:nvPr/>
        </p:nvGrpSpPr>
        <p:grpSpPr>
          <a:xfrm>
            <a:off x="0" y="11"/>
            <a:ext cx="12192000" cy="6857989"/>
            <a:chOff x="0" y="11"/>
            <a:chExt cx="12192000" cy="6857989"/>
          </a:xfrm>
        </p:grpSpPr>
        <p:pic>
          <p:nvPicPr>
            <p:cNvPr id="3" name="صورة 2">
              <a:extLst>
                <a:ext uri="{FF2B5EF4-FFF2-40B4-BE49-F238E27FC236}">
                  <a16:creationId xmlns:a16="http://schemas.microsoft.com/office/drawing/2014/main" id="{7587B81C-205D-42D7-9DBE-52B6028D1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3810"/>
            <a:stretch/>
          </p:blipFill>
          <p:spPr>
            <a:xfrm>
              <a:off x="0" y="6048102"/>
              <a:ext cx="12192000" cy="809898"/>
            </a:xfrm>
            <a:prstGeom prst="rect">
              <a:avLst/>
            </a:prstGeom>
          </p:spPr>
        </p:pic>
        <p:pic>
          <p:nvPicPr>
            <p:cNvPr id="5" name="Picture 1">
              <a:extLst>
                <a:ext uri="{FF2B5EF4-FFF2-40B4-BE49-F238E27FC236}">
                  <a16:creationId xmlns:a16="http://schemas.microsoft.com/office/drawing/2014/main" id="{110A1FA8-8DFB-4AE3-A705-EC95738F33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 t="6615" b="9116"/>
            <a:stretch/>
          </p:blipFill>
          <p:spPr>
            <a:xfrm>
              <a:off x="0" y="11"/>
              <a:ext cx="12191999" cy="6048092"/>
            </a:xfrm>
            <a:prstGeom prst="rect">
              <a:avLst/>
            </a:prstGeom>
          </p:spPr>
        </p:pic>
      </p:grpSp>
      <p:sp>
        <p:nvSpPr>
          <p:cNvPr id="14" name="Freeform 123">
            <a:extLst>
              <a:ext uri="{FF2B5EF4-FFF2-40B4-BE49-F238E27FC236}">
                <a16:creationId xmlns:a16="http://schemas.microsoft.com/office/drawing/2014/main" id="{538432A4-B63D-4BCD-98F8-1A1019A94CE0}"/>
              </a:ext>
            </a:extLst>
          </p:cNvPr>
          <p:cNvSpPr/>
          <p:nvPr/>
        </p:nvSpPr>
        <p:spPr>
          <a:xfrm>
            <a:off x="8660104" y="479493"/>
            <a:ext cx="3126069" cy="870723"/>
          </a:xfrm>
          <a:custGeom>
            <a:avLst/>
            <a:gdLst>
              <a:gd name="connsiteX0" fmla="*/ 0 w 8929254"/>
              <a:gd name="connsiteY0" fmla="*/ 0 h 990666"/>
              <a:gd name="connsiteX1" fmla="*/ 5777344 w 8929254"/>
              <a:gd name="connsiteY1" fmla="*/ 0 h 990666"/>
              <a:gd name="connsiteX2" fmla="*/ 5777343 w 8929254"/>
              <a:gd name="connsiteY2" fmla="*/ 1 h 990666"/>
              <a:gd name="connsiteX3" fmla="*/ 8929253 w 8929254"/>
              <a:gd name="connsiteY3" fmla="*/ 1 h 990666"/>
              <a:gd name="connsiteX4" fmla="*/ 8350026 w 8929254"/>
              <a:gd name="connsiteY4" fmla="*/ 495334 h 990666"/>
              <a:gd name="connsiteX5" fmla="*/ 8929254 w 8929254"/>
              <a:gd name="connsiteY5" fmla="*/ 990666 h 990666"/>
              <a:gd name="connsiteX6" fmla="*/ 3151909 w 8929254"/>
              <a:gd name="connsiteY6" fmla="*/ 990666 h 990666"/>
              <a:gd name="connsiteX7" fmla="*/ 3151911 w 8929254"/>
              <a:gd name="connsiteY7" fmla="*/ 990665 h 990666"/>
              <a:gd name="connsiteX8" fmla="*/ 0 w 8929254"/>
              <a:gd name="connsiteY8" fmla="*/ 990665 h 990666"/>
              <a:gd name="connsiteX9" fmla="*/ 579227 w 8929254"/>
              <a:gd name="connsiteY9" fmla="*/ 495333 h 990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929254" h="990666">
                <a:moveTo>
                  <a:pt x="0" y="0"/>
                </a:moveTo>
                <a:lnTo>
                  <a:pt x="5777344" y="0"/>
                </a:lnTo>
                <a:lnTo>
                  <a:pt x="5777343" y="1"/>
                </a:lnTo>
                <a:lnTo>
                  <a:pt x="8929253" y="1"/>
                </a:lnTo>
                <a:lnTo>
                  <a:pt x="8350026" y="495334"/>
                </a:lnTo>
                <a:lnTo>
                  <a:pt x="8929254" y="990666"/>
                </a:lnTo>
                <a:lnTo>
                  <a:pt x="3151909" y="990666"/>
                </a:lnTo>
                <a:lnTo>
                  <a:pt x="3151911" y="990665"/>
                </a:lnTo>
                <a:lnTo>
                  <a:pt x="0" y="990665"/>
                </a:lnTo>
                <a:lnTo>
                  <a:pt x="579227" y="495333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/>
          </a:p>
        </p:txBody>
      </p:sp>
      <p:sp>
        <p:nvSpPr>
          <p:cNvPr id="15" name="Rectangle 124">
            <a:extLst>
              <a:ext uri="{FF2B5EF4-FFF2-40B4-BE49-F238E27FC236}">
                <a16:creationId xmlns:a16="http://schemas.microsoft.com/office/drawing/2014/main" id="{F3D5580F-8420-4866-9FB1-56267132C1D1}"/>
              </a:ext>
            </a:extLst>
          </p:cNvPr>
          <p:cNvSpPr/>
          <p:nvPr/>
        </p:nvSpPr>
        <p:spPr>
          <a:xfrm>
            <a:off x="8733972" y="563859"/>
            <a:ext cx="297833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algn="ctr" defTabSz="914400" rtl="1" eaLnBrk="1" latinLnBrk="0" hangingPunct="1"/>
            <a:r>
              <a:rPr lang="ar-OM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UI Semibold" panose="020B0702040204020203" pitchFamily="34" charset="0"/>
                <a:cs typeface="Segoe UI Semibold" panose="020B0702040204020203" pitchFamily="34" charset="0"/>
              </a:rPr>
              <a:t>المناقشة</a:t>
            </a:r>
            <a:endParaRPr lang="en-US" sz="3600" cap="none" spc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17" name="Freeform 2">
            <a:extLst>
              <a:ext uri="{FF2B5EF4-FFF2-40B4-BE49-F238E27FC236}">
                <a16:creationId xmlns:a16="http://schemas.microsoft.com/office/drawing/2014/main" id="{83C4F7E6-05BC-46C1-8B45-396CCFB62F67}"/>
              </a:ext>
            </a:extLst>
          </p:cNvPr>
          <p:cNvSpPr/>
          <p:nvPr/>
        </p:nvSpPr>
        <p:spPr>
          <a:xfrm>
            <a:off x="3429" y="1827801"/>
            <a:ext cx="12191999" cy="383611"/>
          </a:xfrm>
          <a:custGeom>
            <a:avLst/>
            <a:gdLst>
              <a:gd name="connsiteX0" fmla="*/ 11108 w 11853862"/>
              <a:gd name="connsiteY0" fmla="*/ 0 h 438631"/>
              <a:gd name="connsiteX1" fmla="*/ 5981700 w 11853862"/>
              <a:gd name="connsiteY1" fmla="*/ 387175 h 438631"/>
              <a:gd name="connsiteX2" fmla="*/ 11847047 w 11853862"/>
              <a:gd name="connsiteY2" fmla="*/ 9441 h 438631"/>
              <a:gd name="connsiteX3" fmla="*/ 11853862 w 11853862"/>
              <a:gd name="connsiteY3" fmla="*/ 8571 h 438631"/>
              <a:gd name="connsiteX4" fmla="*/ 11853862 w 11853862"/>
              <a:gd name="connsiteY4" fmla="*/ 82993 h 438631"/>
              <a:gd name="connsiteX5" fmla="*/ 11836765 w 11853862"/>
              <a:gd name="connsiteY5" fmla="*/ 84947 h 438631"/>
              <a:gd name="connsiteX6" fmla="*/ 5987036 w 11853862"/>
              <a:gd name="connsiteY6" fmla="*/ 438618 h 438631"/>
              <a:gd name="connsiteX7" fmla="*/ 35778 w 11853862"/>
              <a:gd name="connsiteY7" fmla="*/ 74149 h 438631"/>
              <a:gd name="connsiteX8" fmla="*/ 0 w 11853862"/>
              <a:gd name="connsiteY8" fmla="*/ 70045 h 438631"/>
              <a:gd name="connsiteX9" fmla="*/ 0 w 11853862"/>
              <a:gd name="connsiteY9" fmla="*/ 2192 h 438631"/>
              <a:gd name="connsiteX10" fmla="*/ 11108 w 11853862"/>
              <a:gd name="connsiteY10" fmla="*/ 0 h 438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53862" h="438631">
                <a:moveTo>
                  <a:pt x="11108" y="0"/>
                </a:moveTo>
                <a:cubicBezTo>
                  <a:pt x="11108" y="0"/>
                  <a:pt x="2903030" y="392590"/>
                  <a:pt x="5981700" y="387175"/>
                </a:cubicBezTo>
                <a:cubicBezTo>
                  <a:pt x="8771744" y="382268"/>
                  <a:pt x="11382123" y="68272"/>
                  <a:pt x="11847047" y="9441"/>
                </a:cubicBezTo>
                <a:lnTo>
                  <a:pt x="11853862" y="8571"/>
                </a:lnTo>
                <a:lnTo>
                  <a:pt x="11853862" y="82993"/>
                </a:lnTo>
                <a:lnTo>
                  <a:pt x="11836765" y="84947"/>
                </a:lnTo>
                <a:cubicBezTo>
                  <a:pt x="10978494" y="182059"/>
                  <a:pt x="8458108" y="440818"/>
                  <a:pt x="5987036" y="438618"/>
                </a:cubicBezTo>
                <a:cubicBezTo>
                  <a:pt x="3420922" y="436333"/>
                  <a:pt x="794032" y="160341"/>
                  <a:pt x="35778" y="74149"/>
                </a:cubicBezTo>
                <a:lnTo>
                  <a:pt x="0" y="70045"/>
                </a:lnTo>
                <a:lnTo>
                  <a:pt x="0" y="2192"/>
                </a:lnTo>
                <a:lnTo>
                  <a:pt x="11108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/>
          </a:bodyPr>
          <a:lstStyle/>
          <a:p>
            <a:pPr marL="0" algn="ctr" defTabSz="914400" rtl="1" eaLnBrk="1" latinLnBrk="0" hangingPunct="1"/>
            <a:endParaRPr lang="en-US" sz="1350"/>
          </a:p>
        </p:txBody>
      </p:sp>
      <p:grpSp>
        <p:nvGrpSpPr>
          <p:cNvPr id="4" name="مجموعة 3">
            <a:extLst>
              <a:ext uri="{FF2B5EF4-FFF2-40B4-BE49-F238E27FC236}">
                <a16:creationId xmlns:a16="http://schemas.microsoft.com/office/drawing/2014/main" id="{1FD706E1-0510-479C-A0DE-E7AC0E8B3AD0}"/>
              </a:ext>
            </a:extLst>
          </p:cNvPr>
          <p:cNvGrpSpPr/>
          <p:nvPr/>
        </p:nvGrpSpPr>
        <p:grpSpPr>
          <a:xfrm rot="21060075">
            <a:off x="9556266" y="1961532"/>
            <a:ext cx="2446500" cy="2612192"/>
            <a:chOff x="8441548" y="1994601"/>
            <a:chExt cx="2309363" cy="248428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24" name="مجموعة 23">
              <a:extLst>
                <a:ext uri="{FF2B5EF4-FFF2-40B4-BE49-F238E27FC236}">
                  <a16:creationId xmlns:a16="http://schemas.microsoft.com/office/drawing/2014/main" id="{B04B6342-2A78-4952-B183-27DC2144C703}"/>
                </a:ext>
              </a:extLst>
            </p:cNvPr>
            <p:cNvGrpSpPr/>
            <p:nvPr/>
          </p:nvGrpSpPr>
          <p:grpSpPr>
            <a:xfrm rot="21401561">
              <a:off x="8441548" y="2336023"/>
              <a:ext cx="2309363" cy="2142866"/>
              <a:chOff x="-37963" y="1698744"/>
              <a:chExt cx="8361382" cy="4828108"/>
            </a:xfrm>
          </p:grpSpPr>
          <p:grpSp>
            <p:nvGrpSpPr>
              <p:cNvPr id="25" name="Group 2">
                <a:extLst>
                  <a:ext uri="{FF2B5EF4-FFF2-40B4-BE49-F238E27FC236}">
                    <a16:creationId xmlns:a16="http://schemas.microsoft.com/office/drawing/2014/main" id="{81CE0D99-9281-4FA0-AC87-458A47EC8B45}"/>
                  </a:ext>
                </a:extLst>
              </p:cNvPr>
              <p:cNvGrpSpPr/>
              <p:nvPr/>
            </p:nvGrpSpPr>
            <p:grpSpPr>
              <a:xfrm rot="20855127">
                <a:off x="-37963" y="1698744"/>
                <a:ext cx="8361382" cy="4828108"/>
                <a:chOff x="4381561" y="2045598"/>
                <a:chExt cx="6116729" cy="3421565"/>
              </a:xfrm>
            </p:grpSpPr>
            <p:sp>
              <p:nvSpPr>
                <p:cNvPr id="27" name="Rectangle 4">
                  <a:extLst>
                    <a:ext uri="{FF2B5EF4-FFF2-40B4-BE49-F238E27FC236}">
                      <a16:creationId xmlns:a16="http://schemas.microsoft.com/office/drawing/2014/main" id="{FFE84563-CCA3-40B1-9517-72FE04F4A864}"/>
                    </a:ext>
                  </a:extLst>
                </p:cNvPr>
                <p:cNvSpPr/>
                <p:nvPr/>
              </p:nvSpPr>
              <p:spPr>
                <a:xfrm rot="1004777">
                  <a:off x="4381561" y="2062389"/>
                  <a:ext cx="5825673" cy="3404774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91440" bIns="0" rtlCol="0" anchor="ctr">
                  <a:normAutofit/>
                </a:bodyPr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28" name="Rectangle 5">
                  <a:extLst>
                    <a:ext uri="{FF2B5EF4-FFF2-40B4-BE49-F238E27FC236}">
                      <a16:creationId xmlns:a16="http://schemas.microsoft.com/office/drawing/2014/main" id="{A3925DF8-F9BB-4EEA-83D0-5307AB9605F3}"/>
                    </a:ext>
                  </a:extLst>
                </p:cNvPr>
                <p:cNvSpPr/>
                <p:nvPr/>
              </p:nvSpPr>
              <p:spPr>
                <a:xfrm rot="1004777">
                  <a:off x="4549848" y="2045598"/>
                  <a:ext cx="5948442" cy="3373554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91440" bIns="0" rtlCol="0" anchor="ctr">
                  <a:normAutofit/>
                </a:bodyPr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26" name="Rectangle 3">
                <a:extLst>
                  <a:ext uri="{FF2B5EF4-FFF2-40B4-BE49-F238E27FC236}">
                    <a16:creationId xmlns:a16="http://schemas.microsoft.com/office/drawing/2014/main" id="{6E44729C-17A0-4681-8572-60F6B9B78E18}"/>
                  </a:ext>
                </a:extLst>
              </p:cNvPr>
              <p:cNvSpPr/>
              <p:nvPr/>
            </p:nvSpPr>
            <p:spPr>
              <a:xfrm rot="269944">
                <a:off x="300171" y="1883555"/>
                <a:ext cx="7861700" cy="4333165"/>
              </a:xfrm>
              <a:prstGeom prst="rect">
                <a:avLst/>
              </a:prstGeom>
              <a:solidFill>
                <a:srgbClr val="FEFC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91440" bIns="0" rtlCol="0" anchor="ctr">
                <a:normAutofit/>
              </a:bodyPr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30" name="مجموعة 29">
              <a:extLst>
                <a:ext uri="{FF2B5EF4-FFF2-40B4-BE49-F238E27FC236}">
                  <a16:creationId xmlns:a16="http://schemas.microsoft.com/office/drawing/2014/main" id="{800166DD-71BD-41EC-A4CD-937728EBD4E5}"/>
                </a:ext>
              </a:extLst>
            </p:cNvPr>
            <p:cNvGrpSpPr/>
            <p:nvPr/>
          </p:nvGrpSpPr>
          <p:grpSpPr>
            <a:xfrm>
              <a:off x="9575262" y="1994601"/>
              <a:ext cx="161525" cy="511899"/>
              <a:chOff x="9893281" y="1016364"/>
              <a:chExt cx="299188" cy="881302"/>
            </a:xfrm>
          </p:grpSpPr>
          <p:sp>
            <p:nvSpPr>
              <p:cNvPr id="31" name="Freeform 8">
                <a:extLst>
                  <a:ext uri="{FF2B5EF4-FFF2-40B4-BE49-F238E27FC236}">
                    <a16:creationId xmlns:a16="http://schemas.microsoft.com/office/drawing/2014/main" id="{794EE43D-412E-4CE4-A7E5-4358E43F3EB6}"/>
                  </a:ext>
                </a:extLst>
              </p:cNvPr>
              <p:cNvSpPr>
                <a:spLocks/>
              </p:cNvSpPr>
              <p:nvPr/>
            </p:nvSpPr>
            <p:spPr bwMode="auto">
              <a:xfrm rot="416023">
                <a:off x="9893281" y="1358327"/>
                <a:ext cx="252007" cy="539339"/>
              </a:xfrm>
              <a:custGeom>
                <a:avLst/>
                <a:gdLst>
                  <a:gd name="T0" fmla="*/ 0 w 286"/>
                  <a:gd name="T1" fmla="*/ 0 h 718"/>
                  <a:gd name="T2" fmla="*/ 0 w 286"/>
                  <a:gd name="T3" fmla="*/ 658 h 718"/>
                  <a:gd name="T4" fmla="*/ 60 w 286"/>
                  <a:gd name="T5" fmla="*/ 718 h 718"/>
                  <a:gd name="T6" fmla="*/ 226 w 286"/>
                  <a:gd name="T7" fmla="*/ 718 h 718"/>
                  <a:gd name="T8" fmla="*/ 286 w 286"/>
                  <a:gd name="T9" fmla="*/ 658 h 718"/>
                  <a:gd name="T10" fmla="*/ 286 w 286"/>
                  <a:gd name="T11" fmla="*/ 0 h 718"/>
                  <a:gd name="T12" fmla="*/ 0 w 286"/>
                  <a:gd name="T13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6" h="718">
                    <a:moveTo>
                      <a:pt x="0" y="0"/>
                    </a:moveTo>
                    <a:cubicBezTo>
                      <a:pt x="0" y="658"/>
                      <a:pt x="0" y="658"/>
                      <a:pt x="0" y="658"/>
                    </a:cubicBezTo>
                    <a:cubicBezTo>
                      <a:pt x="0" y="691"/>
                      <a:pt x="27" y="718"/>
                      <a:pt x="60" y="718"/>
                    </a:cubicBezTo>
                    <a:cubicBezTo>
                      <a:pt x="226" y="718"/>
                      <a:pt x="226" y="718"/>
                      <a:pt x="226" y="718"/>
                    </a:cubicBezTo>
                    <a:cubicBezTo>
                      <a:pt x="259" y="718"/>
                      <a:pt x="286" y="691"/>
                      <a:pt x="286" y="658"/>
                    </a:cubicBezTo>
                    <a:cubicBezTo>
                      <a:pt x="286" y="0"/>
                      <a:pt x="286" y="0"/>
                      <a:pt x="28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0" tIns="0" rIns="91440" bIns="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32" name="Freeform 9">
                <a:extLst>
                  <a:ext uri="{FF2B5EF4-FFF2-40B4-BE49-F238E27FC236}">
                    <a16:creationId xmlns:a16="http://schemas.microsoft.com/office/drawing/2014/main" id="{E820ABDA-3453-4ABA-A8A2-CE196DABD039}"/>
                  </a:ext>
                </a:extLst>
              </p:cNvPr>
              <p:cNvSpPr>
                <a:spLocks/>
              </p:cNvSpPr>
              <p:nvPr/>
            </p:nvSpPr>
            <p:spPr bwMode="auto">
              <a:xfrm rot="416023">
                <a:off x="9911797" y="1309115"/>
                <a:ext cx="279877" cy="58331"/>
              </a:xfrm>
              <a:custGeom>
                <a:avLst/>
                <a:gdLst>
                  <a:gd name="T0" fmla="*/ 0 w 333"/>
                  <a:gd name="T1" fmla="*/ 30 h 30"/>
                  <a:gd name="T2" fmla="*/ 276 w 333"/>
                  <a:gd name="T3" fmla="*/ 30 h 30"/>
                  <a:gd name="T4" fmla="*/ 327 w 333"/>
                  <a:gd name="T5" fmla="*/ 15 h 30"/>
                  <a:gd name="T6" fmla="*/ 327 w 333"/>
                  <a:gd name="T7" fmla="*/ 0 h 30"/>
                  <a:gd name="T8" fmla="*/ 316 w 333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3" h="30">
                    <a:moveTo>
                      <a:pt x="0" y="30"/>
                    </a:moveTo>
                    <a:cubicBezTo>
                      <a:pt x="276" y="30"/>
                      <a:pt x="276" y="30"/>
                      <a:pt x="276" y="30"/>
                    </a:cubicBezTo>
                    <a:cubicBezTo>
                      <a:pt x="298" y="30"/>
                      <a:pt x="321" y="23"/>
                      <a:pt x="327" y="15"/>
                    </a:cubicBezTo>
                    <a:cubicBezTo>
                      <a:pt x="333" y="7"/>
                      <a:pt x="333" y="0"/>
                      <a:pt x="327" y="0"/>
                    </a:cubicBezTo>
                    <a:cubicBezTo>
                      <a:pt x="321" y="0"/>
                      <a:pt x="316" y="0"/>
                      <a:pt x="316" y="0"/>
                    </a:cubicBezTo>
                  </a:path>
                </a:pathLst>
              </a:custGeom>
              <a:solidFill>
                <a:schemeClr val="accent5"/>
              </a:solidFill>
              <a:ln w="52388" cap="flat">
                <a:solidFill>
                  <a:srgbClr val="A7A9A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0" tIns="0" rIns="91440" bIns="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en-US" dirty="0"/>
              </a:p>
            </p:txBody>
          </p:sp>
          <p:sp>
            <p:nvSpPr>
              <p:cNvPr id="33" name="Freeform 7">
                <a:extLst>
                  <a:ext uri="{FF2B5EF4-FFF2-40B4-BE49-F238E27FC236}">
                    <a16:creationId xmlns:a16="http://schemas.microsoft.com/office/drawing/2014/main" id="{9B114B12-7370-4D04-8EF0-D50805EC5C6A}"/>
                  </a:ext>
                </a:extLst>
              </p:cNvPr>
              <p:cNvSpPr>
                <a:spLocks/>
              </p:cNvSpPr>
              <p:nvPr/>
            </p:nvSpPr>
            <p:spPr bwMode="auto">
              <a:xfrm rot="416023">
                <a:off x="9945708" y="1016364"/>
                <a:ext cx="246761" cy="328919"/>
              </a:xfrm>
              <a:custGeom>
                <a:avLst/>
                <a:gdLst>
                  <a:gd name="T0" fmla="*/ 286 w 286"/>
                  <a:gd name="T1" fmla="*/ 60 h 438"/>
                  <a:gd name="T2" fmla="*/ 226 w 286"/>
                  <a:gd name="T3" fmla="*/ 0 h 438"/>
                  <a:gd name="T4" fmla="*/ 60 w 286"/>
                  <a:gd name="T5" fmla="*/ 0 h 438"/>
                  <a:gd name="T6" fmla="*/ 0 w 286"/>
                  <a:gd name="T7" fmla="*/ 60 h 438"/>
                  <a:gd name="T8" fmla="*/ 0 w 286"/>
                  <a:gd name="T9" fmla="*/ 438 h 438"/>
                  <a:gd name="T10" fmla="*/ 286 w 286"/>
                  <a:gd name="T11" fmla="*/ 438 h 438"/>
                  <a:gd name="T12" fmla="*/ 286 w 286"/>
                  <a:gd name="T13" fmla="*/ 60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6" h="438">
                    <a:moveTo>
                      <a:pt x="286" y="60"/>
                    </a:moveTo>
                    <a:cubicBezTo>
                      <a:pt x="286" y="27"/>
                      <a:pt x="259" y="0"/>
                      <a:pt x="226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27" y="0"/>
                      <a:pt x="0" y="27"/>
                      <a:pt x="0" y="60"/>
                    </a:cubicBezTo>
                    <a:cubicBezTo>
                      <a:pt x="0" y="438"/>
                      <a:pt x="0" y="438"/>
                      <a:pt x="0" y="438"/>
                    </a:cubicBezTo>
                    <a:cubicBezTo>
                      <a:pt x="286" y="438"/>
                      <a:pt x="286" y="438"/>
                      <a:pt x="286" y="438"/>
                    </a:cubicBezTo>
                    <a:lnTo>
                      <a:pt x="286" y="6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0" tIns="0" rIns="91440" bIns="0" numCol="1" anchor="t" anchorCtr="0" compatLnSpc="1">
                <a:prstTxWarp prst="textNoShape">
                  <a:avLst/>
                </a:prstTxWarp>
                <a:normAutofit fontScale="85000" lnSpcReduction="20000"/>
              </a:bodyPr>
              <a:lstStyle/>
              <a:p>
                <a:endParaRPr lang="en-US" dirty="0"/>
              </a:p>
            </p:txBody>
          </p:sp>
        </p:grpSp>
      </p:grpSp>
      <p:grpSp>
        <p:nvGrpSpPr>
          <p:cNvPr id="54" name="مجموعة 53">
            <a:extLst>
              <a:ext uri="{FF2B5EF4-FFF2-40B4-BE49-F238E27FC236}">
                <a16:creationId xmlns:a16="http://schemas.microsoft.com/office/drawing/2014/main" id="{D17871B6-164C-43CD-BCE2-386C30BF005C}"/>
              </a:ext>
            </a:extLst>
          </p:cNvPr>
          <p:cNvGrpSpPr/>
          <p:nvPr/>
        </p:nvGrpSpPr>
        <p:grpSpPr>
          <a:xfrm rot="359494">
            <a:off x="6627213" y="2018962"/>
            <a:ext cx="2453935" cy="2634641"/>
            <a:chOff x="8436614" y="1994601"/>
            <a:chExt cx="2316383" cy="250563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55" name="مجموعة 54">
              <a:extLst>
                <a:ext uri="{FF2B5EF4-FFF2-40B4-BE49-F238E27FC236}">
                  <a16:creationId xmlns:a16="http://schemas.microsoft.com/office/drawing/2014/main" id="{585C95C6-574C-46E4-BC93-49670B0277BF}"/>
                </a:ext>
              </a:extLst>
            </p:cNvPr>
            <p:cNvGrpSpPr/>
            <p:nvPr/>
          </p:nvGrpSpPr>
          <p:grpSpPr>
            <a:xfrm rot="21401561">
              <a:off x="8436614" y="2337098"/>
              <a:ext cx="2316383" cy="2163140"/>
              <a:chOff x="-58176" y="1700944"/>
              <a:chExt cx="8386803" cy="4873784"/>
            </a:xfrm>
          </p:grpSpPr>
          <p:grpSp>
            <p:nvGrpSpPr>
              <p:cNvPr id="60" name="Group 2">
                <a:extLst>
                  <a:ext uri="{FF2B5EF4-FFF2-40B4-BE49-F238E27FC236}">
                    <a16:creationId xmlns:a16="http://schemas.microsoft.com/office/drawing/2014/main" id="{E021BFA6-3778-4E83-A39E-443966E6AD07}"/>
                  </a:ext>
                </a:extLst>
              </p:cNvPr>
              <p:cNvGrpSpPr/>
              <p:nvPr/>
            </p:nvGrpSpPr>
            <p:grpSpPr>
              <a:xfrm rot="20855127">
                <a:off x="-58176" y="1700944"/>
                <a:ext cx="8386803" cy="4873784"/>
                <a:chOff x="4362964" y="2045598"/>
                <a:chExt cx="6135326" cy="3453935"/>
              </a:xfrm>
            </p:grpSpPr>
            <p:sp>
              <p:nvSpPr>
                <p:cNvPr id="62" name="Rectangle 4">
                  <a:extLst>
                    <a:ext uri="{FF2B5EF4-FFF2-40B4-BE49-F238E27FC236}">
                      <a16:creationId xmlns:a16="http://schemas.microsoft.com/office/drawing/2014/main" id="{BBB33CC4-9BE3-4B8F-BD53-A28520635F38}"/>
                    </a:ext>
                  </a:extLst>
                </p:cNvPr>
                <p:cNvSpPr/>
                <p:nvPr/>
              </p:nvSpPr>
              <p:spPr>
                <a:xfrm rot="1004777">
                  <a:off x="4362964" y="2094758"/>
                  <a:ext cx="5934123" cy="3404775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91440" bIns="0" rtlCol="0" anchor="ctr">
                  <a:normAutofit/>
                </a:bodyPr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63" name="Rectangle 5">
                  <a:extLst>
                    <a:ext uri="{FF2B5EF4-FFF2-40B4-BE49-F238E27FC236}">
                      <a16:creationId xmlns:a16="http://schemas.microsoft.com/office/drawing/2014/main" id="{656F5204-E631-4F03-B26A-1E74FA10AA5E}"/>
                    </a:ext>
                  </a:extLst>
                </p:cNvPr>
                <p:cNvSpPr/>
                <p:nvPr/>
              </p:nvSpPr>
              <p:spPr>
                <a:xfrm rot="1004777">
                  <a:off x="4549848" y="2045598"/>
                  <a:ext cx="5948442" cy="3373554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91440" bIns="0" rtlCol="0" anchor="ctr">
                  <a:normAutofit/>
                </a:bodyPr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61" name="Rectangle 3">
                <a:extLst>
                  <a:ext uri="{FF2B5EF4-FFF2-40B4-BE49-F238E27FC236}">
                    <a16:creationId xmlns:a16="http://schemas.microsoft.com/office/drawing/2014/main" id="{C6DDC43E-13D8-4B78-9635-1A9678AAE82E}"/>
                  </a:ext>
                </a:extLst>
              </p:cNvPr>
              <p:cNvSpPr/>
              <p:nvPr/>
            </p:nvSpPr>
            <p:spPr>
              <a:xfrm rot="269944">
                <a:off x="300171" y="1883555"/>
                <a:ext cx="7861700" cy="433316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91440" bIns="0" rtlCol="0" anchor="ctr">
                <a:normAutofit/>
              </a:bodyPr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56" name="مجموعة 55">
              <a:extLst>
                <a:ext uri="{FF2B5EF4-FFF2-40B4-BE49-F238E27FC236}">
                  <a16:creationId xmlns:a16="http://schemas.microsoft.com/office/drawing/2014/main" id="{FD07CB72-0B45-4E2A-90EC-4081296E8ABD}"/>
                </a:ext>
              </a:extLst>
            </p:cNvPr>
            <p:cNvGrpSpPr/>
            <p:nvPr/>
          </p:nvGrpSpPr>
          <p:grpSpPr>
            <a:xfrm>
              <a:off x="9575262" y="1994601"/>
              <a:ext cx="161525" cy="511899"/>
              <a:chOff x="9893281" y="1016364"/>
              <a:chExt cx="299188" cy="881302"/>
            </a:xfrm>
          </p:grpSpPr>
          <p:sp>
            <p:nvSpPr>
              <p:cNvPr id="57" name="Freeform 8">
                <a:extLst>
                  <a:ext uri="{FF2B5EF4-FFF2-40B4-BE49-F238E27FC236}">
                    <a16:creationId xmlns:a16="http://schemas.microsoft.com/office/drawing/2014/main" id="{38C43DE3-08E4-4F07-B9AE-1D3DBCD86468}"/>
                  </a:ext>
                </a:extLst>
              </p:cNvPr>
              <p:cNvSpPr>
                <a:spLocks/>
              </p:cNvSpPr>
              <p:nvPr/>
            </p:nvSpPr>
            <p:spPr bwMode="auto">
              <a:xfrm rot="416023">
                <a:off x="9893281" y="1358327"/>
                <a:ext cx="252007" cy="539339"/>
              </a:xfrm>
              <a:custGeom>
                <a:avLst/>
                <a:gdLst>
                  <a:gd name="T0" fmla="*/ 0 w 286"/>
                  <a:gd name="T1" fmla="*/ 0 h 718"/>
                  <a:gd name="T2" fmla="*/ 0 w 286"/>
                  <a:gd name="T3" fmla="*/ 658 h 718"/>
                  <a:gd name="T4" fmla="*/ 60 w 286"/>
                  <a:gd name="T5" fmla="*/ 718 h 718"/>
                  <a:gd name="T6" fmla="*/ 226 w 286"/>
                  <a:gd name="T7" fmla="*/ 718 h 718"/>
                  <a:gd name="T8" fmla="*/ 286 w 286"/>
                  <a:gd name="T9" fmla="*/ 658 h 718"/>
                  <a:gd name="T10" fmla="*/ 286 w 286"/>
                  <a:gd name="T11" fmla="*/ 0 h 718"/>
                  <a:gd name="T12" fmla="*/ 0 w 286"/>
                  <a:gd name="T13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6" h="718">
                    <a:moveTo>
                      <a:pt x="0" y="0"/>
                    </a:moveTo>
                    <a:cubicBezTo>
                      <a:pt x="0" y="658"/>
                      <a:pt x="0" y="658"/>
                      <a:pt x="0" y="658"/>
                    </a:cubicBezTo>
                    <a:cubicBezTo>
                      <a:pt x="0" y="691"/>
                      <a:pt x="27" y="718"/>
                      <a:pt x="60" y="718"/>
                    </a:cubicBezTo>
                    <a:cubicBezTo>
                      <a:pt x="226" y="718"/>
                      <a:pt x="226" y="718"/>
                      <a:pt x="226" y="718"/>
                    </a:cubicBezTo>
                    <a:cubicBezTo>
                      <a:pt x="259" y="718"/>
                      <a:pt x="286" y="691"/>
                      <a:pt x="286" y="658"/>
                    </a:cubicBezTo>
                    <a:cubicBezTo>
                      <a:pt x="286" y="0"/>
                      <a:pt x="286" y="0"/>
                      <a:pt x="28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0" tIns="0" rIns="91440" bIns="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58" name="Freeform 9">
                <a:extLst>
                  <a:ext uri="{FF2B5EF4-FFF2-40B4-BE49-F238E27FC236}">
                    <a16:creationId xmlns:a16="http://schemas.microsoft.com/office/drawing/2014/main" id="{3476DC98-39DE-4EB1-8421-A6E5EBEF8676}"/>
                  </a:ext>
                </a:extLst>
              </p:cNvPr>
              <p:cNvSpPr>
                <a:spLocks/>
              </p:cNvSpPr>
              <p:nvPr/>
            </p:nvSpPr>
            <p:spPr bwMode="auto">
              <a:xfrm rot="416023">
                <a:off x="9911797" y="1309115"/>
                <a:ext cx="279877" cy="58331"/>
              </a:xfrm>
              <a:custGeom>
                <a:avLst/>
                <a:gdLst>
                  <a:gd name="T0" fmla="*/ 0 w 333"/>
                  <a:gd name="T1" fmla="*/ 30 h 30"/>
                  <a:gd name="T2" fmla="*/ 276 w 333"/>
                  <a:gd name="T3" fmla="*/ 30 h 30"/>
                  <a:gd name="T4" fmla="*/ 327 w 333"/>
                  <a:gd name="T5" fmla="*/ 15 h 30"/>
                  <a:gd name="T6" fmla="*/ 327 w 333"/>
                  <a:gd name="T7" fmla="*/ 0 h 30"/>
                  <a:gd name="T8" fmla="*/ 316 w 333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3" h="30">
                    <a:moveTo>
                      <a:pt x="0" y="30"/>
                    </a:moveTo>
                    <a:cubicBezTo>
                      <a:pt x="276" y="30"/>
                      <a:pt x="276" y="30"/>
                      <a:pt x="276" y="30"/>
                    </a:cubicBezTo>
                    <a:cubicBezTo>
                      <a:pt x="298" y="30"/>
                      <a:pt x="321" y="23"/>
                      <a:pt x="327" y="15"/>
                    </a:cubicBezTo>
                    <a:cubicBezTo>
                      <a:pt x="333" y="7"/>
                      <a:pt x="333" y="0"/>
                      <a:pt x="327" y="0"/>
                    </a:cubicBezTo>
                    <a:cubicBezTo>
                      <a:pt x="321" y="0"/>
                      <a:pt x="316" y="0"/>
                      <a:pt x="316" y="0"/>
                    </a:cubicBezTo>
                  </a:path>
                </a:pathLst>
              </a:custGeom>
              <a:solidFill>
                <a:schemeClr val="accent5"/>
              </a:solidFill>
              <a:ln w="52388" cap="flat">
                <a:solidFill>
                  <a:srgbClr val="A7A9A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0" tIns="0" rIns="91440" bIns="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en-US" dirty="0"/>
              </a:p>
            </p:txBody>
          </p:sp>
          <p:sp>
            <p:nvSpPr>
              <p:cNvPr id="59" name="Freeform 7">
                <a:extLst>
                  <a:ext uri="{FF2B5EF4-FFF2-40B4-BE49-F238E27FC236}">
                    <a16:creationId xmlns:a16="http://schemas.microsoft.com/office/drawing/2014/main" id="{192AC1B6-74EF-412B-B42C-A1D3431C606C}"/>
                  </a:ext>
                </a:extLst>
              </p:cNvPr>
              <p:cNvSpPr>
                <a:spLocks/>
              </p:cNvSpPr>
              <p:nvPr/>
            </p:nvSpPr>
            <p:spPr bwMode="auto">
              <a:xfrm rot="416023">
                <a:off x="9945708" y="1016364"/>
                <a:ext cx="246761" cy="328919"/>
              </a:xfrm>
              <a:custGeom>
                <a:avLst/>
                <a:gdLst>
                  <a:gd name="T0" fmla="*/ 286 w 286"/>
                  <a:gd name="T1" fmla="*/ 60 h 438"/>
                  <a:gd name="T2" fmla="*/ 226 w 286"/>
                  <a:gd name="T3" fmla="*/ 0 h 438"/>
                  <a:gd name="T4" fmla="*/ 60 w 286"/>
                  <a:gd name="T5" fmla="*/ 0 h 438"/>
                  <a:gd name="T6" fmla="*/ 0 w 286"/>
                  <a:gd name="T7" fmla="*/ 60 h 438"/>
                  <a:gd name="T8" fmla="*/ 0 w 286"/>
                  <a:gd name="T9" fmla="*/ 438 h 438"/>
                  <a:gd name="T10" fmla="*/ 286 w 286"/>
                  <a:gd name="T11" fmla="*/ 438 h 438"/>
                  <a:gd name="T12" fmla="*/ 286 w 286"/>
                  <a:gd name="T13" fmla="*/ 60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6" h="438">
                    <a:moveTo>
                      <a:pt x="286" y="60"/>
                    </a:moveTo>
                    <a:cubicBezTo>
                      <a:pt x="286" y="27"/>
                      <a:pt x="259" y="0"/>
                      <a:pt x="226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27" y="0"/>
                      <a:pt x="0" y="27"/>
                      <a:pt x="0" y="60"/>
                    </a:cubicBezTo>
                    <a:cubicBezTo>
                      <a:pt x="0" y="438"/>
                      <a:pt x="0" y="438"/>
                      <a:pt x="0" y="438"/>
                    </a:cubicBezTo>
                    <a:cubicBezTo>
                      <a:pt x="286" y="438"/>
                      <a:pt x="286" y="438"/>
                      <a:pt x="286" y="438"/>
                    </a:cubicBezTo>
                    <a:lnTo>
                      <a:pt x="286" y="6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0" tIns="0" rIns="91440" bIns="0" numCol="1" anchor="t" anchorCtr="0" compatLnSpc="1">
                <a:prstTxWarp prst="textNoShape">
                  <a:avLst/>
                </a:prstTxWarp>
                <a:normAutofit fontScale="85000" lnSpcReduction="20000"/>
              </a:bodyPr>
              <a:lstStyle/>
              <a:p>
                <a:endParaRPr lang="en-US" dirty="0"/>
              </a:p>
            </p:txBody>
          </p:sp>
        </p:grpSp>
      </p:grpSp>
      <p:grpSp>
        <p:nvGrpSpPr>
          <p:cNvPr id="64" name="مجموعة 63">
            <a:extLst>
              <a:ext uri="{FF2B5EF4-FFF2-40B4-BE49-F238E27FC236}">
                <a16:creationId xmlns:a16="http://schemas.microsoft.com/office/drawing/2014/main" id="{9696DC7E-94AB-4AEB-B73E-7A5C051F2951}"/>
              </a:ext>
            </a:extLst>
          </p:cNvPr>
          <p:cNvGrpSpPr/>
          <p:nvPr/>
        </p:nvGrpSpPr>
        <p:grpSpPr>
          <a:xfrm rot="21446553">
            <a:off x="3696144" y="2040932"/>
            <a:ext cx="2446935" cy="2625226"/>
            <a:chOff x="8442339" y="1994601"/>
            <a:chExt cx="2309775" cy="249668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65" name="مجموعة 64">
              <a:extLst>
                <a:ext uri="{FF2B5EF4-FFF2-40B4-BE49-F238E27FC236}">
                  <a16:creationId xmlns:a16="http://schemas.microsoft.com/office/drawing/2014/main" id="{190C20FD-7A49-4C36-B1B6-5E9D62284FD0}"/>
                </a:ext>
              </a:extLst>
            </p:cNvPr>
            <p:cNvGrpSpPr/>
            <p:nvPr/>
          </p:nvGrpSpPr>
          <p:grpSpPr>
            <a:xfrm rot="21401561">
              <a:off x="8442339" y="2335900"/>
              <a:ext cx="2309775" cy="2155384"/>
              <a:chOff x="-36402" y="1698575"/>
              <a:chExt cx="8362872" cy="4856311"/>
            </a:xfrm>
          </p:grpSpPr>
          <p:grpSp>
            <p:nvGrpSpPr>
              <p:cNvPr id="70" name="Group 2">
                <a:extLst>
                  <a:ext uri="{FF2B5EF4-FFF2-40B4-BE49-F238E27FC236}">
                    <a16:creationId xmlns:a16="http://schemas.microsoft.com/office/drawing/2014/main" id="{CF2BCD88-E62A-4F3B-8A1D-33E66FF3FCC0}"/>
                  </a:ext>
                </a:extLst>
              </p:cNvPr>
              <p:cNvGrpSpPr/>
              <p:nvPr/>
            </p:nvGrpSpPr>
            <p:grpSpPr>
              <a:xfrm rot="20855127">
                <a:off x="-36402" y="1698575"/>
                <a:ext cx="8362872" cy="4856311"/>
                <a:chOff x="4380471" y="2045598"/>
                <a:chExt cx="6117819" cy="3441552"/>
              </a:xfrm>
            </p:grpSpPr>
            <p:sp>
              <p:nvSpPr>
                <p:cNvPr id="72" name="Rectangle 4">
                  <a:extLst>
                    <a:ext uri="{FF2B5EF4-FFF2-40B4-BE49-F238E27FC236}">
                      <a16:creationId xmlns:a16="http://schemas.microsoft.com/office/drawing/2014/main" id="{B5E0FB1F-0510-4D7F-9EA6-3ADC5D41E482}"/>
                    </a:ext>
                  </a:extLst>
                </p:cNvPr>
                <p:cNvSpPr/>
                <p:nvPr/>
              </p:nvSpPr>
              <p:spPr>
                <a:xfrm rot="1004777">
                  <a:off x="4380471" y="2082374"/>
                  <a:ext cx="5939582" cy="3404776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91440" bIns="0" rtlCol="0" anchor="ctr">
                  <a:normAutofit/>
                </a:bodyPr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3" name="Rectangle 5">
                  <a:extLst>
                    <a:ext uri="{FF2B5EF4-FFF2-40B4-BE49-F238E27FC236}">
                      <a16:creationId xmlns:a16="http://schemas.microsoft.com/office/drawing/2014/main" id="{AD8207B9-C29C-4149-AF63-11F89B88D49F}"/>
                    </a:ext>
                  </a:extLst>
                </p:cNvPr>
                <p:cNvSpPr/>
                <p:nvPr/>
              </p:nvSpPr>
              <p:spPr>
                <a:xfrm rot="1004777">
                  <a:off x="4549848" y="2045598"/>
                  <a:ext cx="5948442" cy="3373554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91440" bIns="0" rtlCol="0" anchor="ctr">
                  <a:normAutofit/>
                </a:bodyPr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1" name="Rectangle 3">
                <a:extLst>
                  <a:ext uri="{FF2B5EF4-FFF2-40B4-BE49-F238E27FC236}">
                    <a16:creationId xmlns:a16="http://schemas.microsoft.com/office/drawing/2014/main" id="{92446CF1-81E5-40C8-93A4-33ED15820EB3}"/>
                  </a:ext>
                </a:extLst>
              </p:cNvPr>
              <p:cNvSpPr/>
              <p:nvPr/>
            </p:nvSpPr>
            <p:spPr>
              <a:xfrm rot="269944">
                <a:off x="300171" y="1883555"/>
                <a:ext cx="7861700" cy="4333165"/>
              </a:xfrm>
              <a:prstGeom prst="rect">
                <a:avLst/>
              </a:prstGeom>
              <a:solidFill>
                <a:srgbClr val="F6CA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91440" bIns="0" rtlCol="0" anchor="ctr">
                <a:normAutofit/>
              </a:bodyPr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66" name="مجموعة 65">
              <a:extLst>
                <a:ext uri="{FF2B5EF4-FFF2-40B4-BE49-F238E27FC236}">
                  <a16:creationId xmlns:a16="http://schemas.microsoft.com/office/drawing/2014/main" id="{4604901E-DB51-4298-BAAB-FFC1BDA12335}"/>
                </a:ext>
              </a:extLst>
            </p:cNvPr>
            <p:cNvGrpSpPr/>
            <p:nvPr/>
          </p:nvGrpSpPr>
          <p:grpSpPr>
            <a:xfrm>
              <a:off x="9575262" y="1994601"/>
              <a:ext cx="161525" cy="511899"/>
              <a:chOff x="9893281" y="1016364"/>
              <a:chExt cx="299188" cy="881302"/>
            </a:xfrm>
          </p:grpSpPr>
          <p:sp>
            <p:nvSpPr>
              <p:cNvPr id="67" name="Freeform 8">
                <a:extLst>
                  <a:ext uri="{FF2B5EF4-FFF2-40B4-BE49-F238E27FC236}">
                    <a16:creationId xmlns:a16="http://schemas.microsoft.com/office/drawing/2014/main" id="{1C8DD687-DFDA-40C4-BC25-097160714890}"/>
                  </a:ext>
                </a:extLst>
              </p:cNvPr>
              <p:cNvSpPr>
                <a:spLocks/>
              </p:cNvSpPr>
              <p:nvPr/>
            </p:nvSpPr>
            <p:spPr bwMode="auto">
              <a:xfrm rot="416023">
                <a:off x="9893281" y="1358327"/>
                <a:ext cx="252007" cy="539339"/>
              </a:xfrm>
              <a:custGeom>
                <a:avLst/>
                <a:gdLst>
                  <a:gd name="T0" fmla="*/ 0 w 286"/>
                  <a:gd name="T1" fmla="*/ 0 h 718"/>
                  <a:gd name="T2" fmla="*/ 0 w 286"/>
                  <a:gd name="T3" fmla="*/ 658 h 718"/>
                  <a:gd name="T4" fmla="*/ 60 w 286"/>
                  <a:gd name="T5" fmla="*/ 718 h 718"/>
                  <a:gd name="T6" fmla="*/ 226 w 286"/>
                  <a:gd name="T7" fmla="*/ 718 h 718"/>
                  <a:gd name="T8" fmla="*/ 286 w 286"/>
                  <a:gd name="T9" fmla="*/ 658 h 718"/>
                  <a:gd name="T10" fmla="*/ 286 w 286"/>
                  <a:gd name="T11" fmla="*/ 0 h 718"/>
                  <a:gd name="T12" fmla="*/ 0 w 286"/>
                  <a:gd name="T13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6" h="718">
                    <a:moveTo>
                      <a:pt x="0" y="0"/>
                    </a:moveTo>
                    <a:cubicBezTo>
                      <a:pt x="0" y="658"/>
                      <a:pt x="0" y="658"/>
                      <a:pt x="0" y="658"/>
                    </a:cubicBezTo>
                    <a:cubicBezTo>
                      <a:pt x="0" y="691"/>
                      <a:pt x="27" y="718"/>
                      <a:pt x="60" y="718"/>
                    </a:cubicBezTo>
                    <a:cubicBezTo>
                      <a:pt x="226" y="718"/>
                      <a:pt x="226" y="718"/>
                      <a:pt x="226" y="718"/>
                    </a:cubicBezTo>
                    <a:cubicBezTo>
                      <a:pt x="259" y="718"/>
                      <a:pt x="286" y="691"/>
                      <a:pt x="286" y="658"/>
                    </a:cubicBezTo>
                    <a:cubicBezTo>
                      <a:pt x="286" y="0"/>
                      <a:pt x="286" y="0"/>
                      <a:pt x="28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0" tIns="0" rIns="91440" bIns="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68" name="Freeform 9">
                <a:extLst>
                  <a:ext uri="{FF2B5EF4-FFF2-40B4-BE49-F238E27FC236}">
                    <a16:creationId xmlns:a16="http://schemas.microsoft.com/office/drawing/2014/main" id="{150968B6-8DF8-4E5E-BB19-F5B57B87FA03}"/>
                  </a:ext>
                </a:extLst>
              </p:cNvPr>
              <p:cNvSpPr>
                <a:spLocks/>
              </p:cNvSpPr>
              <p:nvPr/>
            </p:nvSpPr>
            <p:spPr bwMode="auto">
              <a:xfrm rot="416023">
                <a:off x="9911797" y="1309115"/>
                <a:ext cx="279877" cy="58331"/>
              </a:xfrm>
              <a:custGeom>
                <a:avLst/>
                <a:gdLst>
                  <a:gd name="T0" fmla="*/ 0 w 333"/>
                  <a:gd name="T1" fmla="*/ 30 h 30"/>
                  <a:gd name="T2" fmla="*/ 276 w 333"/>
                  <a:gd name="T3" fmla="*/ 30 h 30"/>
                  <a:gd name="T4" fmla="*/ 327 w 333"/>
                  <a:gd name="T5" fmla="*/ 15 h 30"/>
                  <a:gd name="T6" fmla="*/ 327 w 333"/>
                  <a:gd name="T7" fmla="*/ 0 h 30"/>
                  <a:gd name="T8" fmla="*/ 316 w 333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3" h="30">
                    <a:moveTo>
                      <a:pt x="0" y="30"/>
                    </a:moveTo>
                    <a:cubicBezTo>
                      <a:pt x="276" y="30"/>
                      <a:pt x="276" y="30"/>
                      <a:pt x="276" y="30"/>
                    </a:cubicBezTo>
                    <a:cubicBezTo>
                      <a:pt x="298" y="30"/>
                      <a:pt x="321" y="23"/>
                      <a:pt x="327" y="15"/>
                    </a:cubicBezTo>
                    <a:cubicBezTo>
                      <a:pt x="333" y="7"/>
                      <a:pt x="333" y="0"/>
                      <a:pt x="327" y="0"/>
                    </a:cubicBezTo>
                    <a:cubicBezTo>
                      <a:pt x="321" y="0"/>
                      <a:pt x="316" y="0"/>
                      <a:pt x="316" y="0"/>
                    </a:cubicBezTo>
                  </a:path>
                </a:pathLst>
              </a:custGeom>
              <a:solidFill>
                <a:schemeClr val="accent5"/>
              </a:solidFill>
              <a:ln w="52388" cap="flat">
                <a:solidFill>
                  <a:srgbClr val="A7A9A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0" tIns="0" rIns="91440" bIns="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en-US" dirty="0"/>
              </a:p>
            </p:txBody>
          </p:sp>
          <p:sp>
            <p:nvSpPr>
              <p:cNvPr id="69" name="Freeform 7">
                <a:extLst>
                  <a:ext uri="{FF2B5EF4-FFF2-40B4-BE49-F238E27FC236}">
                    <a16:creationId xmlns:a16="http://schemas.microsoft.com/office/drawing/2014/main" id="{D3D16ECD-30A2-4A31-993B-F0252EAD4E7A}"/>
                  </a:ext>
                </a:extLst>
              </p:cNvPr>
              <p:cNvSpPr>
                <a:spLocks/>
              </p:cNvSpPr>
              <p:nvPr/>
            </p:nvSpPr>
            <p:spPr bwMode="auto">
              <a:xfrm rot="416023">
                <a:off x="9945708" y="1016364"/>
                <a:ext cx="246761" cy="328919"/>
              </a:xfrm>
              <a:custGeom>
                <a:avLst/>
                <a:gdLst>
                  <a:gd name="T0" fmla="*/ 286 w 286"/>
                  <a:gd name="T1" fmla="*/ 60 h 438"/>
                  <a:gd name="T2" fmla="*/ 226 w 286"/>
                  <a:gd name="T3" fmla="*/ 0 h 438"/>
                  <a:gd name="T4" fmla="*/ 60 w 286"/>
                  <a:gd name="T5" fmla="*/ 0 h 438"/>
                  <a:gd name="T6" fmla="*/ 0 w 286"/>
                  <a:gd name="T7" fmla="*/ 60 h 438"/>
                  <a:gd name="T8" fmla="*/ 0 w 286"/>
                  <a:gd name="T9" fmla="*/ 438 h 438"/>
                  <a:gd name="T10" fmla="*/ 286 w 286"/>
                  <a:gd name="T11" fmla="*/ 438 h 438"/>
                  <a:gd name="T12" fmla="*/ 286 w 286"/>
                  <a:gd name="T13" fmla="*/ 60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6" h="438">
                    <a:moveTo>
                      <a:pt x="286" y="60"/>
                    </a:moveTo>
                    <a:cubicBezTo>
                      <a:pt x="286" y="27"/>
                      <a:pt x="259" y="0"/>
                      <a:pt x="226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27" y="0"/>
                      <a:pt x="0" y="27"/>
                      <a:pt x="0" y="60"/>
                    </a:cubicBezTo>
                    <a:cubicBezTo>
                      <a:pt x="0" y="438"/>
                      <a:pt x="0" y="438"/>
                      <a:pt x="0" y="438"/>
                    </a:cubicBezTo>
                    <a:cubicBezTo>
                      <a:pt x="286" y="438"/>
                      <a:pt x="286" y="438"/>
                      <a:pt x="286" y="438"/>
                    </a:cubicBezTo>
                    <a:lnTo>
                      <a:pt x="286" y="6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0" tIns="0" rIns="91440" bIns="0" numCol="1" anchor="t" anchorCtr="0" compatLnSpc="1">
                <a:prstTxWarp prst="textNoShape">
                  <a:avLst/>
                </a:prstTxWarp>
                <a:normAutofit fontScale="85000" lnSpcReduction="20000"/>
              </a:bodyPr>
              <a:lstStyle/>
              <a:p>
                <a:endParaRPr lang="en-US" dirty="0"/>
              </a:p>
            </p:txBody>
          </p:sp>
        </p:grpSp>
      </p:grpSp>
      <p:sp>
        <p:nvSpPr>
          <p:cNvPr id="74" name="Rectangle 124">
            <a:extLst>
              <a:ext uri="{FF2B5EF4-FFF2-40B4-BE49-F238E27FC236}">
                <a16:creationId xmlns:a16="http://schemas.microsoft.com/office/drawing/2014/main" id="{D10C96E5-C822-49E4-A796-47668BD00AD1}"/>
              </a:ext>
            </a:extLst>
          </p:cNvPr>
          <p:cNvSpPr/>
          <p:nvPr/>
        </p:nvSpPr>
        <p:spPr>
          <a:xfrm rot="21209166">
            <a:off x="9697524" y="2734630"/>
            <a:ext cx="214728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algn="ctr" defTabSz="914400" rtl="1" eaLnBrk="1" latinLnBrk="0" hangingPunct="1"/>
            <a:r>
              <a:rPr lang="ar-OM" sz="3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UI Light" panose="020B0502040204020203" pitchFamily="34" charset="0"/>
              </a:rPr>
              <a:t>ماهي عادة باسم كل يوم؟</a:t>
            </a:r>
            <a:endParaRPr lang="en-US" sz="3600" b="1" cap="none" spc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egoe UI Light" panose="020B0502040204020203" pitchFamily="34" charset="0"/>
            </a:endParaRPr>
          </a:p>
        </p:txBody>
      </p:sp>
      <p:sp>
        <p:nvSpPr>
          <p:cNvPr id="76" name="Rectangle 124">
            <a:extLst>
              <a:ext uri="{FF2B5EF4-FFF2-40B4-BE49-F238E27FC236}">
                <a16:creationId xmlns:a16="http://schemas.microsoft.com/office/drawing/2014/main" id="{F5943562-F47B-4E77-9DB0-07077CAC9F08}"/>
              </a:ext>
            </a:extLst>
          </p:cNvPr>
          <p:cNvSpPr/>
          <p:nvPr/>
        </p:nvSpPr>
        <p:spPr>
          <a:xfrm>
            <a:off x="3621551" y="2666298"/>
            <a:ext cx="241348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algn="ctr" defTabSz="914400" rtl="1" eaLnBrk="1" latinLnBrk="0" hangingPunct="1"/>
            <a:r>
              <a:rPr lang="ar-OM" sz="36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UI Light" panose="020B0502040204020203" pitchFamily="34" charset="0"/>
              </a:rPr>
              <a:t>ماالعلاقة</a:t>
            </a:r>
            <a:r>
              <a:rPr lang="ar-OM" sz="3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UI Light" panose="020B0502040204020203" pitchFamily="34" charset="0"/>
              </a:rPr>
              <a:t> التي تربط بين باسم وزملائه؟</a:t>
            </a:r>
            <a:endParaRPr lang="en-US" sz="3600" b="1" cap="none" spc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egoe UI Light" panose="020B0502040204020203" pitchFamily="34" charset="0"/>
            </a:endParaRPr>
          </a:p>
        </p:txBody>
      </p:sp>
      <p:sp>
        <p:nvSpPr>
          <p:cNvPr id="41" name="Rectangle 124">
            <a:extLst>
              <a:ext uri="{FF2B5EF4-FFF2-40B4-BE49-F238E27FC236}">
                <a16:creationId xmlns:a16="http://schemas.microsoft.com/office/drawing/2014/main" id="{D10C96E5-C822-49E4-A796-47668BD00AD1}"/>
              </a:ext>
            </a:extLst>
          </p:cNvPr>
          <p:cNvSpPr/>
          <p:nvPr/>
        </p:nvSpPr>
        <p:spPr>
          <a:xfrm rot="395064">
            <a:off x="6527174" y="2491017"/>
            <a:ext cx="2587033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algn="ctr" defTabSz="914400" rtl="1" eaLnBrk="1" latinLnBrk="0" hangingPunct="1"/>
            <a:r>
              <a:rPr lang="ar-OM" sz="32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UI Light" panose="020B0502040204020203" pitchFamily="34" charset="0"/>
              </a:rPr>
              <a:t>بِماذا رد باسم على امه عندما سألته هل يشعر</a:t>
            </a:r>
          </a:p>
          <a:p>
            <a:pPr marL="0" algn="ctr" defTabSz="914400" rtl="1" eaLnBrk="1" latinLnBrk="0" hangingPunct="1"/>
            <a:r>
              <a:rPr lang="ar-OM" sz="32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UI Light" panose="020B0502040204020203" pitchFamily="34" charset="0"/>
              </a:rPr>
              <a:t> بتعب؟</a:t>
            </a:r>
            <a:endParaRPr lang="en-US" sz="3200" b="1" cap="none" spc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egoe UI Light" panose="020B0502040204020203" pitchFamily="34" charset="0"/>
            </a:endParaRPr>
          </a:p>
        </p:txBody>
      </p:sp>
      <p:grpSp>
        <p:nvGrpSpPr>
          <p:cNvPr id="42" name="مجموعة 41">
            <a:extLst>
              <a:ext uri="{FF2B5EF4-FFF2-40B4-BE49-F238E27FC236}">
                <a16:creationId xmlns:a16="http://schemas.microsoft.com/office/drawing/2014/main" id="{1FD706E1-0510-479C-A0DE-E7AC0E8B3AD0}"/>
              </a:ext>
            </a:extLst>
          </p:cNvPr>
          <p:cNvGrpSpPr/>
          <p:nvPr/>
        </p:nvGrpSpPr>
        <p:grpSpPr>
          <a:xfrm rot="21060075">
            <a:off x="338243" y="1870092"/>
            <a:ext cx="2446500" cy="2612192"/>
            <a:chOff x="8441548" y="1994601"/>
            <a:chExt cx="2309363" cy="248428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43" name="مجموعة 42">
              <a:extLst>
                <a:ext uri="{FF2B5EF4-FFF2-40B4-BE49-F238E27FC236}">
                  <a16:creationId xmlns:a16="http://schemas.microsoft.com/office/drawing/2014/main" id="{B04B6342-2A78-4952-B183-27DC2144C703}"/>
                </a:ext>
              </a:extLst>
            </p:cNvPr>
            <p:cNvGrpSpPr/>
            <p:nvPr/>
          </p:nvGrpSpPr>
          <p:grpSpPr>
            <a:xfrm rot="21401561">
              <a:off x="8441548" y="2336023"/>
              <a:ext cx="2309363" cy="2142866"/>
              <a:chOff x="-37963" y="1698744"/>
              <a:chExt cx="8361382" cy="4828108"/>
            </a:xfrm>
          </p:grpSpPr>
          <p:grpSp>
            <p:nvGrpSpPr>
              <p:cNvPr id="48" name="Group 2">
                <a:extLst>
                  <a:ext uri="{FF2B5EF4-FFF2-40B4-BE49-F238E27FC236}">
                    <a16:creationId xmlns:a16="http://schemas.microsoft.com/office/drawing/2014/main" id="{81CE0D99-9281-4FA0-AC87-458A47EC8B45}"/>
                  </a:ext>
                </a:extLst>
              </p:cNvPr>
              <p:cNvGrpSpPr/>
              <p:nvPr/>
            </p:nvGrpSpPr>
            <p:grpSpPr>
              <a:xfrm rot="20855127">
                <a:off x="-37963" y="1698744"/>
                <a:ext cx="8361382" cy="4828108"/>
                <a:chOff x="4381561" y="2045598"/>
                <a:chExt cx="6116729" cy="3421565"/>
              </a:xfrm>
            </p:grpSpPr>
            <p:sp>
              <p:nvSpPr>
                <p:cNvPr id="50" name="Rectangle 4">
                  <a:extLst>
                    <a:ext uri="{FF2B5EF4-FFF2-40B4-BE49-F238E27FC236}">
                      <a16:creationId xmlns:a16="http://schemas.microsoft.com/office/drawing/2014/main" id="{FFE84563-CCA3-40B1-9517-72FE04F4A864}"/>
                    </a:ext>
                  </a:extLst>
                </p:cNvPr>
                <p:cNvSpPr/>
                <p:nvPr/>
              </p:nvSpPr>
              <p:spPr>
                <a:xfrm rot="1004777">
                  <a:off x="4381561" y="2062389"/>
                  <a:ext cx="5825673" cy="3404774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91440" bIns="0" rtlCol="0" anchor="ctr">
                  <a:normAutofit/>
                </a:bodyPr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1" name="Rectangle 5">
                  <a:extLst>
                    <a:ext uri="{FF2B5EF4-FFF2-40B4-BE49-F238E27FC236}">
                      <a16:creationId xmlns:a16="http://schemas.microsoft.com/office/drawing/2014/main" id="{A3925DF8-F9BB-4EEA-83D0-5307AB9605F3}"/>
                    </a:ext>
                  </a:extLst>
                </p:cNvPr>
                <p:cNvSpPr/>
                <p:nvPr/>
              </p:nvSpPr>
              <p:spPr>
                <a:xfrm rot="1004777">
                  <a:off x="4549848" y="2045598"/>
                  <a:ext cx="5948442" cy="3373554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91440" bIns="0" rtlCol="0" anchor="ctr">
                  <a:normAutofit/>
                </a:bodyPr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49" name="Rectangle 3">
                <a:extLst>
                  <a:ext uri="{FF2B5EF4-FFF2-40B4-BE49-F238E27FC236}">
                    <a16:creationId xmlns:a16="http://schemas.microsoft.com/office/drawing/2014/main" id="{6E44729C-17A0-4681-8572-60F6B9B78E18}"/>
                  </a:ext>
                </a:extLst>
              </p:cNvPr>
              <p:cNvSpPr/>
              <p:nvPr/>
            </p:nvSpPr>
            <p:spPr>
              <a:xfrm rot="269944">
                <a:off x="300171" y="1883555"/>
                <a:ext cx="7861700" cy="4333165"/>
              </a:xfrm>
              <a:prstGeom prst="rect">
                <a:avLst/>
              </a:prstGeom>
              <a:solidFill>
                <a:srgbClr val="FEFC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91440" bIns="0" rtlCol="0" anchor="ctr">
                <a:normAutofit/>
              </a:bodyPr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44" name="مجموعة 43">
              <a:extLst>
                <a:ext uri="{FF2B5EF4-FFF2-40B4-BE49-F238E27FC236}">
                  <a16:creationId xmlns:a16="http://schemas.microsoft.com/office/drawing/2014/main" id="{800166DD-71BD-41EC-A4CD-937728EBD4E5}"/>
                </a:ext>
              </a:extLst>
            </p:cNvPr>
            <p:cNvGrpSpPr/>
            <p:nvPr/>
          </p:nvGrpSpPr>
          <p:grpSpPr>
            <a:xfrm>
              <a:off x="9575262" y="1994601"/>
              <a:ext cx="161525" cy="511899"/>
              <a:chOff x="9893281" y="1016364"/>
              <a:chExt cx="299188" cy="881302"/>
            </a:xfrm>
          </p:grpSpPr>
          <p:sp>
            <p:nvSpPr>
              <p:cNvPr id="45" name="Freeform 8">
                <a:extLst>
                  <a:ext uri="{FF2B5EF4-FFF2-40B4-BE49-F238E27FC236}">
                    <a16:creationId xmlns:a16="http://schemas.microsoft.com/office/drawing/2014/main" id="{794EE43D-412E-4CE4-A7E5-4358E43F3EB6}"/>
                  </a:ext>
                </a:extLst>
              </p:cNvPr>
              <p:cNvSpPr>
                <a:spLocks/>
              </p:cNvSpPr>
              <p:nvPr/>
            </p:nvSpPr>
            <p:spPr bwMode="auto">
              <a:xfrm rot="416023">
                <a:off x="9893281" y="1358327"/>
                <a:ext cx="252007" cy="539339"/>
              </a:xfrm>
              <a:custGeom>
                <a:avLst/>
                <a:gdLst>
                  <a:gd name="T0" fmla="*/ 0 w 286"/>
                  <a:gd name="T1" fmla="*/ 0 h 718"/>
                  <a:gd name="T2" fmla="*/ 0 w 286"/>
                  <a:gd name="T3" fmla="*/ 658 h 718"/>
                  <a:gd name="T4" fmla="*/ 60 w 286"/>
                  <a:gd name="T5" fmla="*/ 718 h 718"/>
                  <a:gd name="T6" fmla="*/ 226 w 286"/>
                  <a:gd name="T7" fmla="*/ 718 h 718"/>
                  <a:gd name="T8" fmla="*/ 286 w 286"/>
                  <a:gd name="T9" fmla="*/ 658 h 718"/>
                  <a:gd name="T10" fmla="*/ 286 w 286"/>
                  <a:gd name="T11" fmla="*/ 0 h 718"/>
                  <a:gd name="T12" fmla="*/ 0 w 286"/>
                  <a:gd name="T13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6" h="718">
                    <a:moveTo>
                      <a:pt x="0" y="0"/>
                    </a:moveTo>
                    <a:cubicBezTo>
                      <a:pt x="0" y="658"/>
                      <a:pt x="0" y="658"/>
                      <a:pt x="0" y="658"/>
                    </a:cubicBezTo>
                    <a:cubicBezTo>
                      <a:pt x="0" y="691"/>
                      <a:pt x="27" y="718"/>
                      <a:pt x="60" y="718"/>
                    </a:cubicBezTo>
                    <a:cubicBezTo>
                      <a:pt x="226" y="718"/>
                      <a:pt x="226" y="718"/>
                      <a:pt x="226" y="718"/>
                    </a:cubicBezTo>
                    <a:cubicBezTo>
                      <a:pt x="259" y="718"/>
                      <a:pt x="286" y="691"/>
                      <a:pt x="286" y="658"/>
                    </a:cubicBezTo>
                    <a:cubicBezTo>
                      <a:pt x="286" y="0"/>
                      <a:pt x="286" y="0"/>
                      <a:pt x="28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0" tIns="0" rIns="91440" bIns="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46" name="Freeform 9">
                <a:extLst>
                  <a:ext uri="{FF2B5EF4-FFF2-40B4-BE49-F238E27FC236}">
                    <a16:creationId xmlns:a16="http://schemas.microsoft.com/office/drawing/2014/main" id="{E820ABDA-3453-4ABA-A8A2-CE196DABD039}"/>
                  </a:ext>
                </a:extLst>
              </p:cNvPr>
              <p:cNvSpPr>
                <a:spLocks/>
              </p:cNvSpPr>
              <p:nvPr/>
            </p:nvSpPr>
            <p:spPr bwMode="auto">
              <a:xfrm rot="416023">
                <a:off x="9911797" y="1309115"/>
                <a:ext cx="279877" cy="58331"/>
              </a:xfrm>
              <a:custGeom>
                <a:avLst/>
                <a:gdLst>
                  <a:gd name="T0" fmla="*/ 0 w 333"/>
                  <a:gd name="T1" fmla="*/ 30 h 30"/>
                  <a:gd name="T2" fmla="*/ 276 w 333"/>
                  <a:gd name="T3" fmla="*/ 30 h 30"/>
                  <a:gd name="T4" fmla="*/ 327 w 333"/>
                  <a:gd name="T5" fmla="*/ 15 h 30"/>
                  <a:gd name="T6" fmla="*/ 327 w 333"/>
                  <a:gd name="T7" fmla="*/ 0 h 30"/>
                  <a:gd name="T8" fmla="*/ 316 w 333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3" h="30">
                    <a:moveTo>
                      <a:pt x="0" y="30"/>
                    </a:moveTo>
                    <a:cubicBezTo>
                      <a:pt x="276" y="30"/>
                      <a:pt x="276" y="30"/>
                      <a:pt x="276" y="30"/>
                    </a:cubicBezTo>
                    <a:cubicBezTo>
                      <a:pt x="298" y="30"/>
                      <a:pt x="321" y="23"/>
                      <a:pt x="327" y="15"/>
                    </a:cubicBezTo>
                    <a:cubicBezTo>
                      <a:pt x="333" y="7"/>
                      <a:pt x="333" y="0"/>
                      <a:pt x="327" y="0"/>
                    </a:cubicBezTo>
                    <a:cubicBezTo>
                      <a:pt x="321" y="0"/>
                      <a:pt x="316" y="0"/>
                      <a:pt x="316" y="0"/>
                    </a:cubicBezTo>
                  </a:path>
                </a:pathLst>
              </a:custGeom>
              <a:solidFill>
                <a:schemeClr val="accent5"/>
              </a:solidFill>
              <a:ln w="52388" cap="flat">
                <a:solidFill>
                  <a:srgbClr val="A7A9A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0" tIns="0" rIns="91440" bIns="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en-US" dirty="0"/>
              </a:p>
            </p:txBody>
          </p:sp>
          <p:sp>
            <p:nvSpPr>
              <p:cNvPr id="47" name="Freeform 7">
                <a:extLst>
                  <a:ext uri="{FF2B5EF4-FFF2-40B4-BE49-F238E27FC236}">
                    <a16:creationId xmlns:a16="http://schemas.microsoft.com/office/drawing/2014/main" id="{9B114B12-7370-4D04-8EF0-D50805EC5C6A}"/>
                  </a:ext>
                </a:extLst>
              </p:cNvPr>
              <p:cNvSpPr>
                <a:spLocks/>
              </p:cNvSpPr>
              <p:nvPr/>
            </p:nvSpPr>
            <p:spPr bwMode="auto">
              <a:xfrm rot="416023">
                <a:off x="9945708" y="1016364"/>
                <a:ext cx="246761" cy="328919"/>
              </a:xfrm>
              <a:custGeom>
                <a:avLst/>
                <a:gdLst>
                  <a:gd name="T0" fmla="*/ 286 w 286"/>
                  <a:gd name="T1" fmla="*/ 60 h 438"/>
                  <a:gd name="T2" fmla="*/ 226 w 286"/>
                  <a:gd name="T3" fmla="*/ 0 h 438"/>
                  <a:gd name="T4" fmla="*/ 60 w 286"/>
                  <a:gd name="T5" fmla="*/ 0 h 438"/>
                  <a:gd name="T6" fmla="*/ 0 w 286"/>
                  <a:gd name="T7" fmla="*/ 60 h 438"/>
                  <a:gd name="T8" fmla="*/ 0 w 286"/>
                  <a:gd name="T9" fmla="*/ 438 h 438"/>
                  <a:gd name="T10" fmla="*/ 286 w 286"/>
                  <a:gd name="T11" fmla="*/ 438 h 438"/>
                  <a:gd name="T12" fmla="*/ 286 w 286"/>
                  <a:gd name="T13" fmla="*/ 60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6" h="438">
                    <a:moveTo>
                      <a:pt x="286" y="60"/>
                    </a:moveTo>
                    <a:cubicBezTo>
                      <a:pt x="286" y="27"/>
                      <a:pt x="259" y="0"/>
                      <a:pt x="226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27" y="0"/>
                      <a:pt x="0" y="27"/>
                      <a:pt x="0" y="60"/>
                    </a:cubicBezTo>
                    <a:cubicBezTo>
                      <a:pt x="0" y="438"/>
                      <a:pt x="0" y="438"/>
                      <a:pt x="0" y="438"/>
                    </a:cubicBezTo>
                    <a:cubicBezTo>
                      <a:pt x="286" y="438"/>
                      <a:pt x="286" y="438"/>
                      <a:pt x="286" y="438"/>
                    </a:cubicBezTo>
                    <a:lnTo>
                      <a:pt x="286" y="6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0" tIns="0" rIns="91440" bIns="0" numCol="1" anchor="t" anchorCtr="0" compatLnSpc="1">
                <a:prstTxWarp prst="textNoShape">
                  <a:avLst/>
                </a:prstTxWarp>
                <a:normAutofit fontScale="85000" lnSpcReduction="20000"/>
              </a:bodyPr>
              <a:lstStyle/>
              <a:p>
                <a:endParaRPr lang="en-US" dirty="0"/>
              </a:p>
            </p:txBody>
          </p:sp>
        </p:grpSp>
      </p:grpSp>
      <p:sp>
        <p:nvSpPr>
          <p:cNvPr id="52" name="Rectangle 124">
            <a:extLst>
              <a:ext uri="{FF2B5EF4-FFF2-40B4-BE49-F238E27FC236}">
                <a16:creationId xmlns:a16="http://schemas.microsoft.com/office/drawing/2014/main" id="{D10C96E5-C822-49E4-A796-47668BD00AD1}"/>
              </a:ext>
            </a:extLst>
          </p:cNvPr>
          <p:cNvSpPr/>
          <p:nvPr/>
        </p:nvSpPr>
        <p:spPr>
          <a:xfrm rot="21209166">
            <a:off x="566586" y="2313941"/>
            <a:ext cx="2147285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algn="ctr" defTabSz="914400" rtl="1" eaLnBrk="1" latinLnBrk="0" hangingPunct="1"/>
            <a:r>
              <a:rPr lang="ar-OM" sz="3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UI Light" panose="020B0502040204020203" pitchFamily="34" charset="0"/>
              </a:rPr>
              <a:t>عن ماذا تحدثت الفقرة السابقة؟</a:t>
            </a:r>
            <a:endParaRPr lang="en-US" sz="3600" b="1" cap="none" spc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egoe UI Light" panose="020B0502040204020203" pitchFamily="34" charset="0"/>
            </a:endParaRPr>
          </a:p>
        </p:txBody>
      </p:sp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KW" smtClean="0"/>
              <a:t>إيمان الحضري</a:t>
            </a:r>
            <a:endParaRPr lang="ar-KW"/>
          </a:p>
        </p:txBody>
      </p:sp>
    </p:spTree>
    <p:extLst>
      <p:ext uri="{BB962C8B-B14F-4D97-AF65-F5344CB8AC3E}">
        <p14:creationId xmlns:p14="http://schemas.microsoft.com/office/powerpoint/2010/main" val="254029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17" grpId="0" animBg="1"/>
      <p:bldP spid="74" grpId="0"/>
      <p:bldP spid="76" grpId="0"/>
      <p:bldP spid="41" grpId="0"/>
      <p:bldP spid="5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مجموعة 5">
            <a:extLst>
              <a:ext uri="{FF2B5EF4-FFF2-40B4-BE49-F238E27FC236}">
                <a16:creationId xmlns:a16="http://schemas.microsoft.com/office/drawing/2014/main" id="{F4624FA0-55C8-490E-9EB3-45712F99853F}"/>
              </a:ext>
            </a:extLst>
          </p:cNvPr>
          <p:cNvGrpSpPr/>
          <p:nvPr/>
        </p:nvGrpSpPr>
        <p:grpSpPr>
          <a:xfrm>
            <a:off x="0" y="11"/>
            <a:ext cx="12192000" cy="6857989"/>
            <a:chOff x="0" y="11"/>
            <a:chExt cx="12192000" cy="6857989"/>
          </a:xfrm>
        </p:grpSpPr>
        <p:pic>
          <p:nvPicPr>
            <p:cNvPr id="3" name="صورة 2">
              <a:extLst>
                <a:ext uri="{FF2B5EF4-FFF2-40B4-BE49-F238E27FC236}">
                  <a16:creationId xmlns:a16="http://schemas.microsoft.com/office/drawing/2014/main" id="{7587B81C-205D-42D7-9DBE-52B6028D1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3810"/>
            <a:stretch/>
          </p:blipFill>
          <p:spPr>
            <a:xfrm>
              <a:off x="0" y="6048102"/>
              <a:ext cx="12192000" cy="809898"/>
            </a:xfrm>
            <a:prstGeom prst="rect">
              <a:avLst/>
            </a:prstGeom>
          </p:spPr>
        </p:pic>
        <p:pic>
          <p:nvPicPr>
            <p:cNvPr id="5" name="Picture 1">
              <a:extLst>
                <a:ext uri="{FF2B5EF4-FFF2-40B4-BE49-F238E27FC236}">
                  <a16:creationId xmlns:a16="http://schemas.microsoft.com/office/drawing/2014/main" id="{110A1FA8-8DFB-4AE3-A705-EC95738F33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 t="6615" b="9116"/>
            <a:stretch/>
          </p:blipFill>
          <p:spPr>
            <a:xfrm>
              <a:off x="0" y="11"/>
              <a:ext cx="12191999" cy="6048092"/>
            </a:xfrm>
            <a:prstGeom prst="rect">
              <a:avLst/>
            </a:prstGeom>
          </p:spPr>
        </p:pic>
      </p:grpSp>
      <p:sp>
        <p:nvSpPr>
          <p:cNvPr id="12" name="Rounded Rectangle 4">
            <a:extLst>
              <a:ext uri="{FF2B5EF4-FFF2-40B4-BE49-F238E27FC236}">
                <a16:creationId xmlns:a16="http://schemas.microsoft.com/office/drawing/2014/main" id="{5ED58F12-780D-4FEF-A806-329850E078C6}"/>
              </a:ext>
            </a:extLst>
          </p:cNvPr>
          <p:cNvSpPr/>
          <p:nvPr/>
        </p:nvSpPr>
        <p:spPr>
          <a:xfrm>
            <a:off x="2535278" y="1550125"/>
            <a:ext cx="7580271" cy="3714205"/>
          </a:xfrm>
          <a:prstGeom prst="roundRect">
            <a:avLst>
              <a:gd name="adj" fmla="val 1048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r>
              <a:rPr lang="ar-OM" sz="4400" b="1" dirty="0" smtClean="0">
                <a:solidFill>
                  <a:srgbClr val="DE367A"/>
                </a:solidFill>
              </a:rPr>
              <a:t>كتابة الدرس من </a:t>
            </a:r>
          </a:p>
          <a:p>
            <a:pPr marL="0" algn="ctr" defTabSz="914400" rtl="1" eaLnBrk="1" latinLnBrk="0" hangingPunct="1"/>
            <a:r>
              <a:rPr lang="ar-OM" sz="4400" b="1" dirty="0">
                <a:solidFill>
                  <a:srgbClr val="DE367A"/>
                </a:solidFill>
              </a:rPr>
              <a:t>(</a:t>
            </a:r>
            <a:r>
              <a:rPr lang="ar-OM" sz="4400" b="1" dirty="0" smtClean="0">
                <a:solidFill>
                  <a:srgbClr val="DE367A"/>
                </a:solidFill>
              </a:rPr>
              <a:t> من عادة إلى -إلى المدرسة)</a:t>
            </a:r>
            <a:endParaRPr lang="ar-OM" sz="4400" b="1" dirty="0">
              <a:solidFill>
                <a:srgbClr val="DE367A"/>
              </a:solidFill>
            </a:endParaRPr>
          </a:p>
          <a:p>
            <a:pPr marL="0" algn="ctr" defTabSz="914400" rtl="1" eaLnBrk="1" latinLnBrk="0" hangingPunct="1"/>
            <a:r>
              <a:rPr lang="ar-OM" sz="4400" b="1" dirty="0" smtClean="0">
                <a:solidFill>
                  <a:srgbClr val="DE367A"/>
                </a:solidFill>
              </a:rPr>
              <a:t>الإملاء من:</a:t>
            </a:r>
          </a:p>
          <a:p>
            <a:pPr marL="0" algn="ctr" defTabSz="914400" rtl="1" eaLnBrk="1" latinLnBrk="0" hangingPunct="1"/>
            <a:r>
              <a:rPr lang="ar-OM" sz="4400" b="1" dirty="0" smtClean="0">
                <a:solidFill>
                  <a:srgbClr val="DE367A"/>
                </a:solidFill>
              </a:rPr>
              <a:t>(</a:t>
            </a:r>
            <a:r>
              <a:rPr lang="ar-OM" sz="4400" b="1" dirty="0" err="1" smtClean="0">
                <a:solidFill>
                  <a:srgbClr val="DE367A"/>
                </a:solidFill>
              </a:rPr>
              <a:t>لاياأمي</a:t>
            </a:r>
            <a:r>
              <a:rPr lang="ar-OM" sz="4400" b="1" dirty="0" smtClean="0">
                <a:solidFill>
                  <a:srgbClr val="DE367A"/>
                </a:solidFill>
              </a:rPr>
              <a:t> إلى في المدرسة)</a:t>
            </a:r>
          </a:p>
          <a:p>
            <a:pPr marL="0" algn="ctr" defTabSz="914400" rtl="1" eaLnBrk="1" latinLnBrk="0" hangingPunct="1"/>
            <a:endParaRPr lang="en-US" sz="4400" b="1" dirty="0">
              <a:solidFill>
                <a:srgbClr val="DE367A"/>
              </a:solidFill>
            </a:endParaRPr>
          </a:p>
        </p:txBody>
      </p:sp>
      <p:sp>
        <p:nvSpPr>
          <p:cNvPr id="13" name="Rounded Rectangle 52">
            <a:extLst>
              <a:ext uri="{FF2B5EF4-FFF2-40B4-BE49-F238E27FC236}">
                <a16:creationId xmlns:a16="http://schemas.microsoft.com/office/drawing/2014/main" id="{4804C61F-6734-42BF-B849-F0A78ADAB9E3}"/>
              </a:ext>
            </a:extLst>
          </p:cNvPr>
          <p:cNvSpPr/>
          <p:nvPr/>
        </p:nvSpPr>
        <p:spPr>
          <a:xfrm>
            <a:off x="8829054" y="76793"/>
            <a:ext cx="3275129" cy="1008917"/>
          </a:xfrm>
          <a:prstGeom prst="roundRect">
            <a:avLst>
              <a:gd name="adj" fmla="val 10481"/>
            </a:avLst>
          </a:prstGeom>
          <a:solidFill>
            <a:srgbClr val="DE367A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 dirty="0"/>
          </a:p>
        </p:txBody>
      </p:sp>
      <p:pic>
        <p:nvPicPr>
          <p:cNvPr id="7" name="Picture 27">
            <a:extLst>
              <a:ext uri="{FF2B5EF4-FFF2-40B4-BE49-F238E27FC236}">
                <a16:creationId xmlns:a16="http://schemas.microsoft.com/office/drawing/2014/main" id="{F50719DD-9D5B-4B7F-AB2B-59A2BB2063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6774350" flipV="1">
            <a:off x="1527643" y="1907015"/>
            <a:ext cx="2259597" cy="380090"/>
          </a:xfrm>
          <a:prstGeom prst="rect">
            <a:avLst/>
          </a:prstGeom>
        </p:spPr>
      </p:pic>
      <p:sp>
        <p:nvSpPr>
          <p:cNvPr id="10" name="Rectangle 54">
            <a:extLst>
              <a:ext uri="{FF2B5EF4-FFF2-40B4-BE49-F238E27FC236}">
                <a16:creationId xmlns:a16="http://schemas.microsoft.com/office/drawing/2014/main" id="{F6E97249-4843-4E67-84BC-117D7891F4C1}"/>
              </a:ext>
            </a:extLst>
          </p:cNvPr>
          <p:cNvSpPr/>
          <p:nvPr/>
        </p:nvSpPr>
        <p:spPr>
          <a:xfrm>
            <a:off x="9637814" y="167337"/>
            <a:ext cx="164019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algn="ctr" defTabSz="914400" rtl="1" eaLnBrk="1" latinLnBrk="0" hangingPunct="1"/>
            <a:r>
              <a:rPr lang="ar-OM" sz="4000" cap="none" spc="0" dirty="0" smtClean="0">
                <a:ln w="0"/>
                <a:solidFill>
                  <a:schemeClr val="bg1">
                    <a:lumMod val="9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UI Semibold" panose="020B0702040204020203" pitchFamily="34" charset="0"/>
                <a:cs typeface="Segoe UI Semibold" panose="020B0702040204020203" pitchFamily="34" charset="0"/>
              </a:rPr>
              <a:t>الواجب</a:t>
            </a:r>
            <a:endParaRPr lang="en-US" sz="4000" cap="none" spc="0" dirty="0">
              <a:ln w="0"/>
              <a:solidFill>
                <a:schemeClr val="bg1">
                  <a:lumMod val="9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KW" smtClean="0"/>
              <a:t>إيمان الحضري</a:t>
            </a:r>
            <a:endParaRPr lang="ar-KW"/>
          </a:p>
        </p:txBody>
      </p:sp>
      <p:pic>
        <p:nvPicPr>
          <p:cNvPr id="11" name="صورة 10">
            <a:extLst>
              <a:ext uri="{FF2B5EF4-FFF2-40B4-BE49-F238E27FC236}">
                <a16:creationId xmlns:a16="http://schemas.microsoft.com/office/drawing/2014/main" id="{9BE72969-F79F-4EA6-8E7D-3B51CBF392B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81"/>
          <a:stretch/>
        </p:blipFill>
        <p:spPr>
          <a:xfrm>
            <a:off x="10420821" y="2811564"/>
            <a:ext cx="1080470" cy="2241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7824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مجموعة 5">
            <a:extLst>
              <a:ext uri="{FF2B5EF4-FFF2-40B4-BE49-F238E27FC236}">
                <a16:creationId xmlns:a16="http://schemas.microsoft.com/office/drawing/2014/main" id="{F4624FA0-55C8-490E-9EB3-45712F99853F}"/>
              </a:ext>
            </a:extLst>
          </p:cNvPr>
          <p:cNvGrpSpPr/>
          <p:nvPr/>
        </p:nvGrpSpPr>
        <p:grpSpPr>
          <a:xfrm>
            <a:off x="0" y="11"/>
            <a:ext cx="12192000" cy="6857989"/>
            <a:chOff x="0" y="11"/>
            <a:chExt cx="12192000" cy="6857989"/>
          </a:xfrm>
        </p:grpSpPr>
        <p:pic>
          <p:nvPicPr>
            <p:cNvPr id="3" name="صورة 2">
              <a:extLst>
                <a:ext uri="{FF2B5EF4-FFF2-40B4-BE49-F238E27FC236}">
                  <a16:creationId xmlns:a16="http://schemas.microsoft.com/office/drawing/2014/main" id="{7587B81C-205D-42D7-9DBE-52B6028D1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3810"/>
            <a:stretch/>
          </p:blipFill>
          <p:spPr>
            <a:xfrm>
              <a:off x="0" y="6048102"/>
              <a:ext cx="12192000" cy="809898"/>
            </a:xfrm>
            <a:prstGeom prst="rect">
              <a:avLst/>
            </a:prstGeom>
          </p:spPr>
        </p:pic>
        <p:pic>
          <p:nvPicPr>
            <p:cNvPr id="5" name="Picture 1">
              <a:extLst>
                <a:ext uri="{FF2B5EF4-FFF2-40B4-BE49-F238E27FC236}">
                  <a16:creationId xmlns:a16="http://schemas.microsoft.com/office/drawing/2014/main" id="{110A1FA8-8DFB-4AE3-A705-EC95738F33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 t="6615" b="9116"/>
            <a:stretch/>
          </p:blipFill>
          <p:spPr>
            <a:xfrm>
              <a:off x="0" y="11"/>
              <a:ext cx="12191999" cy="6048092"/>
            </a:xfrm>
            <a:prstGeom prst="rect">
              <a:avLst/>
            </a:prstGeom>
          </p:spPr>
        </p:pic>
      </p:grpSp>
      <p:sp>
        <p:nvSpPr>
          <p:cNvPr id="12" name="Rounded Rectangle 4">
            <a:extLst>
              <a:ext uri="{FF2B5EF4-FFF2-40B4-BE49-F238E27FC236}">
                <a16:creationId xmlns:a16="http://schemas.microsoft.com/office/drawing/2014/main" id="{5ED58F12-780D-4FEF-A806-329850E078C6}"/>
              </a:ext>
            </a:extLst>
          </p:cNvPr>
          <p:cNvSpPr/>
          <p:nvPr/>
        </p:nvSpPr>
        <p:spPr>
          <a:xfrm>
            <a:off x="2535278" y="1524000"/>
            <a:ext cx="7580271" cy="3714205"/>
          </a:xfrm>
          <a:prstGeom prst="roundRect">
            <a:avLst>
              <a:gd name="adj" fmla="val 1048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r>
              <a:rPr lang="ar-OM" sz="6600" b="1" dirty="0" smtClean="0">
                <a:solidFill>
                  <a:schemeClr val="accent6">
                    <a:lumMod val="50000"/>
                  </a:schemeClr>
                </a:solidFill>
              </a:rPr>
              <a:t>انتهت حصة اليوم</a:t>
            </a:r>
          </a:p>
          <a:p>
            <a:pPr marL="0" algn="ctr" defTabSz="914400" rtl="1" eaLnBrk="1" latinLnBrk="0" hangingPunct="1"/>
            <a:r>
              <a:rPr lang="ar-OM" sz="6600" b="1" dirty="0" smtClean="0">
                <a:solidFill>
                  <a:schemeClr val="accent6">
                    <a:lumMod val="50000"/>
                  </a:schemeClr>
                </a:solidFill>
              </a:rPr>
              <a:t>شكرا لكم على تفاعلكم</a:t>
            </a:r>
            <a:endParaRPr lang="en-US" sz="6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3" name="Rounded Rectangle 52">
            <a:extLst>
              <a:ext uri="{FF2B5EF4-FFF2-40B4-BE49-F238E27FC236}">
                <a16:creationId xmlns:a16="http://schemas.microsoft.com/office/drawing/2014/main" id="{4804C61F-6734-42BF-B849-F0A78ADAB9E3}"/>
              </a:ext>
            </a:extLst>
          </p:cNvPr>
          <p:cNvSpPr/>
          <p:nvPr/>
        </p:nvSpPr>
        <p:spPr>
          <a:xfrm>
            <a:off x="8829054" y="76793"/>
            <a:ext cx="3275129" cy="1008917"/>
          </a:xfrm>
          <a:prstGeom prst="roundRect">
            <a:avLst>
              <a:gd name="adj" fmla="val 10481"/>
            </a:avLst>
          </a:prstGeom>
          <a:solidFill>
            <a:srgbClr val="DE367A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 dirty="0"/>
          </a:p>
        </p:txBody>
      </p:sp>
      <p:sp>
        <p:nvSpPr>
          <p:cNvPr id="10" name="Rectangle 54">
            <a:extLst>
              <a:ext uri="{FF2B5EF4-FFF2-40B4-BE49-F238E27FC236}">
                <a16:creationId xmlns:a16="http://schemas.microsoft.com/office/drawing/2014/main" id="{F6E97249-4843-4E67-84BC-117D7891F4C1}"/>
              </a:ext>
            </a:extLst>
          </p:cNvPr>
          <p:cNvSpPr/>
          <p:nvPr/>
        </p:nvSpPr>
        <p:spPr>
          <a:xfrm>
            <a:off x="9884676" y="167337"/>
            <a:ext cx="114646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algn="ctr" defTabSz="914400" rtl="1" eaLnBrk="1" latinLnBrk="0" hangingPunct="1"/>
            <a:r>
              <a:rPr lang="ar-OM" sz="3200" dirty="0" smtClean="0">
                <a:ln w="0"/>
                <a:solidFill>
                  <a:schemeClr val="bg1">
                    <a:lumMod val="9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UI Semibold" panose="020B0702040204020203" pitchFamily="34" charset="0"/>
                <a:cs typeface="Segoe UI Semibold" panose="020B0702040204020203" pitchFamily="34" charset="0"/>
              </a:rPr>
              <a:t>الختام</a:t>
            </a:r>
            <a:endParaRPr lang="en-US" sz="3200" cap="none" spc="0" dirty="0">
              <a:ln w="0"/>
              <a:solidFill>
                <a:schemeClr val="bg1">
                  <a:lumMod val="9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KW" smtClean="0"/>
              <a:t>إيمان الحضري</a:t>
            </a:r>
            <a:endParaRPr lang="ar-KW"/>
          </a:p>
        </p:txBody>
      </p:sp>
      <p:pic>
        <p:nvPicPr>
          <p:cNvPr id="11" name="صورة 10">
            <a:extLst>
              <a:ext uri="{FF2B5EF4-FFF2-40B4-BE49-F238E27FC236}">
                <a16:creationId xmlns:a16="http://schemas.microsoft.com/office/drawing/2014/main" id="{3C363A0A-EEC2-458D-9A8E-05A6DAD64AF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49"/>
          <a:stretch/>
        </p:blipFill>
        <p:spPr>
          <a:xfrm flipH="1">
            <a:off x="1215709" y="961752"/>
            <a:ext cx="3145392" cy="4428308"/>
          </a:xfrm>
          <a:prstGeom prst="rect">
            <a:avLst/>
          </a:prstGeom>
        </p:spPr>
      </p:pic>
      <p:pic>
        <p:nvPicPr>
          <p:cNvPr id="14" name="BD07E015-B66E-4676-AB69-F1F6E2841029-L0-001.jpeg" descr="BD07E015-B66E-4676-AB69-F1F6E2841029-L0-001.jpeg">
            <a:extLst>
              <a:ext uri="{FF2B5EF4-FFF2-40B4-BE49-F238E27FC236}">
                <a16:creationId xmlns:a16="http://schemas.microsoft.com/office/drawing/2014/main" id="{51B434FC-7484-4A3D-B31F-C5849A3B0E6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7865" t="92" r="7992" b="7534"/>
          <a:stretch>
            <a:fillRect/>
          </a:stretch>
        </p:blipFill>
        <p:spPr>
          <a:xfrm>
            <a:off x="9190536" y="1020916"/>
            <a:ext cx="2761588" cy="46775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06" h="21600" extrusionOk="0">
                <a:moveTo>
                  <a:pt x="8869" y="0"/>
                </a:moveTo>
                <a:cubicBezTo>
                  <a:pt x="8440" y="5"/>
                  <a:pt x="8167" y="9"/>
                  <a:pt x="8148" y="14"/>
                </a:cubicBezTo>
                <a:cubicBezTo>
                  <a:pt x="8085" y="34"/>
                  <a:pt x="7829" y="79"/>
                  <a:pt x="7576" y="114"/>
                </a:cubicBezTo>
                <a:cubicBezTo>
                  <a:pt x="6967" y="197"/>
                  <a:pt x="6045" y="469"/>
                  <a:pt x="5439" y="742"/>
                </a:cubicBezTo>
                <a:cubicBezTo>
                  <a:pt x="5005" y="937"/>
                  <a:pt x="4932" y="958"/>
                  <a:pt x="4793" y="921"/>
                </a:cubicBezTo>
                <a:cubicBezTo>
                  <a:pt x="4707" y="897"/>
                  <a:pt x="4536" y="877"/>
                  <a:pt x="4416" y="877"/>
                </a:cubicBezTo>
                <a:cubicBezTo>
                  <a:pt x="4295" y="877"/>
                  <a:pt x="4057" y="840"/>
                  <a:pt x="3883" y="794"/>
                </a:cubicBezTo>
                <a:cubicBezTo>
                  <a:pt x="3494" y="692"/>
                  <a:pt x="3019" y="715"/>
                  <a:pt x="2510" y="857"/>
                </a:cubicBezTo>
                <a:cubicBezTo>
                  <a:pt x="2045" y="988"/>
                  <a:pt x="1766" y="1173"/>
                  <a:pt x="1232" y="1699"/>
                </a:cubicBezTo>
                <a:cubicBezTo>
                  <a:pt x="753" y="2170"/>
                  <a:pt x="484" y="2325"/>
                  <a:pt x="154" y="2325"/>
                </a:cubicBezTo>
                <a:cubicBezTo>
                  <a:pt x="-94" y="2325"/>
                  <a:pt x="-34" y="2408"/>
                  <a:pt x="273" y="2495"/>
                </a:cubicBezTo>
                <a:cubicBezTo>
                  <a:pt x="454" y="2546"/>
                  <a:pt x="494" y="2576"/>
                  <a:pt x="455" y="2628"/>
                </a:cubicBezTo>
                <a:cubicBezTo>
                  <a:pt x="428" y="2665"/>
                  <a:pt x="395" y="2766"/>
                  <a:pt x="379" y="2852"/>
                </a:cubicBezTo>
                <a:lnTo>
                  <a:pt x="349" y="3009"/>
                </a:lnTo>
                <a:lnTo>
                  <a:pt x="553" y="2879"/>
                </a:lnTo>
                <a:cubicBezTo>
                  <a:pt x="791" y="2727"/>
                  <a:pt x="888" y="2743"/>
                  <a:pt x="888" y="2937"/>
                </a:cubicBezTo>
                <a:cubicBezTo>
                  <a:pt x="888" y="3066"/>
                  <a:pt x="1105" y="3341"/>
                  <a:pt x="1207" y="3341"/>
                </a:cubicBezTo>
                <a:cubicBezTo>
                  <a:pt x="1232" y="3341"/>
                  <a:pt x="1289" y="3306"/>
                  <a:pt x="1335" y="3262"/>
                </a:cubicBezTo>
                <a:cubicBezTo>
                  <a:pt x="1424" y="3177"/>
                  <a:pt x="1578" y="3195"/>
                  <a:pt x="1521" y="3284"/>
                </a:cubicBezTo>
                <a:cubicBezTo>
                  <a:pt x="1439" y="3410"/>
                  <a:pt x="1765" y="3811"/>
                  <a:pt x="1950" y="3811"/>
                </a:cubicBezTo>
                <a:cubicBezTo>
                  <a:pt x="1978" y="3811"/>
                  <a:pt x="2040" y="3730"/>
                  <a:pt x="2087" y="3632"/>
                </a:cubicBezTo>
                <a:cubicBezTo>
                  <a:pt x="2188" y="3422"/>
                  <a:pt x="2275" y="3395"/>
                  <a:pt x="2346" y="3551"/>
                </a:cubicBezTo>
                <a:cubicBezTo>
                  <a:pt x="2373" y="3612"/>
                  <a:pt x="2446" y="3695"/>
                  <a:pt x="2507" y="3735"/>
                </a:cubicBezTo>
                <a:cubicBezTo>
                  <a:pt x="2651" y="3829"/>
                  <a:pt x="2598" y="3996"/>
                  <a:pt x="2324" y="4325"/>
                </a:cubicBezTo>
                <a:cubicBezTo>
                  <a:pt x="2173" y="4508"/>
                  <a:pt x="1935" y="4681"/>
                  <a:pt x="1429" y="4980"/>
                </a:cubicBezTo>
                <a:cubicBezTo>
                  <a:pt x="527" y="5515"/>
                  <a:pt x="293" y="5813"/>
                  <a:pt x="477" y="6195"/>
                </a:cubicBezTo>
                <a:cubicBezTo>
                  <a:pt x="522" y="6289"/>
                  <a:pt x="522" y="6288"/>
                  <a:pt x="556" y="6164"/>
                </a:cubicBezTo>
                <a:cubicBezTo>
                  <a:pt x="610" y="5963"/>
                  <a:pt x="718" y="6016"/>
                  <a:pt x="760" y="6264"/>
                </a:cubicBezTo>
                <a:cubicBezTo>
                  <a:pt x="781" y="6388"/>
                  <a:pt x="838" y="6533"/>
                  <a:pt x="888" y="6587"/>
                </a:cubicBezTo>
                <a:cubicBezTo>
                  <a:pt x="975" y="6683"/>
                  <a:pt x="980" y="6680"/>
                  <a:pt x="1049" y="6477"/>
                </a:cubicBezTo>
                <a:cubicBezTo>
                  <a:pt x="1088" y="6363"/>
                  <a:pt x="1150" y="6266"/>
                  <a:pt x="1186" y="6262"/>
                </a:cubicBezTo>
                <a:cubicBezTo>
                  <a:pt x="1222" y="6258"/>
                  <a:pt x="1269" y="6368"/>
                  <a:pt x="1289" y="6507"/>
                </a:cubicBezTo>
                <a:cubicBezTo>
                  <a:pt x="1328" y="6770"/>
                  <a:pt x="1507" y="7062"/>
                  <a:pt x="1740" y="7239"/>
                </a:cubicBezTo>
                <a:cubicBezTo>
                  <a:pt x="1872" y="7338"/>
                  <a:pt x="2332" y="7561"/>
                  <a:pt x="2410" y="7563"/>
                </a:cubicBezTo>
                <a:cubicBezTo>
                  <a:pt x="2432" y="7564"/>
                  <a:pt x="2420" y="7484"/>
                  <a:pt x="2382" y="7387"/>
                </a:cubicBezTo>
                <a:cubicBezTo>
                  <a:pt x="2282" y="7127"/>
                  <a:pt x="2401" y="7088"/>
                  <a:pt x="2629" y="7302"/>
                </a:cubicBezTo>
                <a:cubicBezTo>
                  <a:pt x="2859" y="7518"/>
                  <a:pt x="3057" y="7599"/>
                  <a:pt x="3140" y="7511"/>
                </a:cubicBezTo>
                <a:cubicBezTo>
                  <a:pt x="3190" y="7459"/>
                  <a:pt x="3240" y="7468"/>
                  <a:pt x="3493" y="7583"/>
                </a:cubicBezTo>
                <a:cubicBezTo>
                  <a:pt x="3885" y="7761"/>
                  <a:pt x="4655" y="7901"/>
                  <a:pt x="5542" y="7957"/>
                </a:cubicBezTo>
                <a:cubicBezTo>
                  <a:pt x="6129" y="7994"/>
                  <a:pt x="6358" y="8030"/>
                  <a:pt x="6818" y="8152"/>
                </a:cubicBezTo>
                <a:cubicBezTo>
                  <a:pt x="7477" y="8327"/>
                  <a:pt x="8074" y="8445"/>
                  <a:pt x="8662" y="8517"/>
                </a:cubicBezTo>
                <a:cubicBezTo>
                  <a:pt x="9007" y="8558"/>
                  <a:pt x="9089" y="8582"/>
                  <a:pt x="9089" y="8643"/>
                </a:cubicBezTo>
                <a:cubicBezTo>
                  <a:pt x="9089" y="8707"/>
                  <a:pt x="9021" y="8722"/>
                  <a:pt x="8611" y="8746"/>
                </a:cubicBezTo>
                <a:cubicBezTo>
                  <a:pt x="7969" y="8784"/>
                  <a:pt x="7409" y="8873"/>
                  <a:pt x="6839" y="9029"/>
                </a:cubicBezTo>
                <a:cubicBezTo>
                  <a:pt x="6210" y="9202"/>
                  <a:pt x="5826" y="9362"/>
                  <a:pt x="5256" y="9688"/>
                </a:cubicBezTo>
                <a:lnTo>
                  <a:pt x="4781" y="9959"/>
                </a:lnTo>
                <a:lnTo>
                  <a:pt x="4912" y="10110"/>
                </a:lnTo>
                <a:lnTo>
                  <a:pt x="5040" y="10262"/>
                </a:lnTo>
                <a:lnTo>
                  <a:pt x="4440" y="10800"/>
                </a:lnTo>
                <a:cubicBezTo>
                  <a:pt x="4098" y="11106"/>
                  <a:pt x="3583" y="11650"/>
                  <a:pt x="3244" y="12062"/>
                </a:cubicBezTo>
                <a:cubicBezTo>
                  <a:pt x="2741" y="12671"/>
                  <a:pt x="2596" y="12811"/>
                  <a:pt x="2331" y="12952"/>
                </a:cubicBezTo>
                <a:cubicBezTo>
                  <a:pt x="1819" y="13223"/>
                  <a:pt x="1599" y="13696"/>
                  <a:pt x="1850" y="13990"/>
                </a:cubicBezTo>
                <a:cubicBezTo>
                  <a:pt x="2047" y="14222"/>
                  <a:pt x="2266" y="14362"/>
                  <a:pt x="2471" y="14389"/>
                </a:cubicBezTo>
                <a:cubicBezTo>
                  <a:pt x="2607" y="14406"/>
                  <a:pt x="2725" y="14463"/>
                  <a:pt x="2836" y="14567"/>
                </a:cubicBezTo>
                <a:cubicBezTo>
                  <a:pt x="3025" y="14745"/>
                  <a:pt x="3165" y="14761"/>
                  <a:pt x="3274" y="14618"/>
                </a:cubicBezTo>
                <a:cubicBezTo>
                  <a:pt x="3340" y="14532"/>
                  <a:pt x="3324" y="14469"/>
                  <a:pt x="3168" y="14199"/>
                </a:cubicBezTo>
                <a:cubicBezTo>
                  <a:pt x="3017" y="13940"/>
                  <a:pt x="2994" y="13854"/>
                  <a:pt x="3043" y="13742"/>
                </a:cubicBezTo>
                <a:cubicBezTo>
                  <a:pt x="3130" y="13545"/>
                  <a:pt x="3271" y="13573"/>
                  <a:pt x="3417" y="13815"/>
                </a:cubicBezTo>
                <a:cubicBezTo>
                  <a:pt x="3556" y="14044"/>
                  <a:pt x="3743" y="14142"/>
                  <a:pt x="3968" y="14107"/>
                </a:cubicBezTo>
                <a:cubicBezTo>
                  <a:pt x="4150" y="14079"/>
                  <a:pt x="4152" y="14034"/>
                  <a:pt x="3977" y="13773"/>
                </a:cubicBezTo>
                <a:cubicBezTo>
                  <a:pt x="3867" y="13608"/>
                  <a:pt x="3846" y="13514"/>
                  <a:pt x="3874" y="13307"/>
                </a:cubicBezTo>
                <a:cubicBezTo>
                  <a:pt x="3901" y="13112"/>
                  <a:pt x="3885" y="13028"/>
                  <a:pt x="3810" y="12964"/>
                </a:cubicBezTo>
                <a:cubicBezTo>
                  <a:pt x="3716" y="12885"/>
                  <a:pt x="3735" y="12854"/>
                  <a:pt x="4121" y="12461"/>
                </a:cubicBezTo>
                <a:cubicBezTo>
                  <a:pt x="4637" y="11934"/>
                  <a:pt x="5174" y="11459"/>
                  <a:pt x="5664" y="11094"/>
                </a:cubicBezTo>
                <a:cubicBezTo>
                  <a:pt x="6319" y="10607"/>
                  <a:pt x="6342" y="10704"/>
                  <a:pt x="5804" y="11672"/>
                </a:cubicBezTo>
                <a:cubicBezTo>
                  <a:pt x="5325" y="12533"/>
                  <a:pt x="4926" y="13436"/>
                  <a:pt x="4681" y="14212"/>
                </a:cubicBezTo>
                <a:cubicBezTo>
                  <a:pt x="4482" y="14840"/>
                  <a:pt x="4294" y="15687"/>
                  <a:pt x="4337" y="15753"/>
                </a:cubicBezTo>
                <a:cubicBezTo>
                  <a:pt x="4431" y="15899"/>
                  <a:pt x="6158" y="16304"/>
                  <a:pt x="6879" y="16349"/>
                </a:cubicBezTo>
                <a:cubicBezTo>
                  <a:pt x="7099" y="16363"/>
                  <a:pt x="7302" y="16394"/>
                  <a:pt x="7332" y="16418"/>
                </a:cubicBezTo>
                <a:cubicBezTo>
                  <a:pt x="7362" y="16441"/>
                  <a:pt x="7422" y="16707"/>
                  <a:pt x="7466" y="17008"/>
                </a:cubicBezTo>
                <a:cubicBezTo>
                  <a:pt x="7553" y="17607"/>
                  <a:pt x="7762" y="18477"/>
                  <a:pt x="7908" y="18845"/>
                </a:cubicBezTo>
                <a:cubicBezTo>
                  <a:pt x="7958" y="18974"/>
                  <a:pt x="8001" y="19206"/>
                  <a:pt x="8002" y="19362"/>
                </a:cubicBezTo>
                <a:cubicBezTo>
                  <a:pt x="8003" y="19623"/>
                  <a:pt x="7987" y="19654"/>
                  <a:pt x="7795" y="19784"/>
                </a:cubicBezTo>
                <a:cubicBezTo>
                  <a:pt x="7564" y="19940"/>
                  <a:pt x="7292" y="20032"/>
                  <a:pt x="6751" y="20136"/>
                </a:cubicBezTo>
                <a:cubicBezTo>
                  <a:pt x="5852" y="20308"/>
                  <a:pt x="5428" y="20523"/>
                  <a:pt x="5296" y="20876"/>
                </a:cubicBezTo>
                <a:cubicBezTo>
                  <a:pt x="5147" y="21271"/>
                  <a:pt x="5379" y="21465"/>
                  <a:pt x="6060" y="21515"/>
                </a:cubicBezTo>
                <a:cubicBezTo>
                  <a:pt x="6277" y="21531"/>
                  <a:pt x="6446" y="21562"/>
                  <a:pt x="6437" y="21584"/>
                </a:cubicBezTo>
                <a:cubicBezTo>
                  <a:pt x="6434" y="21590"/>
                  <a:pt x="6062" y="21595"/>
                  <a:pt x="5856" y="21600"/>
                </a:cubicBezTo>
                <a:lnTo>
                  <a:pt x="8471" y="21600"/>
                </a:lnTo>
                <a:cubicBezTo>
                  <a:pt x="8123" y="21596"/>
                  <a:pt x="7395" y="21592"/>
                  <a:pt x="7393" y="21587"/>
                </a:cubicBezTo>
                <a:cubicBezTo>
                  <a:pt x="7384" y="21568"/>
                  <a:pt x="7510" y="21531"/>
                  <a:pt x="7673" y="21506"/>
                </a:cubicBezTo>
                <a:cubicBezTo>
                  <a:pt x="8080" y="21444"/>
                  <a:pt x="8404" y="21348"/>
                  <a:pt x="8705" y="21197"/>
                </a:cubicBezTo>
                <a:cubicBezTo>
                  <a:pt x="8845" y="21128"/>
                  <a:pt x="9095" y="21040"/>
                  <a:pt x="9262" y="21003"/>
                </a:cubicBezTo>
                <a:cubicBezTo>
                  <a:pt x="9767" y="20890"/>
                  <a:pt x="9815" y="20835"/>
                  <a:pt x="9804" y="20376"/>
                </a:cubicBezTo>
                <a:cubicBezTo>
                  <a:pt x="9799" y="20158"/>
                  <a:pt x="9730" y="19760"/>
                  <a:pt x="9649" y="19492"/>
                </a:cubicBezTo>
                <a:cubicBezTo>
                  <a:pt x="9525" y="19083"/>
                  <a:pt x="9495" y="18815"/>
                  <a:pt x="9469" y="17858"/>
                </a:cubicBezTo>
                <a:cubicBezTo>
                  <a:pt x="9444" y="16914"/>
                  <a:pt x="9456" y="16711"/>
                  <a:pt x="9530" y="16694"/>
                </a:cubicBezTo>
                <a:cubicBezTo>
                  <a:pt x="9580" y="16682"/>
                  <a:pt x="9867" y="16688"/>
                  <a:pt x="10172" y="16705"/>
                </a:cubicBezTo>
                <a:lnTo>
                  <a:pt x="10729" y="16733"/>
                </a:lnTo>
                <a:lnTo>
                  <a:pt x="11003" y="17535"/>
                </a:lnTo>
                <a:cubicBezTo>
                  <a:pt x="11155" y="17976"/>
                  <a:pt x="11328" y="18472"/>
                  <a:pt x="11387" y="18638"/>
                </a:cubicBezTo>
                <a:cubicBezTo>
                  <a:pt x="11464" y="18856"/>
                  <a:pt x="11494" y="19148"/>
                  <a:pt x="11494" y="19688"/>
                </a:cubicBezTo>
                <a:cubicBezTo>
                  <a:pt x="11494" y="20650"/>
                  <a:pt x="11493" y="20649"/>
                  <a:pt x="12501" y="20856"/>
                </a:cubicBezTo>
                <a:cubicBezTo>
                  <a:pt x="12689" y="20895"/>
                  <a:pt x="13125" y="20998"/>
                  <a:pt x="13469" y="21086"/>
                </a:cubicBezTo>
                <a:cubicBezTo>
                  <a:pt x="14252" y="21284"/>
                  <a:pt x="14757" y="21343"/>
                  <a:pt x="15494" y="21322"/>
                </a:cubicBezTo>
                <a:cubicBezTo>
                  <a:pt x="16156" y="21303"/>
                  <a:pt x="16423" y="21233"/>
                  <a:pt x="16608" y="21030"/>
                </a:cubicBezTo>
                <a:cubicBezTo>
                  <a:pt x="16711" y="20916"/>
                  <a:pt x="16715" y="20878"/>
                  <a:pt x="16641" y="20714"/>
                </a:cubicBezTo>
                <a:cubicBezTo>
                  <a:pt x="16464" y="20320"/>
                  <a:pt x="16227" y="20187"/>
                  <a:pt x="15436" y="20040"/>
                </a:cubicBezTo>
                <a:cubicBezTo>
                  <a:pt x="14771" y="19917"/>
                  <a:pt x="14412" y="19802"/>
                  <a:pt x="14017" y="19591"/>
                </a:cubicBezTo>
                <a:cubicBezTo>
                  <a:pt x="13564" y="19349"/>
                  <a:pt x="13298" y="19090"/>
                  <a:pt x="13211" y="18806"/>
                </a:cubicBezTo>
                <a:cubicBezTo>
                  <a:pt x="13154" y="18622"/>
                  <a:pt x="12876" y="16733"/>
                  <a:pt x="12876" y="16535"/>
                </a:cubicBezTo>
                <a:cubicBezTo>
                  <a:pt x="12876" y="16510"/>
                  <a:pt x="13049" y="16428"/>
                  <a:pt x="13259" y="16351"/>
                </a:cubicBezTo>
                <a:cubicBezTo>
                  <a:pt x="13469" y="16274"/>
                  <a:pt x="13799" y="16111"/>
                  <a:pt x="13993" y="15990"/>
                </a:cubicBezTo>
                <a:lnTo>
                  <a:pt x="14343" y="15769"/>
                </a:lnTo>
                <a:lnTo>
                  <a:pt x="14297" y="15275"/>
                </a:lnTo>
                <a:cubicBezTo>
                  <a:pt x="14210" y="14346"/>
                  <a:pt x="13866" y="12933"/>
                  <a:pt x="13405" y="11620"/>
                </a:cubicBezTo>
                <a:cubicBezTo>
                  <a:pt x="13209" y="11061"/>
                  <a:pt x="13198" y="10934"/>
                  <a:pt x="13354" y="10991"/>
                </a:cubicBezTo>
                <a:cubicBezTo>
                  <a:pt x="13396" y="11007"/>
                  <a:pt x="13555" y="10932"/>
                  <a:pt x="13728" y="10816"/>
                </a:cubicBezTo>
                <a:lnTo>
                  <a:pt x="14029" y="10616"/>
                </a:lnTo>
                <a:lnTo>
                  <a:pt x="14453" y="10717"/>
                </a:lnTo>
                <a:cubicBezTo>
                  <a:pt x="15607" y="10994"/>
                  <a:pt x="16857" y="10640"/>
                  <a:pt x="18215" y="9654"/>
                </a:cubicBezTo>
                <a:lnTo>
                  <a:pt x="18605" y="9372"/>
                </a:lnTo>
                <a:lnTo>
                  <a:pt x="18964" y="9378"/>
                </a:lnTo>
                <a:cubicBezTo>
                  <a:pt x="19369" y="9383"/>
                  <a:pt x="19590" y="9310"/>
                  <a:pt x="19844" y="9089"/>
                </a:cubicBezTo>
                <a:cubicBezTo>
                  <a:pt x="19965" y="8983"/>
                  <a:pt x="20118" y="8932"/>
                  <a:pt x="20660" y="8811"/>
                </a:cubicBezTo>
                <a:cubicBezTo>
                  <a:pt x="21360" y="8654"/>
                  <a:pt x="21506" y="8603"/>
                  <a:pt x="21506" y="8522"/>
                </a:cubicBezTo>
                <a:cubicBezTo>
                  <a:pt x="21506" y="8422"/>
                  <a:pt x="21054" y="8394"/>
                  <a:pt x="20556" y="8462"/>
                </a:cubicBezTo>
                <a:cubicBezTo>
                  <a:pt x="20413" y="8482"/>
                  <a:pt x="20270" y="8490"/>
                  <a:pt x="20240" y="8479"/>
                </a:cubicBezTo>
                <a:cubicBezTo>
                  <a:pt x="20209" y="8468"/>
                  <a:pt x="20330" y="8357"/>
                  <a:pt x="20507" y="8235"/>
                </a:cubicBezTo>
                <a:cubicBezTo>
                  <a:pt x="21073" y="7847"/>
                  <a:pt x="21281" y="7565"/>
                  <a:pt x="20998" y="7565"/>
                </a:cubicBezTo>
                <a:cubicBezTo>
                  <a:pt x="20856" y="7565"/>
                  <a:pt x="20482" y="7695"/>
                  <a:pt x="20246" y="7827"/>
                </a:cubicBezTo>
                <a:cubicBezTo>
                  <a:pt x="19946" y="7994"/>
                  <a:pt x="19907" y="7899"/>
                  <a:pt x="20157" y="7603"/>
                </a:cubicBezTo>
                <a:cubicBezTo>
                  <a:pt x="20408" y="7308"/>
                  <a:pt x="20459" y="7094"/>
                  <a:pt x="20279" y="7094"/>
                </a:cubicBezTo>
                <a:cubicBezTo>
                  <a:pt x="20085" y="7094"/>
                  <a:pt x="19738" y="7252"/>
                  <a:pt x="19491" y="7452"/>
                </a:cubicBezTo>
                <a:cubicBezTo>
                  <a:pt x="19323" y="7587"/>
                  <a:pt x="19227" y="7635"/>
                  <a:pt x="19180" y="7607"/>
                </a:cubicBezTo>
                <a:cubicBezTo>
                  <a:pt x="19133" y="7579"/>
                  <a:pt x="19187" y="7471"/>
                  <a:pt x="19354" y="7260"/>
                </a:cubicBezTo>
                <a:cubicBezTo>
                  <a:pt x="19642" y="6895"/>
                  <a:pt x="19657" y="6822"/>
                  <a:pt x="19436" y="6822"/>
                </a:cubicBezTo>
                <a:cubicBezTo>
                  <a:pt x="19347" y="6822"/>
                  <a:pt x="19256" y="6840"/>
                  <a:pt x="19232" y="6863"/>
                </a:cubicBezTo>
                <a:cubicBezTo>
                  <a:pt x="19208" y="6886"/>
                  <a:pt x="19155" y="6897"/>
                  <a:pt x="19113" y="6888"/>
                </a:cubicBezTo>
                <a:cubicBezTo>
                  <a:pt x="19063" y="6878"/>
                  <a:pt x="19045" y="6782"/>
                  <a:pt x="19058" y="6603"/>
                </a:cubicBezTo>
                <a:cubicBezTo>
                  <a:pt x="19083" y="6274"/>
                  <a:pt x="18990" y="6111"/>
                  <a:pt x="18507" y="5608"/>
                </a:cubicBezTo>
                <a:cubicBezTo>
                  <a:pt x="18104" y="5189"/>
                  <a:pt x="17998" y="4973"/>
                  <a:pt x="17850" y="4289"/>
                </a:cubicBezTo>
                <a:cubicBezTo>
                  <a:pt x="17604" y="3151"/>
                  <a:pt x="17063" y="2340"/>
                  <a:pt x="16005" y="1524"/>
                </a:cubicBezTo>
                <a:cubicBezTo>
                  <a:pt x="15255" y="944"/>
                  <a:pt x="14595" y="647"/>
                  <a:pt x="13634" y="458"/>
                </a:cubicBezTo>
                <a:cubicBezTo>
                  <a:pt x="13166" y="367"/>
                  <a:pt x="12993" y="355"/>
                  <a:pt x="12087" y="348"/>
                </a:cubicBezTo>
                <a:cubicBezTo>
                  <a:pt x="11151" y="341"/>
                  <a:pt x="11031" y="331"/>
                  <a:pt x="10669" y="238"/>
                </a:cubicBezTo>
                <a:cubicBezTo>
                  <a:pt x="10451" y="183"/>
                  <a:pt x="10113" y="118"/>
                  <a:pt x="9914" y="94"/>
                </a:cubicBezTo>
                <a:cubicBezTo>
                  <a:pt x="9714" y="70"/>
                  <a:pt x="9499" y="34"/>
                  <a:pt x="9436" y="14"/>
                </a:cubicBezTo>
                <a:cubicBezTo>
                  <a:pt x="9418" y="9"/>
                  <a:pt x="9201" y="5"/>
                  <a:pt x="8869" y="0"/>
                </a:cubicBezTo>
                <a:close/>
                <a:moveTo>
                  <a:pt x="18130" y="7190"/>
                </a:moveTo>
                <a:cubicBezTo>
                  <a:pt x="18148" y="7192"/>
                  <a:pt x="18165" y="7199"/>
                  <a:pt x="18176" y="7210"/>
                </a:cubicBezTo>
                <a:cubicBezTo>
                  <a:pt x="18197" y="7230"/>
                  <a:pt x="18189" y="7257"/>
                  <a:pt x="18154" y="7269"/>
                </a:cubicBezTo>
                <a:cubicBezTo>
                  <a:pt x="18120" y="7282"/>
                  <a:pt x="18072" y="7275"/>
                  <a:pt x="18051" y="7255"/>
                </a:cubicBezTo>
                <a:cubicBezTo>
                  <a:pt x="18030" y="7234"/>
                  <a:pt x="18041" y="7208"/>
                  <a:pt x="18075" y="7195"/>
                </a:cubicBezTo>
                <a:cubicBezTo>
                  <a:pt x="18092" y="7189"/>
                  <a:pt x="18112" y="7187"/>
                  <a:pt x="18130" y="7190"/>
                </a:cubicBezTo>
                <a:close/>
                <a:moveTo>
                  <a:pt x="16976" y="7331"/>
                </a:moveTo>
                <a:cubicBezTo>
                  <a:pt x="17030" y="7336"/>
                  <a:pt x="17019" y="7391"/>
                  <a:pt x="16934" y="7493"/>
                </a:cubicBezTo>
                <a:cubicBezTo>
                  <a:pt x="16877" y="7561"/>
                  <a:pt x="16830" y="7618"/>
                  <a:pt x="16830" y="7621"/>
                </a:cubicBezTo>
                <a:cubicBezTo>
                  <a:pt x="16830" y="7624"/>
                  <a:pt x="16932" y="7619"/>
                  <a:pt x="17058" y="7610"/>
                </a:cubicBezTo>
                <a:cubicBezTo>
                  <a:pt x="17238" y="7598"/>
                  <a:pt x="17297" y="7611"/>
                  <a:pt x="17329" y="7668"/>
                </a:cubicBezTo>
                <a:cubicBezTo>
                  <a:pt x="17352" y="7708"/>
                  <a:pt x="17411" y="7794"/>
                  <a:pt x="17460" y="7859"/>
                </a:cubicBezTo>
                <a:cubicBezTo>
                  <a:pt x="17620" y="8075"/>
                  <a:pt x="17642" y="8286"/>
                  <a:pt x="17527" y="8491"/>
                </a:cubicBezTo>
                <a:cubicBezTo>
                  <a:pt x="17440" y="8648"/>
                  <a:pt x="17433" y="8708"/>
                  <a:pt x="17497" y="8816"/>
                </a:cubicBezTo>
                <a:lnTo>
                  <a:pt x="17576" y="8948"/>
                </a:lnTo>
                <a:lnTo>
                  <a:pt x="16909" y="9329"/>
                </a:lnTo>
                <a:cubicBezTo>
                  <a:pt x="16543" y="9539"/>
                  <a:pt x="16147" y="9740"/>
                  <a:pt x="16029" y="9777"/>
                </a:cubicBezTo>
                <a:cubicBezTo>
                  <a:pt x="15736" y="9867"/>
                  <a:pt x="15074" y="9885"/>
                  <a:pt x="14800" y="9811"/>
                </a:cubicBezTo>
                <a:cubicBezTo>
                  <a:pt x="14680" y="9778"/>
                  <a:pt x="14599" y="9735"/>
                  <a:pt x="14620" y="9715"/>
                </a:cubicBezTo>
                <a:cubicBezTo>
                  <a:pt x="14675" y="9662"/>
                  <a:pt x="14012" y="9378"/>
                  <a:pt x="13430" y="9204"/>
                </a:cubicBezTo>
                <a:cubicBezTo>
                  <a:pt x="13153" y="9122"/>
                  <a:pt x="12538" y="8981"/>
                  <a:pt x="12063" y="8892"/>
                </a:cubicBezTo>
                <a:cubicBezTo>
                  <a:pt x="10957" y="8685"/>
                  <a:pt x="10886" y="8668"/>
                  <a:pt x="10918" y="8610"/>
                </a:cubicBezTo>
                <a:cubicBezTo>
                  <a:pt x="10950" y="8555"/>
                  <a:pt x="11715" y="8419"/>
                  <a:pt x="12638" y="8305"/>
                </a:cubicBezTo>
                <a:cubicBezTo>
                  <a:pt x="13587" y="8189"/>
                  <a:pt x="14367" y="7999"/>
                  <a:pt x="14915" y="7751"/>
                </a:cubicBezTo>
                <a:cubicBezTo>
                  <a:pt x="15122" y="7658"/>
                  <a:pt x="15240" y="7715"/>
                  <a:pt x="15131" y="7856"/>
                </a:cubicBezTo>
                <a:cubicBezTo>
                  <a:pt x="15073" y="7931"/>
                  <a:pt x="15071" y="7955"/>
                  <a:pt x="15131" y="7955"/>
                </a:cubicBezTo>
                <a:cubicBezTo>
                  <a:pt x="15314" y="7955"/>
                  <a:pt x="16332" y="7619"/>
                  <a:pt x="16629" y="7461"/>
                </a:cubicBezTo>
                <a:cubicBezTo>
                  <a:pt x="16803" y="7368"/>
                  <a:pt x="16922" y="7325"/>
                  <a:pt x="16976" y="7331"/>
                </a:cubicBezTo>
                <a:close/>
              </a:path>
            </a:pathLst>
          </a:custGeom>
          <a:ln w="12700">
            <a:miter lim="4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149208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مجموعة 5">
            <a:extLst>
              <a:ext uri="{FF2B5EF4-FFF2-40B4-BE49-F238E27FC236}">
                <a16:creationId xmlns:a16="http://schemas.microsoft.com/office/drawing/2014/main" id="{F4624FA0-55C8-490E-9EB3-45712F99853F}"/>
              </a:ext>
            </a:extLst>
          </p:cNvPr>
          <p:cNvGrpSpPr/>
          <p:nvPr/>
        </p:nvGrpSpPr>
        <p:grpSpPr>
          <a:xfrm>
            <a:off x="0" y="11"/>
            <a:ext cx="12192000" cy="6857989"/>
            <a:chOff x="0" y="11"/>
            <a:chExt cx="12192000" cy="6857989"/>
          </a:xfrm>
        </p:grpSpPr>
        <p:pic>
          <p:nvPicPr>
            <p:cNvPr id="3" name="صورة 2">
              <a:extLst>
                <a:ext uri="{FF2B5EF4-FFF2-40B4-BE49-F238E27FC236}">
                  <a16:creationId xmlns:a16="http://schemas.microsoft.com/office/drawing/2014/main" id="{7587B81C-205D-42D7-9DBE-52B6028D1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3810"/>
            <a:stretch/>
          </p:blipFill>
          <p:spPr>
            <a:xfrm>
              <a:off x="0" y="6048102"/>
              <a:ext cx="12192000" cy="809898"/>
            </a:xfrm>
            <a:prstGeom prst="rect">
              <a:avLst/>
            </a:prstGeom>
          </p:spPr>
        </p:pic>
        <p:pic>
          <p:nvPicPr>
            <p:cNvPr id="5" name="Picture 1">
              <a:extLst>
                <a:ext uri="{FF2B5EF4-FFF2-40B4-BE49-F238E27FC236}">
                  <a16:creationId xmlns:a16="http://schemas.microsoft.com/office/drawing/2014/main" id="{110A1FA8-8DFB-4AE3-A705-EC95738F33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 t="6615" b="9116"/>
            <a:stretch/>
          </p:blipFill>
          <p:spPr>
            <a:xfrm>
              <a:off x="0" y="11"/>
              <a:ext cx="12191999" cy="6048092"/>
            </a:xfrm>
            <a:prstGeom prst="rect">
              <a:avLst/>
            </a:prstGeom>
          </p:spPr>
        </p:pic>
      </p:grpSp>
      <p:grpSp>
        <p:nvGrpSpPr>
          <p:cNvPr id="9" name="مجموعة 8">
            <a:extLst>
              <a:ext uri="{FF2B5EF4-FFF2-40B4-BE49-F238E27FC236}">
                <a16:creationId xmlns:a16="http://schemas.microsoft.com/office/drawing/2014/main" id="{C995B277-71A0-464E-B616-4C45C24D0C38}"/>
              </a:ext>
            </a:extLst>
          </p:cNvPr>
          <p:cNvGrpSpPr/>
          <p:nvPr/>
        </p:nvGrpSpPr>
        <p:grpSpPr>
          <a:xfrm>
            <a:off x="10604064" y="781127"/>
            <a:ext cx="585560" cy="990656"/>
            <a:chOff x="8325134" y="1776057"/>
            <a:chExt cx="585560" cy="990656"/>
          </a:xfrm>
        </p:grpSpPr>
        <p:sp>
          <p:nvSpPr>
            <p:cNvPr id="10" name="شكل بيضاوي 9">
              <a:extLst>
                <a:ext uri="{FF2B5EF4-FFF2-40B4-BE49-F238E27FC236}">
                  <a16:creationId xmlns:a16="http://schemas.microsoft.com/office/drawing/2014/main" id="{5C8D1649-1F9B-43FF-9C2F-A7DFC0A6B291}"/>
                </a:ext>
              </a:extLst>
            </p:cNvPr>
            <p:cNvSpPr/>
            <p:nvPr/>
          </p:nvSpPr>
          <p:spPr>
            <a:xfrm>
              <a:off x="8325134" y="2113275"/>
              <a:ext cx="585560" cy="593444"/>
            </a:xfrm>
            <a:prstGeom prst="ellipse">
              <a:avLst/>
            </a:prstGeom>
            <a:solidFill>
              <a:schemeClr val="accent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KW"/>
            </a:p>
          </p:txBody>
        </p:sp>
        <p:sp>
          <p:nvSpPr>
            <p:cNvPr id="11" name="TextBox 15">
              <a:extLst>
                <a:ext uri="{FF2B5EF4-FFF2-40B4-BE49-F238E27FC236}">
                  <a16:creationId xmlns:a16="http://schemas.microsoft.com/office/drawing/2014/main" id="{D56FAB4E-F739-48A7-8258-FDE9ABF1D5C5}"/>
                </a:ext>
              </a:extLst>
            </p:cNvPr>
            <p:cNvSpPr txBox="1"/>
            <p:nvPr/>
          </p:nvSpPr>
          <p:spPr>
            <a:xfrm>
              <a:off x="8476907" y="1776057"/>
              <a:ext cx="320923" cy="990656"/>
            </a:xfrm>
            <a:prstGeom prst="rect">
              <a:avLst/>
            </a:prstGeom>
          </p:spPr>
          <p:txBody>
            <a:bodyPr wrap="square" lIns="0" tIns="0" rIns="0" bIns="0" rtlCol="0" anchor="ctr">
              <a:spAutoFit/>
            </a:bodyPr>
            <a:lstStyle/>
            <a:p>
              <a:pPr algn="ctr">
                <a:lnSpc>
                  <a:spcPts val="8658"/>
                </a:lnSpc>
              </a:pPr>
              <a:r>
                <a:rPr lang="ar-SA" sz="4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ndalus" panose="02020603050405020304" pitchFamily="18" charset="-78"/>
                  <a:cs typeface="Andalus" panose="02020603050405020304" pitchFamily="18" charset="-78"/>
                </a:rPr>
                <a:t>1 </a:t>
              </a:r>
              <a:endPara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Andalus" panose="02020603050405020304" pitchFamily="18" charset="-78"/>
              </a:endParaRPr>
            </a:p>
          </p:txBody>
        </p:sp>
      </p:grpSp>
      <p:grpSp>
        <p:nvGrpSpPr>
          <p:cNvPr id="12" name="مجموعة 11">
            <a:extLst>
              <a:ext uri="{FF2B5EF4-FFF2-40B4-BE49-F238E27FC236}">
                <a16:creationId xmlns:a16="http://schemas.microsoft.com/office/drawing/2014/main" id="{F778561D-426D-4BAE-A35C-C1985395CE8F}"/>
              </a:ext>
            </a:extLst>
          </p:cNvPr>
          <p:cNvGrpSpPr/>
          <p:nvPr/>
        </p:nvGrpSpPr>
        <p:grpSpPr>
          <a:xfrm>
            <a:off x="10646649" y="2266399"/>
            <a:ext cx="585560" cy="1115690"/>
            <a:chOff x="8325134" y="1795706"/>
            <a:chExt cx="585560" cy="1115690"/>
          </a:xfrm>
        </p:grpSpPr>
        <p:sp>
          <p:nvSpPr>
            <p:cNvPr id="13" name="شكل بيضاوي 12">
              <a:extLst>
                <a:ext uri="{FF2B5EF4-FFF2-40B4-BE49-F238E27FC236}">
                  <a16:creationId xmlns:a16="http://schemas.microsoft.com/office/drawing/2014/main" id="{D130D19B-35DB-4949-AAA5-E92E9405CC63}"/>
                </a:ext>
              </a:extLst>
            </p:cNvPr>
            <p:cNvSpPr/>
            <p:nvPr/>
          </p:nvSpPr>
          <p:spPr>
            <a:xfrm>
              <a:off x="8325134" y="2113275"/>
              <a:ext cx="585560" cy="593444"/>
            </a:xfrm>
            <a:prstGeom prst="ellipse">
              <a:avLst/>
            </a:prstGeom>
            <a:solidFill>
              <a:srgbClr val="EC4797"/>
            </a:solidFill>
            <a:ln>
              <a:solidFill>
                <a:srgbClr val="C9156B"/>
              </a:solidFill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KW"/>
            </a:p>
          </p:txBody>
        </p:sp>
        <p:sp>
          <p:nvSpPr>
            <p:cNvPr id="14" name="TextBox 15">
              <a:extLst>
                <a:ext uri="{FF2B5EF4-FFF2-40B4-BE49-F238E27FC236}">
                  <a16:creationId xmlns:a16="http://schemas.microsoft.com/office/drawing/2014/main" id="{F7846673-3AF7-4952-A234-52BA6418912E}"/>
                </a:ext>
              </a:extLst>
            </p:cNvPr>
            <p:cNvSpPr txBox="1"/>
            <p:nvPr/>
          </p:nvSpPr>
          <p:spPr>
            <a:xfrm>
              <a:off x="8441857" y="1795706"/>
              <a:ext cx="320923" cy="1115690"/>
            </a:xfrm>
            <a:prstGeom prst="rect">
              <a:avLst/>
            </a:prstGeom>
          </p:spPr>
          <p:txBody>
            <a:bodyPr wrap="square" lIns="0" tIns="0" rIns="0" bIns="0" rtlCol="0" anchor="ctr">
              <a:spAutoFit/>
            </a:bodyPr>
            <a:lstStyle/>
            <a:p>
              <a:pPr algn="ctr">
                <a:lnSpc>
                  <a:spcPts val="8658"/>
                </a:lnSpc>
              </a:pPr>
              <a:r>
                <a:rPr lang="ar-SA" sz="5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abic Typesetting" panose="03020402040406030203" pitchFamily="66" charset="-78"/>
                  <a:cs typeface="Arabic Typesetting" panose="03020402040406030203" pitchFamily="66" charset="-78"/>
                </a:rPr>
                <a:t>أ</a:t>
              </a:r>
              <a:endPara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anose="03020402040406030203" pitchFamily="66" charset="-78"/>
                <a:cs typeface="Arabic Typesetting" panose="03020402040406030203" pitchFamily="66" charset="-78"/>
              </a:endParaRPr>
            </a:p>
          </p:txBody>
        </p:sp>
      </p:grpSp>
      <p:grpSp>
        <p:nvGrpSpPr>
          <p:cNvPr id="15" name="مجموعة 14">
            <a:extLst>
              <a:ext uri="{FF2B5EF4-FFF2-40B4-BE49-F238E27FC236}">
                <a16:creationId xmlns:a16="http://schemas.microsoft.com/office/drawing/2014/main" id="{9AB9D44E-C6D4-449F-AE28-E5BBC3BD01AA}"/>
              </a:ext>
            </a:extLst>
          </p:cNvPr>
          <p:cNvGrpSpPr/>
          <p:nvPr/>
        </p:nvGrpSpPr>
        <p:grpSpPr>
          <a:xfrm>
            <a:off x="9432944" y="781127"/>
            <a:ext cx="585560" cy="990656"/>
            <a:chOff x="8325134" y="1776057"/>
            <a:chExt cx="585560" cy="990656"/>
          </a:xfrm>
        </p:grpSpPr>
        <p:sp>
          <p:nvSpPr>
            <p:cNvPr id="16" name="شكل بيضاوي 15">
              <a:extLst>
                <a:ext uri="{FF2B5EF4-FFF2-40B4-BE49-F238E27FC236}">
                  <a16:creationId xmlns:a16="http://schemas.microsoft.com/office/drawing/2014/main" id="{C0795555-B7CC-46E8-808E-425624DED155}"/>
                </a:ext>
              </a:extLst>
            </p:cNvPr>
            <p:cNvSpPr/>
            <p:nvPr/>
          </p:nvSpPr>
          <p:spPr>
            <a:xfrm>
              <a:off x="8325134" y="2113275"/>
              <a:ext cx="585560" cy="593444"/>
            </a:xfrm>
            <a:prstGeom prst="ellipse">
              <a:avLst/>
            </a:prstGeom>
            <a:solidFill>
              <a:schemeClr val="accent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KW"/>
            </a:p>
          </p:txBody>
        </p:sp>
        <p:sp>
          <p:nvSpPr>
            <p:cNvPr id="17" name="TextBox 15">
              <a:extLst>
                <a:ext uri="{FF2B5EF4-FFF2-40B4-BE49-F238E27FC236}">
                  <a16:creationId xmlns:a16="http://schemas.microsoft.com/office/drawing/2014/main" id="{5696139A-5E83-4373-9664-8A653C13265A}"/>
                </a:ext>
              </a:extLst>
            </p:cNvPr>
            <p:cNvSpPr txBox="1"/>
            <p:nvPr/>
          </p:nvSpPr>
          <p:spPr>
            <a:xfrm>
              <a:off x="8476907" y="1776057"/>
              <a:ext cx="320923" cy="990656"/>
            </a:xfrm>
            <a:prstGeom prst="rect">
              <a:avLst/>
            </a:prstGeom>
          </p:spPr>
          <p:txBody>
            <a:bodyPr wrap="square" lIns="0" tIns="0" rIns="0" bIns="0" rtlCol="0" anchor="ctr">
              <a:spAutoFit/>
            </a:bodyPr>
            <a:lstStyle/>
            <a:p>
              <a:pPr algn="ctr">
                <a:lnSpc>
                  <a:spcPts val="8658"/>
                </a:lnSpc>
              </a:pPr>
              <a:r>
                <a:rPr lang="ar-SA" sz="4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ndalus" panose="02020603050405020304" pitchFamily="18" charset="-78"/>
                  <a:cs typeface="Andalus" panose="02020603050405020304" pitchFamily="18" charset="-78"/>
                </a:rPr>
                <a:t>2 </a:t>
              </a:r>
              <a:endPara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Andalus" panose="02020603050405020304" pitchFamily="18" charset="-78"/>
              </a:endParaRPr>
            </a:p>
          </p:txBody>
        </p:sp>
      </p:grpSp>
      <p:grpSp>
        <p:nvGrpSpPr>
          <p:cNvPr id="18" name="مجموعة 17">
            <a:extLst>
              <a:ext uri="{FF2B5EF4-FFF2-40B4-BE49-F238E27FC236}">
                <a16:creationId xmlns:a16="http://schemas.microsoft.com/office/drawing/2014/main" id="{69D8D61B-8F33-4F47-9E68-226CAEF8130E}"/>
              </a:ext>
            </a:extLst>
          </p:cNvPr>
          <p:cNvGrpSpPr/>
          <p:nvPr/>
        </p:nvGrpSpPr>
        <p:grpSpPr>
          <a:xfrm>
            <a:off x="8185938" y="712302"/>
            <a:ext cx="585560" cy="1128305"/>
            <a:chOff x="8325134" y="1776057"/>
            <a:chExt cx="585560" cy="990656"/>
          </a:xfrm>
        </p:grpSpPr>
        <p:sp>
          <p:nvSpPr>
            <p:cNvPr id="19" name="شكل بيضاوي 18">
              <a:extLst>
                <a:ext uri="{FF2B5EF4-FFF2-40B4-BE49-F238E27FC236}">
                  <a16:creationId xmlns:a16="http://schemas.microsoft.com/office/drawing/2014/main" id="{949A5707-627A-4C2C-8F18-E43BA5BCFC7A}"/>
                </a:ext>
              </a:extLst>
            </p:cNvPr>
            <p:cNvSpPr/>
            <p:nvPr/>
          </p:nvSpPr>
          <p:spPr>
            <a:xfrm>
              <a:off x="8325134" y="2113275"/>
              <a:ext cx="585560" cy="593444"/>
            </a:xfrm>
            <a:prstGeom prst="ellipse">
              <a:avLst/>
            </a:prstGeom>
            <a:solidFill>
              <a:schemeClr val="accent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KW"/>
            </a:p>
          </p:txBody>
        </p:sp>
        <p:sp>
          <p:nvSpPr>
            <p:cNvPr id="20" name="TextBox 15">
              <a:extLst>
                <a:ext uri="{FF2B5EF4-FFF2-40B4-BE49-F238E27FC236}">
                  <a16:creationId xmlns:a16="http://schemas.microsoft.com/office/drawing/2014/main" id="{AB20CE64-0B3D-4F50-8426-5099EE31C7B5}"/>
                </a:ext>
              </a:extLst>
            </p:cNvPr>
            <p:cNvSpPr txBox="1"/>
            <p:nvPr/>
          </p:nvSpPr>
          <p:spPr>
            <a:xfrm>
              <a:off x="8476907" y="1776057"/>
              <a:ext cx="320923" cy="990656"/>
            </a:xfrm>
            <a:prstGeom prst="rect">
              <a:avLst/>
            </a:prstGeom>
          </p:spPr>
          <p:txBody>
            <a:bodyPr wrap="square" lIns="0" tIns="0" rIns="0" bIns="0" rtlCol="0" anchor="ctr">
              <a:spAutoFit/>
            </a:bodyPr>
            <a:lstStyle/>
            <a:p>
              <a:pPr algn="ctr">
                <a:lnSpc>
                  <a:spcPts val="8658"/>
                </a:lnSpc>
              </a:pPr>
              <a:r>
                <a:rPr lang="ar-SA" sz="4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ndalus" panose="02020603050405020304" pitchFamily="18" charset="-78"/>
                  <a:cs typeface="Andalus" panose="02020603050405020304" pitchFamily="18" charset="-78"/>
                </a:rPr>
                <a:t>3 </a:t>
              </a:r>
              <a:endPara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Andalus" panose="02020603050405020304" pitchFamily="18" charset="-78"/>
              </a:endParaRPr>
            </a:p>
          </p:txBody>
        </p:sp>
      </p:grpSp>
      <p:grpSp>
        <p:nvGrpSpPr>
          <p:cNvPr id="21" name="مجموعة 20">
            <a:extLst>
              <a:ext uri="{FF2B5EF4-FFF2-40B4-BE49-F238E27FC236}">
                <a16:creationId xmlns:a16="http://schemas.microsoft.com/office/drawing/2014/main" id="{DCF33906-672A-433C-812A-6BE20BCBC097}"/>
              </a:ext>
            </a:extLst>
          </p:cNvPr>
          <p:cNvGrpSpPr/>
          <p:nvPr/>
        </p:nvGrpSpPr>
        <p:grpSpPr>
          <a:xfrm>
            <a:off x="9320080" y="2157835"/>
            <a:ext cx="585560" cy="1115690"/>
            <a:chOff x="8325134" y="1681406"/>
            <a:chExt cx="585560" cy="1115690"/>
          </a:xfrm>
        </p:grpSpPr>
        <p:sp>
          <p:nvSpPr>
            <p:cNvPr id="22" name="شكل بيضاوي 21">
              <a:extLst>
                <a:ext uri="{FF2B5EF4-FFF2-40B4-BE49-F238E27FC236}">
                  <a16:creationId xmlns:a16="http://schemas.microsoft.com/office/drawing/2014/main" id="{9ADE9B1C-7CC1-4905-B445-859572707442}"/>
                </a:ext>
              </a:extLst>
            </p:cNvPr>
            <p:cNvSpPr/>
            <p:nvPr/>
          </p:nvSpPr>
          <p:spPr>
            <a:xfrm>
              <a:off x="8325134" y="2113275"/>
              <a:ext cx="585560" cy="593444"/>
            </a:xfrm>
            <a:prstGeom prst="ellipse">
              <a:avLst/>
            </a:prstGeom>
            <a:solidFill>
              <a:srgbClr val="EC4797"/>
            </a:solidFill>
            <a:ln>
              <a:solidFill>
                <a:srgbClr val="C9156B"/>
              </a:solidFill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KW"/>
            </a:p>
          </p:txBody>
        </p:sp>
        <p:sp>
          <p:nvSpPr>
            <p:cNvPr id="23" name="TextBox 15">
              <a:extLst>
                <a:ext uri="{FF2B5EF4-FFF2-40B4-BE49-F238E27FC236}">
                  <a16:creationId xmlns:a16="http://schemas.microsoft.com/office/drawing/2014/main" id="{2D4F4335-5352-457B-A7F9-358F437065C6}"/>
                </a:ext>
              </a:extLst>
            </p:cNvPr>
            <p:cNvSpPr txBox="1"/>
            <p:nvPr/>
          </p:nvSpPr>
          <p:spPr>
            <a:xfrm>
              <a:off x="8441857" y="1681406"/>
              <a:ext cx="320923" cy="1115690"/>
            </a:xfrm>
            <a:prstGeom prst="rect">
              <a:avLst/>
            </a:prstGeom>
          </p:spPr>
          <p:txBody>
            <a:bodyPr wrap="square" lIns="0" tIns="0" rIns="0" bIns="0" rtlCol="0" anchor="ctr">
              <a:spAutoFit/>
            </a:bodyPr>
            <a:lstStyle/>
            <a:p>
              <a:pPr algn="ctr">
                <a:lnSpc>
                  <a:spcPts val="8658"/>
                </a:lnSpc>
              </a:pPr>
              <a:r>
                <a:rPr lang="ar-SA" sz="5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abic Typesetting" panose="03020402040406030203" pitchFamily="66" charset="-78"/>
                  <a:cs typeface="Arabic Typesetting" panose="03020402040406030203" pitchFamily="66" charset="-78"/>
                </a:rPr>
                <a:t>ب</a:t>
              </a:r>
              <a:endPara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anose="03020402040406030203" pitchFamily="66" charset="-78"/>
                <a:cs typeface="Arabic Typesetting" panose="03020402040406030203" pitchFamily="66" charset="-78"/>
              </a:endParaRPr>
            </a:p>
          </p:txBody>
        </p:sp>
      </p:grpSp>
      <p:grpSp>
        <p:nvGrpSpPr>
          <p:cNvPr id="24" name="مجموعة 23">
            <a:extLst>
              <a:ext uri="{FF2B5EF4-FFF2-40B4-BE49-F238E27FC236}">
                <a16:creationId xmlns:a16="http://schemas.microsoft.com/office/drawing/2014/main" id="{71450B57-B23C-4791-A53E-96733E7FF9D4}"/>
              </a:ext>
            </a:extLst>
          </p:cNvPr>
          <p:cNvGrpSpPr/>
          <p:nvPr/>
        </p:nvGrpSpPr>
        <p:grpSpPr>
          <a:xfrm>
            <a:off x="8078614" y="2157835"/>
            <a:ext cx="585560" cy="1115690"/>
            <a:chOff x="8325134" y="1662356"/>
            <a:chExt cx="585560" cy="1115690"/>
          </a:xfrm>
        </p:grpSpPr>
        <p:sp>
          <p:nvSpPr>
            <p:cNvPr id="25" name="شكل بيضاوي 24">
              <a:extLst>
                <a:ext uri="{FF2B5EF4-FFF2-40B4-BE49-F238E27FC236}">
                  <a16:creationId xmlns:a16="http://schemas.microsoft.com/office/drawing/2014/main" id="{8A1E623F-EEC2-42B3-9C18-86BF26C61B54}"/>
                </a:ext>
              </a:extLst>
            </p:cNvPr>
            <p:cNvSpPr/>
            <p:nvPr/>
          </p:nvSpPr>
          <p:spPr>
            <a:xfrm>
              <a:off x="8325134" y="2113275"/>
              <a:ext cx="585560" cy="593444"/>
            </a:xfrm>
            <a:prstGeom prst="ellipse">
              <a:avLst/>
            </a:prstGeom>
            <a:solidFill>
              <a:srgbClr val="EC4797"/>
            </a:solidFill>
            <a:ln>
              <a:solidFill>
                <a:srgbClr val="C9156B"/>
              </a:solidFill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KW"/>
            </a:p>
          </p:txBody>
        </p:sp>
        <p:sp>
          <p:nvSpPr>
            <p:cNvPr id="26" name="TextBox 15">
              <a:extLst>
                <a:ext uri="{FF2B5EF4-FFF2-40B4-BE49-F238E27FC236}">
                  <a16:creationId xmlns:a16="http://schemas.microsoft.com/office/drawing/2014/main" id="{0133F8A2-D612-428E-8A5F-4EABCC82E6FC}"/>
                </a:ext>
              </a:extLst>
            </p:cNvPr>
            <p:cNvSpPr txBox="1"/>
            <p:nvPr/>
          </p:nvSpPr>
          <p:spPr>
            <a:xfrm>
              <a:off x="8401333" y="1662356"/>
              <a:ext cx="437647" cy="1115690"/>
            </a:xfrm>
            <a:prstGeom prst="rect">
              <a:avLst/>
            </a:prstGeom>
          </p:spPr>
          <p:txBody>
            <a:bodyPr wrap="square" lIns="0" tIns="0" rIns="0" bIns="0" rtlCol="0" anchor="ctr">
              <a:spAutoFit/>
            </a:bodyPr>
            <a:lstStyle/>
            <a:p>
              <a:pPr algn="ctr">
                <a:lnSpc>
                  <a:spcPts val="8658"/>
                </a:lnSpc>
              </a:pPr>
              <a:r>
                <a:rPr lang="ar-SA" sz="5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abic Typesetting" panose="03020402040406030203" pitchFamily="66" charset="-78"/>
                  <a:cs typeface="Arabic Typesetting" panose="03020402040406030203" pitchFamily="66" charset="-78"/>
                </a:rPr>
                <a:t>جـ</a:t>
              </a:r>
              <a:endPara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anose="03020402040406030203" pitchFamily="66" charset="-78"/>
                <a:cs typeface="Arabic Typesetting" panose="03020402040406030203" pitchFamily="66" charset="-78"/>
              </a:endParaRPr>
            </a:p>
          </p:txBody>
        </p:sp>
      </p:grpSp>
      <p:pic>
        <p:nvPicPr>
          <p:cNvPr id="27" name="20F1E261-6607-4656-BC04-392399B2D11E-L0-001.jpeg" descr="20F1E261-6607-4656-BC04-392399B2D11E-L0-001.jpeg">
            <a:extLst>
              <a:ext uri="{FF2B5EF4-FFF2-40B4-BE49-F238E27FC236}">
                <a16:creationId xmlns:a16="http://schemas.microsoft.com/office/drawing/2014/main" id="{6980D391-BF6F-4775-8D09-A3F70F395A6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41" t="98" r="43385" b="7786"/>
          <a:stretch>
            <a:fillRect/>
          </a:stretch>
        </p:blipFill>
        <p:spPr>
          <a:xfrm flipH="1">
            <a:off x="317598" y="551906"/>
            <a:ext cx="2937074" cy="62261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22" h="21600" extrusionOk="0">
                <a:moveTo>
                  <a:pt x="15566" y="0"/>
                </a:moveTo>
                <a:cubicBezTo>
                  <a:pt x="15096" y="5"/>
                  <a:pt x="14839" y="10"/>
                  <a:pt x="14831" y="16"/>
                </a:cubicBezTo>
                <a:cubicBezTo>
                  <a:pt x="14803" y="38"/>
                  <a:pt x="14704" y="56"/>
                  <a:pt x="14611" y="56"/>
                </a:cubicBezTo>
                <a:cubicBezTo>
                  <a:pt x="14345" y="56"/>
                  <a:pt x="12952" y="288"/>
                  <a:pt x="12782" y="361"/>
                </a:cubicBezTo>
                <a:cubicBezTo>
                  <a:pt x="12456" y="501"/>
                  <a:pt x="12048" y="990"/>
                  <a:pt x="11825" y="1504"/>
                </a:cubicBezTo>
                <a:cubicBezTo>
                  <a:pt x="11770" y="1632"/>
                  <a:pt x="11734" y="2134"/>
                  <a:pt x="11736" y="2745"/>
                </a:cubicBezTo>
                <a:cubicBezTo>
                  <a:pt x="11738" y="3661"/>
                  <a:pt x="11721" y="3799"/>
                  <a:pt x="11575" y="4021"/>
                </a:cubicBezTo>
                <a:cubicBezTo>
                  <a:pt x="11485" y="4158"/>
                  <a:pt x="11327" y="4333"/>
                  <a:pt x="11224" y="4411"/>
                </a:cubicBezTo>
                <a:cubicBezTo>
                  <a:pt x="10980" y="4594"/>
                  <a:pt x="8766" y="5893"/>
                  <a:pt x="8230" y="6167"/>
                </a:cubicBezTo>
                <a:lnTo>
                  <a:pt x="7815" y="6379"/>
                </a:lnTo>
                <a:lnTo>
                  <a:pt x="6293" y="5629"/>
                </a:lnTo>
                <a:cubicBezTo>
                  <a:pt x="5456" y="5217"/>
                  <a:pt x="4705" y="4879"/>
                  <a:pt x="4626" y="4879"/>
                </a:cubicBezTo>
                <a:cubicBezTo>
                  <a:pt x="4547" y="4878"/>
                  <a:pt x="4396" y="4812"/>
                  <a:pt x="4288" y="4731"/>
                </a:cubicBezTo>
                <a:cubicBezTo>
                  <a:pt x="3963" y="4487"/>
                  <a:pt x="2667" y="3992"/>
                  <a:pt x="2452" y="4031"/>
                </a:cubicBezTo>
                <a:cubicBezTo>
                  <a:pt x="2284" y="4062"/>
                  <a:pt x="2314" y="4243"/>
                  <a:pt x="2509" y="4373"/>
                </a:cubicBezTo>
                <a:cubicBezTo>
                  <a:pt x="2664" y="4477"/>
                  <a:pt x="2667" y="4489"/>
                  <a:pt x="2541" y="4512"/>
                </a:cubicBezTo>
                <a:cubicBezTo>
                  <a:pt x="2465" y="4526"/>
                  <a:pt x="2045" y="4515"/>
                  <a:pt x="1607" y="4488"/>
                </a:cubicBezTo>
                <a:cubicBezTo>
                  <a:pt x="565" y="4423"/>
                  <a:pt x="401" y="4435"/>
                  <a:pt x="396" y="4577"/>
                </a:cubicBezTo>
                <a:cubicBezTo>
                  <a:pt x="394" y="4653"/>
                  <a:pt x="331" y="4701"/>
                  <a:pt x="190" y="4734"/>
                </a:cubicBezTo>
                <a:lnTo>
                  <a:pt x="0" y="4780"/>
                </a:lnTo>
                <a:cubicBezTo>
                  <a:pt x="24" y="4872"/>
                  <a:pt x="59" y="4890"/>
                  <a:pt x="112" y="4898"/>
                </a:cubicBezTo>
                <a:cubicBezTo>
                  <a:pt x="203" y="4912"/>
                  <a:pt x="315" y="4956"/>
                  <a:pt x="360" y="4997"/>
                </a:cubicBezTo>
                <a:cubicBezTo>
                  <a:pt x="406" y="5038"/>
                  <a:pt x="573" y="5082"/>
                  <a:pt x="732" y="5096"/>
                </a:cubicBezTo>
                <a:cubicBezTo>
                  <a:pt x="891" y="5111"/>
                  <a:pt x="1055" y="5151"/>
                  <a:pt x="1096" y="5186"/>
                </a:cubicBezTo>
                <a:cubicBezTo>
                  <a:pt x="1156" y="5237"/>
                  <a:pt x="1356" y="5254"/>
                  <a:pt x="2080" y="5269"/>
                </a:cubicBezTo>
                <a:cubicBezTo>
                  <a:pt x="2580" y="5280"/>
                  <a:pt x="3026" y="5308"/>
                  <a:pt x="3070" y="5330"/>
                </a:cubicBezTo>
                <a:cubicBezTo>
                  <a:pt x="3115" y="5351"/>
                  <a:pt x="3163" y="5447"/>
                  <a:pt x="3178" y="5544"/>
                </a:cubicBezTo>
                <a:cubicBezTo>
                  <a:pt x="3203" y="5715"/>
                  <a:pt x="3227" y="5729"/>
                  <a:pt x="4358" y="6204"/>
                </a:cubicBezTo>
                <a:cubicBezTo>
                  <a:pt x="6197" y="6976"/>
                  <a:pt x="7607" y="7501"/>
                  <a:pt x="7915" y="7528"/>
                </a:cubicBezTo>
                <a:cubicBezTo>
                  <a:pt x="8439" y="7575"/>
                  <a:pt x="8847" y="7434"/>
                  <a:pt x="9859" y="6856"/>
                </a:cubicBezTo>
                <a:cubicBezTo>
                  <a:pt x="10363" y="6568"/>
                  <a:pt x="10806" y="6342"/>
                  <a:pt x="10844" y="6353"/>
                </a:cubicBezTo>
                <a:cubicBezTo>
                  <a:pt x="10883" y="6364"/>
                  <a:pt x="10914" y="6538"/>
                  <a:pt x="10914" y="6740"/>
                </a:cubicBezTo>
                <a:cubicBezTo>
                  <a:pt x="10914" y="6948"/>
                  <a:pt x="10985" y="7279"/>
                  <a:pt x="11078" y="7505"/>
                </a:cubicBezTo>
                <a:cubicBezTo>
                  <a:pt x="11169" y="7724"/>
                  <a:pt x="11267" y="8048"/>
                  <a:pt x="11296" y="8225"/>
                </a:cubicBezTo>
                <a:cubicBezTo>
                  <a:pt x="11344" y="8524"/>
                  <a:pt x="11327" y="8577"/>
                  <a:pt x="11049" y="8977"/>
                </a:cubicBezTo>
                <a:cubicBezTo>
                  <a:pt x="10768" y="9382"/>
                  <a:pt x="10382" y="10103"/>
                  <a:pt x="10322" y="10336"/>
                </a:cubicBezTo>
                <a:cubicBezTo>
                  <a:pt x="10300" y="10419"/>
                  <a:pt x="10354" y="10460"/>
                  <a:pt x="10583" y="10534"/>
                </a:cubicBezTo>
                <a:cubicBezTo>
                  <a:pt x="10817" y="10609"/>
                  <a:pt x="10868" y="10648"/>
                  <a:pt x="10851" y="10742"/>
                </a:cubicBezTo>
                <a:cubicBezTo>
                  <a:pt x="10802" y="11017"/>
                  <a:pt x="9429" y="19265"/>
                  <a:pt x="9409" y="19404"/>
                </a:cubicBezTo>
                <a:lnTo>
                  <a:pt x="9388" y="19559"/>
                </a:lnTo>
                <a:lnTo>
                  <a:pt x="10036" y="19723"/>
                </a:lnTo>
                <a:cubicBezTo>
                  <a:pt x="10392" y="19813"/>
                  <a:pt x="10949" y="19928"/>
                  <a:pt x="11273" y="19979"/>
                </a:cubicBezTo>
                <a:cubicBezTo>
                  <a:pt x="11597" y="20029"/>
                  <a:pt x="11908" y="20087"/>
                  <a:pt x="11965" y="20106"/>
                </a:cubicBezTo>
                <a:cubicBezTo>
                  <a:pt x="12117" y="20158"/>
                  <a:pt x="11673" y="20389"/>
                  <a:pt x="11008" y="20603"/>
                </a:cubicBezTo>
                <a:cubicBezTo>
                  <a:pt x="10517" y="20761"/>
                  <a:pt x="10458" y="20794"/>
                  <a:pt x="10435" y="20923"/>
                </a:cubicBezTo>
                <a:cubicBezTo>
                  <a:pt x="10417" y="21031"/>
                  <a:pt x="10448" y="21078"/>
                  <a:pt x="10559" y="21106"/>
                </a:cubicBezTo>
                <a:cubicBezTo>
                  <a:pt x="11013" y="21221"/>
                  <a:pt x="12442" y="21184"/>
                  <a:pt x="13056" y="21042"/>
                </a:cubicBezTo>
                <a:cubicBezTo>
                  <a:pt x="13246" y="20997"/>
                  <a:pt x="13438" y="20899"/>
                  <a:pt x="13623" y="20750"/>
                </a:cubicBezTo>
                <a:cubicBezTo>
                  <a:pt x="13776" y="20626"/>
                  <a:pt x="13934" y="20535"/>
                  <a:pt x="13975" y="20547"/>
                </a:cubicBezTo>
                <a:cubicBezTo>
                  <a:pt x="14015" y="20558"/>
                  <a:pt x="14046" y="20637"/>
                  <a:pt x="14046" y="20721"/>
                </a:cubicBezTo>
                <a:cubicBezTo>
                  <a:pt x="14046" y="20904"/>
                  <a:pt x="14276" y="20990"/>
                  <a:pt x="14582" y="20923"/>
                </a:cubicBezTo>
                <a:cubicBezTo>
                  <a:pt x="14739" y="20889"/>
                  <a:pt x="14771" y="20843"/>
                  <a:pt x="14814" y="20600"/>
                </a:cubicBezTo>
                <a:cubicBezTo>
                  <a:pt x="14842" y="20444"/>
                  <a:pt x="14894" y="20302"/>
                  <a:pt x="14930" y="20285"/>
                </a:cubicBezTo>
                <a:cubicBezTo>
                  <a:pt x="15009" y="20247"/>
                  <a:pt x="16463" y="20191"/>
                  <a:pt x="16620" y="20220"/>
                </a:cubicBezTo>
                <a:cubicBezTo>
                  <a:pt x="16711" y="20236"/>
                  <a:pt x="16718" y="20318"/>
                  <a:pt x="16657" y="20656"/>
                </a:cubicBezTo>
                <a:cubicBezTo>
                  <a:pt x="16568" y="21155"/>
                  <a:pt x="16622" y="21238"/>
                  <a:pt x="17190" y="21480"/>
                </a:cubicBezTo>
                <a:cubicBezTo>
                  <a:pt x="17292" y="21524"/>
                  <a:pt x="17374" y="21566"/>
                  <a:pt x="17437" y="21600"/>
                </a:cubicBezTo>
                <a:lnTo>
                  <a:pt x="18378" y="21600"/>
                </a:lnTo>
                <a:cubicBezTo>
                  <a:pt x="18401" y="21590"/>
                  <a:pt x="18419" y="21579"/>
                  <a:pt x="18450" y="21570"/>
                </a:cubicBezTo>
                <a:cubicBezTo>
                  <a:pt x="18681" y="21498"/>
                  <a:pt x="18974" y="21283"/>
                  <a:pt x="19080" y="21109"/>
                </a:cubicBezTo>
                <a:cubicBezTo>
                  <a:pt x="19146" y="20998"/>
                  <a:pt x="19032" y="20625"/>
                  <a:pt x="18774" y="20110"/>
                </a:cubicBezTo>
                <a:cubicBezTo>
                  <a:pt x="18741" y="20042"/>
                  <a:pt x="18833" y="20006"/>
                  <a:pt x="19353" y="19884"/>
                </a:cubicBezTo>
                <a:cubicBezTo>
                  <a:pt x="19981" y="19736"/>
                  <a:pt x="20358" y="19573"/>
                  <a:pt x="20445" y="19408"/>
                </a:cubicBezTo>
                <a:cubicBezTo>
                  <a:pt x="20472" y="19358"/>
                  <a:pt x="20416" y="18913"/>
                  <a:pt x="20322" y="18420"/>
                </a:cubicBezTo>
                <a:cubicBezTo>
                  <a:pt x="19744" y="15382"/>
                  <a:pt x="18914" y="11070"/>
                  <a:pt x="18882" y="10942"/>
                </a:cubicBezTo>
                <a:lnTo>
                  <a:pt x="18844" y="10791"/>
                </a:lnTo>
                <a:lnTo>
                  <a:pt x="19495" y="10651"/>
                </a:lnTo>
                <a:cubicBezTo>
                  <a:pt x="19975" y="10548"/>
                  <a:pt x="20150" y="10492"/>
                  <a:pt x="20150" y="10438"/>
                </a:cubicBezTo>
                <a:cubicBezTo>
                  <a:pt x="20150" y="10397"/>
                  <a:pt x="20002" y="10084"/>
                  <a:pt x="19820" y="9740"/>
                </a:cubicBezTo>
                <a:cubicBezTo>
                  <a:pt x="19639" y="9397"/>
                  <a:pt x="19491" y="9101"/>
                  <a:pt x="19491" y="9082"/>
                </a:cubicBezTo>
                <a:cubicBezTo>
                  <a:pt x="19491" y="9062"/>
                  <a:pt x="19812" y="8954"/>
                  <a:pt x="20207" y="8839"/>
                </a:cubicBezTo>
                <a:cubicBezTo>
                  <a:pt x="21520" y="8458"/>
                  <a:pt x="21600" y="8351"/>
                  <a:pt x="21231" y="7482"/>
                </a:cubicBezTo>
                <a:cubicBezTo>
                  <a:pt x="21017" y="6978"/>
                  <a:pt x="20135" y="5171"/>
                  <a:pt x="19903" y="4761"/>
                </a:cubicBezTo>
                <a:cubicBezTo>
                  <a:pt x="19838" y="4646"/>
                  <a:pt x="19711" y="4590"/>
                  <a:pt x="19119" y="4412"/>
                </a:cubicBezTo>
                <a:cubicBezTo>
                  <a:pt x="18731" y="4296"/>
                  <a:pt x="18396" y="4187"/>
                  <a:pt x="18373" y="4170"/>
                </a:cubicBezTo>
                <a:cubicBezTo>
                  <a:pt x="18351" y="4153"/>
                  <a:pt x="18374" y="4063"/>
                  <a:pt x="18425" y="3970"/>
                </a:cubicBezTo>
                <a:cubicBezTo>
                  <a:pt x="18507" y="3821"/>
                  <a:pt x="18495" y="3766"/>
                  <a:pt x="18321" y="3526"/>
                </a:cubicBezTo>
                <a:cubicBezTo>
                  <a:pt x="18134" y="3266"/>
                  <a:pt x="18129" y="3239"/>
                  <a:pt x="18237" y="3016"/>
                </a:cubicBezTo>
                <a:cubicBezTo>
                  <a:pt x="18300" y="2886"/>
                  <a:pt x="18432" y="2683"/>
                  <a:pt x="18529" y="2565"/>
                </a:cubicBezTo>
                <a:cubicBezTo>
                  <a:pt x="18684" y="2376"/>
                  <a:pt x="18706" y="2271"/>
                  <a:pt x="18706" y="1722"/>
                </a:cubicBezTo>
                <a:cubicBezTo>
                  <a:pt x="18706" y="1118"/>
                  <a:pt x="18698" y="1088"/>
                  <a:pt x="18485" y="896"/>
                </a:cubicBezTo>
                <a:cubicBezTo>
                  <a:pt x="18200" y="638"/>
                  <a:pt x="17400" y="287"/>
                  <a:pt x="16794" y="154"/>
                </a:cubicBezTo>
                <a:cubicBezTo>
                  <a:pt x="16531" y="96"/>
                  <a:pt x="16251" y="33"/>
                  <a:pt x="16172" y="13"/>
                </a:cubicBezTo>
                <a:cubicBezTo>
                  <a:pt x="16152" y="8"/>
                  <a:pt x="15917" y="4"/>
                  <a:pt x="15566" y="0"/>
                </a:cubicBezTo>
                <a:close/>
              </a:path>
            </a:pathLst>
          </a:custGeom>
          <a:ln w="12700" cap="flat">
            <a:noFill/>
            <a:miter lim="400000"/>
          </a:ln>
          <a:effectLst/>
        </p:spPr>
      </p:pic>
      <p:grpSp>
        <p:nvGrpSpPr>
          <p:cNvPr id="30" name="مجموعة 29">
            <a:extLst>
              <a:ext uri="{FF2B5EF4-FFF2-40B4-BE49-F238E27FC236}">
                <a16:creationId xmlns:a16="http://schemas.microsoft.com/office/drawing/2014/main" id="{379DE343-21C0-41FA-AD6C-4090B39FDB47}"/>
              </a:ext>
            </a:extLst>
          </p:cNvPr>
          <p:cNvGrpSpPr/>
          <p:nvPr/>
        </p:nvGrpSpPr>
        <p:grpSpPr>
          <a:xfrm>
            <a:off x="6947116" y="781260"/>
            <a:ext cx="585560" cy="991151"/>
            <a:chOff x="8325134" y="1836485"/>
            <a:chExt cx="585560" cy="870234"/>
          </a:xfrm>
        </p:grpSpPr>
        <p:sp>
          <p:nvSpPr>
            <p:cNvPr id="31" name="شكل بيضاوي 30">
              <a:extLst>
                <a:ext uri="{FF2B5EF4-FFF2-40B4-BE49-F238E27FC236}">
                  <a16:creationId xmlns:a16="http://schemas.microsoft.com/office/drawing/2014/main" id="{7A1236F9-C91B-40D9-AC8E-8733C4A645BD}"/>
                </a:ext>
              </a:extLst>
            </p:cNvPr>
            <p:cNvSpPr/>
            <p:nvPr/>
          </p:nvSpPr>
          <p:spPr>
            <a:xfrm>
              <a:off x="8325134" y="2113275"/>
              <a:ext cx="585560" cy="593444"/>
            </a:xfrm>
            <a:prstGeom prst="ellipse">
              <a:avLst/>
            </a:prstGeom>
            <a:solidFill>
              <a:schemeClr val="accent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KW"/>
            </a:p>
          </p:txBody>
        </p:sp>
        <p:sp>
          <p:nvSpPr>
            <p:cNvPr id="32" name="TextBox 15">
              <a:extLst>
                <a:ext uri="{FF2B5EF4-FFF2-40B4-BE49-F238E27FC236}">
                  <a16:creationId xmlns:a16="http://schemas.microsoft.com/office/drawing/2014/main" id="{71BE2AA4-89A0-40F8-A12E-4D63DD82F448}"/>
                </a:ext>
              </a:extLst>
            </p:cNvPr>
            <p:cNvSpPr txBox="1"/>
            <p:nvPr/>
          </p:nvSpPr>
          <p:spPr>
            <a:xfrm>
              <a:off x="8476907" y="1836485"/>
              <a:ext cx="320923" cy="869800"/>
            </a:xfrm>
            <a:prstGeom prst="rect">
              <a:avLst/>
            </a:prstGeom>
          </p:spPr>
          <p:txBody>
            <a:bodyPr wrap="square" lIns="0" tIns="0" rIns="0" bIns="0" rtlCol="0" anchor="ctr">
              <a:spAutoFit/>
            </a:bodyPr>
            <a:lstStyle/>
            <a:p>
              <a:pPr algn="ctr">
                <a:lnSpc>
                  <a:spcPts val="8658"/>
                </a:lnSpc>
              </a:pPr>
              <a:r>
                <a:rPr lang="ar-SA" sz="4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ndalus" panose="02020603050405020304" pitchFamily="18" charset="-78"/>
                  <a:cs typeface="Andalus" panose="02020603050405020304" pitchFamily="18" charset="-78"/>
                </a:rPr>
                <a:t>4 </a:t>
              </a:r>
              <a:endPara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Andalus" panose="02020603050405020304" pitchFamily="18" charset="-78"/>
              </a:endParaRPr>
            </a:p>
          </p:txBody>
        </p:sp>
      </p:grpSp>
      <p:grpSp>
        <p:nvGrpSpPr>
          <p:cNvPr id="33" name="مجموعة 32">
            <a:extLst>
              <a:ext uri="{FF2B5EF4-FFF2-40B4-BE49-F238E27FC236}">
                <a16:creationId xmlns:a16="http://schemas.microsoft.com/office/drawing/2014/main" id="{12854F48-BD68-47F3-A7D4-C8A7A7049450}"/>
              </a:ext>
            </a:extLst>
          </p:cNvPr>
          <p:cNvGrpSpPr/>
          <p:nvPr/>
        </p:nvGrpSpPr>
        <p:grpSpPr>
          <a:xfrm>
            <a:off x="6837169" y="2178683"/>
            <a:ext cx="585560" cy="1115690"/>
            <a:chOff x="8325134" y="1662356"/>
            <a:chExt cx="585560" cy="1115690"/>
          </a:xfrm>
        </p:grpSpPr>
        <p:sp>
          <p:nvSpPr>
            <p:cNvPr id="34" name="شكل بيضاوي 33">
              <a:extLst>
                <a:ext uri="{FF2B5EF4-FFF2-40B4-BE49-F238E27FC236}">
                  <a16:creationId xmlns:a16="http://schemas.microsoft.com/office/drawing/2014/main" id="{6DC93C32-209B-4D23-BE9C-95D6B5C4F249}"/>
                </a:ext>
              </a:extLst>
            </p:cNvPr>
            <p:cNvSpPr/>
            <p:nvPr/>
          </p:nvSpPr>
          <p:spPr>
            <a:xfrm>
              <a:off x="8325134" y="2113275"/>
              <a:ext cx="585560" cy="593444"/>
            </a:xfrm>
            <a:prstGeom prst="ellipse">
              <a:avLst/>
            </a:prstGeom>
            <a:solidFill>
              <a:srgbClr val="EC4797"/>
            </a:solidFill>
            <a:ln>
              <a:solidFill>
                <a:srgbClr val="C9156B"/>
              </a:solidFill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KW"/>
            </a:p>
          </p:txBody>
        </p:sp>
        <p:sp>
          <p:nvSpPr>
            <p:cNvPr id="35" name="TextBox 15">
              <a:extLst>
                <a:ext uri="{FF2B5EF4-FFF2-40B4-BE49-F238E27FC236}">
                  <a16:creationId xmlns:a16="http://schemas.microsoft.com/office/drawing/2014/main" id="{AF85425C-FD59-4401-B643-0EE7D5D5DFA5}"/>
                </a:ext>
              </a:extLst>
            </p:cNvPr>
            <p:cNvSpPr txBox="1"/>
            <p:nvPr/>
          </p:nvSpPr>
          <p:spPr>
            <a:xfrm>
              <a:off x="8401333" y="1662356"/>
              <a:ext cx="437647" cy="1115690"/>
            </a:xfrm>
            <a:prstGeom prst="rect">
              <a:avLst/>
            </a:prstGeom>
          </p:spPr>
          <p:txBody>
            <a:bodyPr wrap="square" lIns="0" tIns="0" rIns="0" bIns="0" rtlCol="0" anchor="ctr">
              <a:spAutoFit/>
            </a:bodyPr>
            <a:lstStyle/>
            <a:p>
              <a:pPr algn="ctr">
                <a:lnSpc>
                  <a:spcPts val="8658"/>
                </a:lnSpc>
              </a:pPr>
              <a:r>
                <a:rPr lang="ar-SA" sz="5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abic Typesetting" panose="03020402040406030203" pitchFamily="66" charset="-78"/>
                  <a:cs typeface="Arabic Typesetting" panose="03020402040406030203" pitchFamily="66" charset="-78"/>
                </a:rPr>
                <a:t>د</a:t>
              </a:r>
              <a:endPara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anose="03020402040406030203" pitchFamily="66" charset="-78"/>
                <a:cs typeface="Arabic Typesetting" panose="03020402040406030203" pitchFamily="66" charset="-78"/>
              </a:endParaRPr>
            </a:p>
          </p:txBody>
        </p:sp>
      </p:grpSp>
      <p:pic>
        <p:nvPicPr>
          <p:cNvPr id="36" name="صورة 35">
            <a:extLst>
              <a:ext uri="{FF2B5EF4-FFF2-40B4-BE49-F238E27FC236}">
                <a16:creationId xmlns:a16="http://schemas.microsoft.com/office/drawing/2014/main" id="{87C3341D-71C5-4FDC-AF7B-D8DF4E547521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8082" y="3680589"/>
            <a:ext cx="1785938" cy="1885950"/>
          </a:xfrm>
          <a:prstGeom prst="rect">
            <a:avLst/>
          </a:prstGeom>
        </p:spPr>
      </p:pic>
      <p:pic>
        <p:nvPicPr>
          <p:cNvPr id="37" name="BE0C18F9-FDEC-46D3-8EC0-84918E30E11B-L0-001.jpeg" descr="BE0C18F9-FDEC-46D3-8EC0-84918E30E11B-L0-001.jpeg">
            <a:extLst>
              <a:ext uri="{FF2B5EF4-FFF2-40B4-BE49-F238E27FC236}">
                <a16:creationId xmlns:a16="http://schemas.microsoft.com/office/drawing/2014/main" id="{39A30D1D-92A0-4089-874B-C74308710713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44" r="4" b="7796"/>
          <a:stretch>
            <a:fillRect/>
          </a:stretch>
        </p:blipFill>
        <p:spPr>
          <a:xfrm rot="1077944">
            <a:off x="3993595" y="1013702"/>
            <a:ext cx="1942939" cy="19106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4" h="21600" extrusionOk="0">
                <a:moveTo>
                  <a:pt x="20411" y="0"/>
                </a:moveTo>
                <a:cubicBezTo>
                  <a:pt x="19251" y="0"/>
                  <a:pt x="19226" y="1"/>
                  <a:pt x="19019" y="102"/>
                </a:cubicBezTo>
                <a:cubicBezTo>
                  <a:pt x="18747" y="236"/>
                  <a:pt x="18493" y="520"/>
                  <a:pt x="18327" y="874"/>
                </a:cubicBezTo>
                <a:cubicBezTo>
                  <a:pt x="18116" y="1323"/>
                  <a:pt x="18051" y="1671"/>
                  <a:pt x="18051" y="2333"/>
                </a:cubicBezTo>
                <a:cubicBezTo>
                  <a:pt x="18052" y="2982"/>
                  <a:pt x="18110" y="3235"/>
                  <a:pt x="18383" y="3744"/>
                </a:cubicBezTo>
                <a:lnTo>
                  <a:pt x="18526" y="4011"/>
                </a:lnTo>
                <a:lnTo>
                  <a:pt x="18420" y="4221"/>
                </a:lnTo>
                <a:cubicBezTo>
                  <a:pt x="18332" y="4394"/>
                  <a:pt x="18316" y="4474"/>
                  <a:pt x="18332" y="4672"/>
                </a:cubicBezTo>
                <a:cubicBezTo>
                  <a:pt x="18356" y="4959"/>
                  <a:pt x="18486" y="5235"/>
                  <a:pt x="18656" y="5362"/>
                </a:cubicBezTo>
                <a:cubicBezTo>
                  <a:pt x="18725" y="5414"/>
                  <a:pt x="18790" y="5514"/>
                  <a:pt x="18804" y="5589"/>
                </a:cubicBezTo>
                <a:cubicBezTo>
                  <a:pt x="18819" y="5662"/>
                  <a:pt x="18864" y="5756"/>
                  <a:pt x="18903" y="5799"/>
                </a:cubicBezTo>
                <a:cubicBezTo>
                  <a:pt x="18969" y="5873"/>
                  <a:pt x="18968" y="5885"/>
                  <a:pt x="18881" y="5966"/>
                </a:cubicBezTo>
                <a:cubicBezTo>
                  <a:pt x="18772" y="6069"/>
                  <a:pt x="18755" y="6316"/>
                  <a:pt x="18852" y="6398"/>
                </a:cubicBezTo>
                <a:cubicBezTo>
                  <a:pt x="18887" y="6428"/>
                  <a:pt x="18978" y="6467"/>
                  <a:pt x="19054" y="6487"/>
                </a:cubicBezTo>
                <a:cubicBezTo>
                  <a:pt x="19260" y="6541"/>
                  <a:pt x="19808" y="6504"/>
                  <a:pt x="20000" y="6422"/>
                </a:cubicBezTo>
                <a:cubicBezTo>
                  <a:pt x="20093" y="6383"/>
                  <a:pt x="20213" y="6308"/>
                  <a:pt x="20265" y="6258"/>
                </a:cubicBezTo>
                <a:cubicBezTo>
                  <a:pt x="20368" y="6160"/>
                  <a:pt x="20394" y="5970"/>
                  <a:pt x="20316" y="5891"/>
                </a:cubicBezTo>
                <a:cubicBezTo>
                  <a:pt x="20282" y="5856"/>
                  <a:pt x="20333" y="5803"/>
                  <a:pt x="20504" y="5691"/>
                </a:cubicBezTo>
                <a:cubicBezTo>
                  <a:pt x="20826" y="5482"/>
                  <a:pt x="20978" y="5214"/>
                  <a:pt x="20973" y="4871"/>
                </a:cubicBezTo>
                <a:cubicBezTo>
                  <a:pt x="20970" y="4624"/>
                  <a:pt x="20974" y="4618"/>
                  <a:pt x="21149" y="4496"/>
                </a:cubicBezTo>
                <a:cubicBezTo>
                  <a:pt x="21260" y="4419"/>
                  <a:pt x="21362" y="4295"/>
                  <a:pt x="21424" y="4165"/>
                </a:cubicBezTo>
                <a:cubicBezTo>
                  <a:pt x="21479" y="4050"/>
                  <a:pt x="21540" y="3920"/>
                  <a:pt x="21560" y="3879"/>
                </a:cubicBezTo>
                <a:cubicBezTo>
                  <a:pt x="21579" y="3837"/>
                  <a:pt x="21594" y="2948"/>
                  <a:pt x="21594" y="1902"/>
                </a:cubicBezTo>
                <a:lnTo>
                  <a:pt x="21594" y="0"/>
                </a:lnTo>
                <a:lnTo>
                  <a:pt x="20411" y="0"/>
                </a:lnTo>
                <a:close/>
                <a:moveTo>
                  <a:pt x="14159" y="3118"/>
                </a:moveTo>
                <a:cubicBezTo>
                  <a:pt x="14090" y="3129"/>
                  <a:pt x="14018" y="3158"/>
                  <a:pt x="13941" y="3207"/>
                </a:cubicBezTo>
                <a:lnTo>
                  <a:pt x="13790" y="3304"/>
                </a:lnTo>
                <a:lnTo>
                  <a:pt x="14007" y="3328"/>
                </a:lnTo>
                <a:cubicBezTo>
                  <a:pt x="14264" y="3356"/>
                  <a:pt x="14414" y="3447"/>
                  <a:pt x="14570" y="3671"/>
                </a:cubicBezTo>
                <a:cubicBezTo>
                  <a:pt x="14708" y="3871"/>
                  <a:pt x="14746" y="3795"/>
                  <a:pt x="14644" y="3523"/>
                </a:cubicBezTo>
                <a:cubicBezTo>
                  <a:pt x="14531" y="3222"/>
                  <a:pt x="14364" y="3085"/>
                  <a:pt x="14159" y="3118"/>
                </a:cubicBezTo>
                <a:close/>
                <a:moveTo>
                  <a:pt x="12377" y="3148"/>
                </a:moveTo>
                <a:cubicBezTo>
                  <a:pt x="12287" y="3150"/>
                  <a:pt x="12196" y="3172"/>
                  <a:pt x="12135" y="3212"/>
                </a:cubicBezTo>
                <a:cubicBezTo>
                  <a:pt x="12005" y="3300"/>
                  <a:pt x="11874" y="3520"/>
                  <a:pt x="11772" y="3822"/>
                </a:cubicBezTo>
                <a:cubicBezTo>
                  <a:pt x="11727" y="3955"/>
                  <a:pt x="11703" y="4063"/>
                  <a:pt x="11719" y="4062"/>
                </a:cubicBezTo>
                <a:cubicBezTo>
                  <a:pt x="11735" y="4061"/>
                  <a:pt x="11817" y="3949"/>
                  <a:pt x="11899" y="3817"/>
                </a:cubicBezTo>
                <a:cubicBezTo>
                  <a:pt x="12081" y="3523"/>
                  <a:pt x="12267" y="3372"/>
                  <a:pt x="12528" y="3304"/>
                </a:cubicBezTo>
                <a:cubicBezTo>
                  <a:pt x="12718" y="3255"/>
                  <a:pt x="12722" y="3254"/>
                  <a:pt x="12626" y="3202"/>
                </a:cubicBezTo>
                <a:cubicBezTo>
                  <a:pt x="12558" y="3165"/>
                  <a:pt x="12467" y="3145"/>
                  <a:pt x="12377" y="3148"/>
                </a:cubicBezTo>
                <a:close/>
                <a:moveTo>
                  <a:pt x="5477" y="3806"/>
                </a:moveTo>
                <a:cubicBezTo>
                  <a:pt x="5383" y="3810"/>
                  <a:pt x="5279" y="3838"/>
                  <a:pt x="5185" y="3887"/>
                </a:cubicBezTo>
                <a:cubicBezTo>
                  <a:pt x="5046" y="3959"/>
                  <a:pt x="4668" y="4323"/>
                  <a:pt x="4668" y="4386"/>
                </a:cubicBezTo>
                <a:cubicBezTo>
                  <a:pt x="4668" y="4430"/>
                  <a:pt x="4733" y="4406"/>
                  <a:pt x="4859" y="4318"/>
                </a:cubicBezTo>
                <a:cubicBezTo>
                  <a:pt x="5088" y="4160"/>
                  <a:pt x="5458" y="3983"/>
                  <a:pt x="5625" y="3952"/>
                </a:cubicBezTo>
                <a:cubicBezTo>
                  <a:pt x="5776" y="3923"/>
                  <a:pt x="5783" y="3917"/>
                  <a:pt x="5710" y="3863"/>
                </a:cubicBezTo>
                <a:cubicBezTo>
                  <a:pt x="5654" y="3821"/>
                  <a:pt x="5570" y="3802"/>
                  <a:pt x="5477" y="3806"/>
                </a:cubicBezTo>
                <a:close/>
                <a:moveTo>
                  <a:pt x="14729" y="4839"/>
                </a:moveTo>
                <a:cubicBezTo>
                  <a:pt x="14663" y="4839"/>
                  <a:pt x="14591" y="4856"/>
                  <a:pt x="14517" y="4890"/>
                </a:cubicBezTo>
                <a:cubicBezTo>
                  <a:pt x="14400" y="4944"/>
                  <a:pt x="14244" y="5165"/>
                  <a:pt x="14153" y="5403"/>
                </a:cubicBezTo>
                <a:cubicBezTo>
                  <a:pt x="14067" y="5629"/>
                  <a:pt x="14028" y="5662"/>
                  <a:pt x="13854" y="5662"/>
                </a:cubicBezTo>
                <a:cubicBezTo>
                  <a:pt x="13721" y="5662"/>
                  <a:pt x="13675" y="5637"/>
                  <a:pt x="13581" y="5511"/>
                </a:cubicBezTo>
                <a:cubicBezTo>
                  <a:pt x="13356" y="5211"/>
                  <a:pt x="12916" y="5098"/>
                  <a:pt x="12642" y="5268"/>
                </a:cubicBezTo>
                <a:cubicBezTo>
                  <a:pt x="12569" y="5313"/>
                  <a:pt x="12453" y="5459"/>
                  <a:pt x="12377" y="5605"/>
                </a:cubicBezTo>
                <a:lnTo>
                  <a:pt x="12244" y="5861"/>
                </a:lnTo>
                <a:lnTo>
                  <a:pt x="11913" y="5915"/>
                </a:lnTo>
                <a:cubicBezTo>
                  <a:pt x="11547" y="5977"/>
                  <a:pt x="10312" y="6288"/>
                  <a:pt x="10221" y="6341"/>
                </a:cubicBezTo>
                <a:cubicBezTo>
                  <a:pt x="10176" y="6368"/>
                  <a:pt x="10393" y="7141"/>
                  <a:pt x="11244" y="9985"/>
                </a:cubicBezTo>
                <a:cubicBezTo>
                  <a:pt x="11839" y="11970"/>
                  <a:pt x="12672" y="14750"/>
                  <a:pt x="13095" y="16165"/>
                </a:cubicBezTo>
                <a:cubicBezTo>
                  <a:pt x="13519" y="17579"/>
                  <a:pt x="13882" y="18800"/>
                  <a:pt x="13904" y="18878"/>
                </a:cubicBezTo>
                <a:cubicBezTo>
                  <a:pt x="13941" y="19009"/>
                  <a:pt x="13957" y="19019"/>
                  <a:pt x="14082" y="18997"/>
                </a:cubicBezTo>
                <a:cubicBezTo>
                  <a:pt x="14156" y="18984"/>
                  <a:pt x="14626" y="18916"/>
                  <a:pt x="15126" y="18846"/>
                </a:cubicBezTo>
                <a:cubicBezTo>
                  <a:pt x="15627" y="18776"/>
                  <a:pt x="16040" y="18712"/>
                  <a:pt x="16044" y="18706"/>
                </a:cubicBezTo>
                <a:cubicBezTo>
                  <a:pt x="16055" y="18690"/>
                  <a:pt x="16667" y="6062"/>
                  <a:pt x="16664" y="5894"/>
                </a:cubicBezTo>
                <a:lnTo>
                  <a:pt x="16662" y="5759"/>
                </a:lnTo>
                <a:lnTo>
                  <a:pt x="16375" y="5734"/>
                </a:lnTo>
                <a:cubicBezTo>
                  <a:pt x="16218" y="5720"/>
                  <a:pt x="15930" y="5696"/>
                  <a:pt x="15736" y="5681"/>
                </a:cubicBezTo>
                <a:lnTo>
                  <a:pt x="15384" y="5651"/>
                </a:lnTo>
                <a:lnTo>
                  <a:pt x="15243" y="5341"/>
                </a:lnTo>
                <a:cubicBezTo>
                  <a:pt x="15089" y="5002"/>
                  <a:pt x="14926" y="4840"/>
                  <a:pt x="14729" y="4839"/>
                </a:cubicBezTo>
                <a:close/>
                <a:moveTo>
                  <a:pt x="4480" y="5074"/>
                </a:moveTo>
                <a:cubicBezTo>
                  <a:pt x="4161" y="5107"/>
                  <a:pt x="3782" y="5312"/>
                  <a:pt x="3507" y="5621"/>
                </a:cubicBezTo>
                <a:cubicBezTo>
                  <a:pt x="3305" y="5848"/>
                  <a:pt x="3241" y="5889"/>
                  <a:pt x="2942" y="5991"/>
                </a:cubicBezTo>
                <a:cubicBezTo>
                  <a:pt x="1550" y="6463"/>
                  <a:pt x="636" y="7449"/>
                  <a:pt x="179" y="8969"/>
                </a:cubicBezTo>
                <a:cubicBezTo>
                  <a:pt x="114" y="9182"/>
                  <a:pt x="43" y="9383"/>
                  <a:pt x="20" y="9414"/>
                </a:cubicBezTo>
                <a:cubicBezTo>
                  <a:pt x="-6" y="9447"/>
                  <a:pt x="-6" y="9484"/>
                  <a:pt x="17" y="9505"/>
                </a:cubicBezTo>
                <a:cubicBezTo>
                  <a:pt x="38" y="9525"/>
                  <a:pt x="380" y="9615"/>
                  <a:pt x="778" y="9705"/>
                </a:cubicBezTo>
                <a:cubicBezTo>
                  <a:pt x="1762" y="9927"/>
                  <a:pt x="1698" y="9894"/>
                  <a:pt x="1682" y="10169"/>
                </a:cubicBezTo>
                <a:cubicBezTo>
                  <a:pt x="1672" y="10359"/>
                  <a:pt x="1657" y="10396"/>
                  <a:pt x="1584" y="10406"/>
                </a:cubicBezTo>
                <a:cubicBezTo>
                  <a:pt x="1280" y="10451"/>
                  <a:pt x="1294" y="11211"/>
                  <a:pt x="1608" y="11596"/>
                </a:cubicBezTo>
                <a:cubicBezTo>
                  <a:pt x="1852" y="11894"/>
                  <a:pt x="2097" y="11952"/>
                  <a:pt x="2194" y="11736"/>
                </a:cubicBezTo>
                <a:lnTo>
                  <a:pt x="2239" y="11633"/>
                </a:lnTo>
                <a:lnTo>
                  <a:pt x="2443" y="11712"/>
                </a:lnTo>
                <a:cubicBezTo>
                  <a:pt x="3094" y="11963"/>
                  <a:pt x="3708" y="11800"/>
                  <a:pt x="3942" y="11312"/>
                </a:cubicBezTo>
                <a:cubicBezTo>
                  <a:pt x="3990" y="11212"/>
                  <a:pt x="4106" y="11056"/>
                  <a:pt x="4199" y="10965"/>
                </a:cubicBezTo>
                <a:cubicBezTo>
                  <a:pt x="4297" y="10868"/>
                  <a:pt x="4401" y="10703"/>
                  <a:pt x="4448" y="10573"/>
                </a:cubicBezTo>
                <a:cubicBezTo>
                  <a:pt x="4546" y="10304"/>
                  <a:pt x="4636" y="10251"/>
                  <a:pt x="5111" y="10180"/>
                </a:cubicBezTo>
                <a:cubicBezTo>
                  <a:pt x="5300" y="10151"/>
                  <a:pt x="5502" y="10103"/>
                  <a:pt x="5559" y="10072"/>
                </a:cubicBezTo>
                <a:cubicBezTo>
                  <a:pt x="5657" y="10018"/>
                  <a:pt x="5676" y="10027"/>
                  <a:pt x="5848" y="10220"/>
                </a:cubicBezTo>
                <a:cubicBezTo>
                  <a:pt x="6200" y="10615"/>
                  <a:pt x="6238" y="11079"/>
                  <a:pt x="5970" y="11652"/>
                </a:cubicBezTo>
                <a:cubicBezTo>
                  <a:pt x="5724" y="12180"/>
                  <a:pt x="5142" y="12680"/>
                  <a:pt x="4498" y="12917"/>
                </a:cubicBezTo>
                <a:cubicBezTo>
                  <a:pt x="3935" y="13126"/>
                  <a:pt x="3738" y="13158"/>
                  <a:pt x="3011" y="13157"/>
                </a:cubicBezTo>
                <a:cubicBezTo>
                  <a:pt x="2325" y="13157"/>
                  <a:pt x="2238" y="13147"/>
                  <a:pt x="1483" y="12961"/>
                </a:cubicBezTo>
                <a:cubicBezTo>
                  <a:pt x="1441" y="12950"/>
                  <a:pt x="1401" y="13037"/>
                  <a:pt x="1346" y="13268"/>
                </a:cubicBezTo>
                <a:cubicBezTo>
                  <a:pt x="897" y="15127"/>
                  <a:pt x="597" y="16404"/>
                  <a:pt x="606" y="16413"/>
                </a:cubicBezTo>
                <a:cubicBezTo>
                  <a:pt x="612" y="16419"/>
                  <a:pt x="1399" y="16511"/>
                  <a:pt x="2356" y="16615"/>
                </a:cubicBezTo>
                <a:cubicBezTo>
                  <a:pt x="3312" y="16720"/>
                  <a:pt x="4115" y="16807"/>
                  <a:pt x="4140" y="16810"/>
                </a:cubicBezTo>
                <a:cubicBezTo>
                  <a:pt x="4168" y="16812"/>
                  <a:pt x="4243" y="16419"/>
                  <a:pt x="4331" y="15809"/>
                </a:cubicBezTo>
                <a:cubicBezTo>
                  <a:pt x="4490" y="14714"/>
                  <a:pt x="4512" y="14652"/>
                  <a:pt x="4764" y="14652"/>
                </a:cubicBezTo>
                <a:cubicBezTo>
                  <a:pt x="4977" y="14652"/>
                  <a:pt x="5609" y="14531"/>
                  <a:pt x="6020" y="14412"/>
                </a:cubicBezTo>
                <a:cubicBezTo>
                  <a:pt x="6500" y="14272"/>
                  <a:pt x="7247" y="13898"/>
                  <a:pt x="7619" y="13611"/>
                </a:cubicBezTo>
                <a:cubicBezTo>
                  <a:pt x="8611" y="12845"/>
                  <a:pt x="9204" y="11248"/>
                  <a:pt x="9054" y="9748"/>
                </a:cubicBezTo>
                <a:cubicBezTo>
                  <a:pt x="8895" y="8150"/>
                  <a:pt x="8111" y="6942"/>
                  <a:pt x="6797" y="6269"/>
                </a:cubicBezTo>
                <a:cubicBezTo>
                  <a:pt x="6555" y="6144"/>
                  <a:pt x="6531" y="6122"/>
                  <a:pt x="6596" y="6074"/>
                </a:cubicBezTo>
                <a:cubicBezTo>
                  <a:pt x="6662" y="6025"/>
                  <a:pt x="6634" y="5975"/>
                  <a:pt x="6299" y="5581"/>
                </a:cubicBezTo>
                <a:cubicBezTo>
                  <a:pt x="6095" y="5340"/>
                  <a:pt x="5913" y="5144"/>
                  <a:pt x="5896" y="5144"/>
                </a:cubicBezTo>
                <a:cubicBezTo>
                  <a:pt x="5829" y="5144"/>
                  <a:pt x="5980" y="5527"/>
                  <a:pt x="6103" y="5670"/>
                </a:cubicBezTo>
                <a:cubicBezTo>
                  <a:pt x="6183" y="5764"/>
                  <a:pt x="6112" y="5804"/>
                  <a:pt x="5967" y="5748"/>
                </a:cubicBezTo>
                <a:cubicBezTo>
                  <a:pt x="5810" y="5687"/>
                  <a:pt x="5626" y="5695"/>
                  <a:pt x="5456" y="5767"/>
                </a:cubicBezTo>
                <a:cubicBezTo>
                  <a:pt x="5285" y="5839"/>
                  <a:pt x="5247" y="5809"/>
                  <a:pt x="5204" y="5567"/>
                </a:cubicBezTo>
                <a:cubicBezTo>
                  <a:pt x="5169" y="5374"/>
                  <a:pt x="4981" y="5168"/>
                  <a:pt x="4772" y="5098"/>
                </a:cubicBezTo>
                <a:cubicBezTo>
                  <a:pt x="4684" y="5069"/>
                  <a:pt x="4586" y="5062"/>
                  <a:pt x="4480" y="5074"/>
                </a:cubicBezTo>
                <a:close/>
                <a:moveTo>
                  <a:pt x="855" y="18026"/>
                </a:moveTo>
                <a:cubicBezTo>
                  <a:pt x="774" y="18025"/>
                  <a:pt x="758" y="18060"/>
                  <a:pt x="712" y="18336"/>
                </a:cubicBezTo>
                <a:cubicBezTo>
                  <a:pt x="683" y="18509"/>
                  <a:pt x="587" y="19059"/>
                  <a:pt x="500" y="19558"/>
                </a:cubicBezTo>
                <a:cubicBezTo>
                  <a:pt x="412" y="20057"/>
                  <a:pt x="344" y="20470"/>
                  <a:pt x="348" y="20475"/>
                </a:cubicBezTo>
                <a:cubicBezTo>
                  <a:pt x="353" y="20481"/>
                  <a:pt x="1113" y="20602"/>
                  <a:pt x="2035" y="20742"/>
                </a:cubicBezTo>
                <a:cubicBezTo>
                  <a:pt x="2957" y="20883"/>
                  <a:pt x="3724" y="20999"/>
                  <a:pt x="3740" y="21001"/>
                </a:cubicBezTo>
                <a:cubicBezTo>
                  <a:pt x="3781" y="21008"/>
                  <a:pt x="3800" y="20896"/>
                  <a:pt x="3952" y="19698"/>
                </a:cubicBezTo>
                <a:cubicBezTo>
                  <a:pt x="4027" y="19110"/>
                  <a:pt x="4075" y="18615"/>
                  <a:pt x="4058" y="18598"/>
                </a:cubicBezTo>
                <a:cubicBezTo>
                  <a:pt x="4027" y="18566"/>
                  <a:pt x="1014" y="18028"/>
                  <a:pt x="855" y="18026"/>
                </a:cubicBezTo>
                <a:close/>
                <a:moveTo>
                  <a:pt x="15980" y="19434"/>
                </a:moveTo>
                <a:cubicBezTo>
                  <a:pt x="15945" y="19437"/>
                  <a:pt x="15500" y="19513"/>
                  <a:pt x="14991" y="19604"/>
                </a:cubicBezTo>
                <a:cubicBezTo>
                  <a:pt x="14155" y="19753"/>
                  <a:pt x="14068" y="19778"/>
                  <a:pt x="14068" y="19855"/>
                </a:cubicBezTo>
                <a:cubicBezTo>
                  <a:pt x="14068" y="19902"/>
                  <a:pt x="14117" y="20308"/>
                  <a:pt x="14177" y="20758"/>
                </a:cubicBezTo>
                <a:cubicBezTo>
                  <a:pt x="14235" y="21190"/>
                  <a:pt x="14267" y="21539"/>
                  <a:pt x="14259" y="21600"/>
                </a:cubicBezTo>
                <a:lnTo>
                  <a:pt x="16063" y="21600"/>
                </a:lnTo>
                <a:lnTo>
                  <a:pt x="16055" y="20553"/>
                </a:lnTo>
                <a:cubicBezTo>
                  <a:pt x="16047" y="19585"/>
                  <a:pt x="16035" y="19430"/>
                  <a:pt x="15980" y="19434"/>
                </a:cubicBezTo>
                <a:close/>
              </a:path>
            </a:pathLst>
          </a:custGeom>
          <a:ln w="12700">
            <a:miter lim="4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38" name="صورة 37">
            <a:extLst>
              <a:ext uri="{FF2B5EF4-FFF2-40B4-BE49-F238E27FC236}">
                <a16:creationId xmlns:a16="http://schemas.microsoft.com/office/drawing/2014/main" id="{9BE72969-F79F-4EA6-8E7D-3B51CBF392B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81"/>
          <a:stretch/>
        </p:blipFill>
        <p:spPr>
          <a:xfrm>
            <a:off x="6449713" y="3665004"/>
            <a:ext cx="1080470" cy="2241765"/>
          </a:xfrm>
          <a:prstGeom prst="rect">
            <a:avLst/>
          </a:prstGeom>
        </p:spPr>
      </p:pic>
      <p:pic>
        <p:nvPicPr>
          <p:cNvPr id="39" name="Picture 27">
            <a:extLst>
              <a:ext uri="{FF2B5EF4-FFF2-40B4-BE49-F238E27FC236}">
                <a16:creationId xmlns:a16="http://schemas.microsoft.com/office/drawing/2014/main" id="{058EE3CF-A666-460A-8FD2-54722CF41C6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6774350" flipV="1">
            <a:off x="7789338" y="4622155"/>
            <a:ext cx="2259597" cy="380090"/>
          </a:xfrm>
          <a:prstGeom prst="rect">
            <a:avLst/>
          </a:prstGeom>
        </p:spPr>
      </p:pic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KW" smtClean="0"/>
              <a:t>إيمان الحضري</a:t>
            </a:r>
            <a:endParaRPr lang="ar-KW"/>
          </a:p>
        </p:txBody>
      </p:sp>
    </p:spTree>
    <p:extLst>
      <p:ext uri="{BB962C8B-B14F-4D97-AF65-F5344CB8AC3E}">
        <p14:creationId xmlns:p14="http://schemas.microsoft.com/office/powerpoint/2010/main" val="4726682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مجموعة 5">
            <a:extLst>
              <a:ext uri="{FF2B5EF4-FFF2-40B4-BE49-F238E27FC236}">
                <a16:creationId xmlns:a16="http://schemas.microsoft.com/office/drawing/2014/main" id="{F4624FA0-55C8-490E-9EB3-45712F99853F}"/>
              </a:ext>
            </a:extLst>
          </p:cNvPr>
          <p:cNvGrpSpPr/>
          <p:nvPr/>
        </p:nvGrpSpPr>
        <p:grpSpPr>
          <a:xfrm>
            <a:off x="0" y="11"/>
            <a:ext cx="12192000" cy="6857989"/>
            <a:chOff x="0" y="11"/>
            <a:chExt cx="12192000" cy="6857989"/>
          </a:xfrm>
        </p:grpSpPr>
        <p:pic>
          <p:nvPicPr>
            <p:cNvPr id="3" name="صورة 2">
              <a:extLst>
                <a:ext uri="{FF2B5EF4-FFF2-40B4-BE49-F238E27FC236}">
                  <a16:creationId xmlns:a16="http://schemas.microsoft.com/office/drawing/2014/main" id="{7587B81C-205D-42D7-9DBE-52B6028D1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3810"/>
            <a:stretch/>
          </p:blipFill>
          <p:spPr>
            <a:xfrm>
              <a:off x="0" y="6048102"/>
              <a:ext cx="12192000" cy="809898"/>
            </a:xfrm>
            <a:prstGeom prst="rect">
              <a:avLst/>
            </a:prstGeom>
          </p:spPr>
        </p:pic>
        <p:pic>
          <p:nvPicPr>
            <p:cNvPr id="5" name="Picture 1">
              <a:extLst>
                <a:ext uri="{FF2B5EF4-FFF2-40B4-BE49-F238E27FC236}">
                  <a16:creationId xmlns:a16="http://schemas.microsoft.com/office/drawing/2014/main" id="{110A1FA8-8DFB-4AE3-A705-EC95738F33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 t="6615" b="9116"/>
            <a:stretch/>
          </p:blipFill>
          <p:spPr>
            <a:xfrm>
              <a:off x="0" y="11"/>
              <a:ext cx="12191999" cy="6048092"/>
            </a:xfrm>
            <a:prstGeom prst="rect">
              <a:avLst/>
            </a:prstGeom>
          </p:spPr>
        </p:pic>
      </p:grpSp>
      <p:sp>
        <p:nvSpPr>
          <p:cNvPr id="7" name="Freeform 22">
            <a:extLst>
              <a:ext uri="{FF2B5EF4-FFF2-40B4-BE49-F238E27FC236}">
                <a16:creationId xmlns:a16="http://schemas.microsoft.com/office/drawing/2014/main" id="{DE471A7E-2146-44E6-B2C8-68C658C1C496}"/>
              </a:ext>
            </a:extLst>
          </p:cNvPr>
          <p:cNvSpPr>
            <a:spLocks/>
          </p:cNvSpPr>
          <p:nvPr/>
        </p:nvSpPr>
        <p:spPr bwMode="auto">
          <a:xfrm flipH="1">
            <a:off x="1695161" y="809897"/>
            <a:ext cx="8801678" cy="4570930"/>
          </a:xfrm>
          <a:custGeom>
            <a:avLst/>
            <a:gdLst>
              <a:gd name="T0" fmla="*/ 1570 w 1624"/>
              <a:gd name="T1" fmla="*/ 384 h 1408"/>
              <a:gd name="T2" fmla="*/ 1564 w 1624"/>
              <a:gd name="T3" fmla="*/ 314 h 1408"/>
              <a:gd name="T4" fmla="*/ 1550 w 1624"/>
              <a:gd name="T5" fmla="*/ 261 h 1408"/>
              <a:gd name="T6" fmla="*/ 1555 w 1624"/>
              <a:gd name="T7" fmla="*/ 207 h 1408"/>
              <a:gd name="T8" fmla="*/ 1556 w 1624"/>
              <a:gd name="T9" fmla="*/ 148 h 1408"/>
              <a:gd name="T10" fmla="*/ 1544 w 1624"/>
              <a:gd name="T11" fmla="*/ 75 h 1408"/>
              <a:gd name="T12" fmla="*/ 1523 w 1624"/>
              <a:gd name="T13" fmla="*/ 7 h 1408"/>
              <a:gd name="T14" fmla="*/ 1418 w 1624"/>
              <a:gd name="T15" fmla="*/ 12 h 1408"/>
              <a:gd name="T16" fmla="*/ 1162 w 1624"/>
              <a:gd name="T17" fmla="*/ 34 h 1408"/>
              <a:gd name="T18" fmla="*/ 1090 w 1624"/>
              <a:gd name="T19" fmla="*/ 23 h 1408"/>
              <a:gd name="T20" fmla="*/ 933 w 1624"/>
              <a:gd name="T21" fmla="*/ 40 h 1408"/>
              <a:gd name="T22" fmla="*/ 835 w 1624"/>
              <a:gd name="T23" fmla="*/ 41 h 1408"/>
              <a:gd name="T24" fmla="*/ 726 w 1624"/>
              <a:gd name="T25" fmla="*/ 41 h 1408"/>
              <a:gd name="T26" fmla="*/ 564 w 1624"/>
              <a:gd name="T27" fmla="*/ 46 h 1408"/>
              <a:gd name="T28" fmla="*/ 319 w 1624"/>
              <a:gd name="T29" fmla="*/ 65 h 1408"/>
              <a:gd name="T30" fmla="*/ 142 w 1624"/>
              <a:gd name="T31" fmla="*/ 74 h 1408"/>
              <a:gd name="T32" fmla="*/ 1 w 1624"/>
              <a:gd name="T33" fmla="*/ 104 h 1408"/>
              <a:gd name="T34" fmla="*/ 10 w 1624"/>
              <a:gd name="T35" fmla="*/ 199 h 1408"/>
              <a:gd name="T36" fmla="*/ 14 w 1624"/>
              <a:gd name="T37" fmla="*/ 267 h 1408"/>
              <a:gd name="T38" fmla="*/ 10 w 1624"/>
              <a:gd name="T39" fmla="*/ 319 h 1408"/>
              <a:gd name="T40" fmla="*/ 15 w 1624"/>
              <a:gd name="T41" fmla="*/ 372 h 1408"/>
              <a:gd name="T42" fmla="*/ 23 w 1624"/>
              <a:gd name="T43" fmla="*/ 436 h 1408"/>
              <a:gd name="T44" fmla="*/ 22 w 1624"/>
              <a:gd name="T45" fmla="*/ 548 h 1408"/>
              <a:gd name="T46" fmla="*/ 22 w 1624"/>
              <a:gd name="T47" fmla="*/ 671 h 1408"/>
              <a:gd name="T48" fmla="*/ 31 w 1624"/>
              <a:gd name="T49" fmla="*/ 826 h 1408"/>
              <a:gd name="T50" fmla="*/ 35 w 1624"/>
              <a:gd name="T51" fmla="*/ 899 h 1408"/>
              <a:gd name="T52" fmla="*/ 46 w 1624"/>
              <a:gd name="T53" fmla="*/ 1066 h 1408"/>
              <a:gd name="T54" fmla="*/ 55 w 1624"/>
              <a:gd name="T55" fmla="*/ 1136 h 1408"/>
              <a:gd name="T56" fmla="*/ 53 w 1624"/>
              <a:gd name="T57" fmla="*/ 1143 h 1408"/>
              <a:gd name="T58" fmla="*/ 55 w 1624"/>
              <a:gd name="T59" fmla="*/ 1212 h 1408"/>
              <a:gd name="T60" fmla="*/ 60 w 1624"/>
              <a:gd name="T61" fmla="*/ 1284 h 1408"/>
              <a:gd name="T62" fmla="*/ 65 w 1624"/>
              <a:gd name="T63" fmla="*/ 1401 h 1408"/>
              <a:gd name="T64" fmla="*/ 204 w 1624"/>
              <a:gd name="T65" fmla="*/ 1399 h 1408"/>
              <a:gd name="T66" fmla="*/ 351 w 1624"/>
              <a:gd name="T67" fmla="*/ 1388 h 1408"/>
              <a:gd name="T68" fmla="*/ 626 w 1624"/>
              <a:gd name="T69" fmla="*/ 1386 h 1408"/>
              <a:gd name="T70" fmla="*/ 788 w 1624"/>
              <a:gd name="T71" fmla="*/ 1374 h 1408"/>
              <a:gd name="T72" fmla="*/ 900 w 1624"/>
              <a:gd name="T73" fmla="*/ 1346 h 1408"/>
              <a:gd name="T74" fmla="*/ 995 w 1624"/>
              <a:gd name="T75" fmla="*/ 1356 h 1408"/>
              <a:gd name="T76" fmla="*/ 1153 w 1624"/>
              <a:gd name="T77" fmla="*/ 1357 h 1408"/>
              <a:gd name="T78" fmla="*/ 1223 w 1624"/>
              <a:gd name="T79" fmla="*/ 1339 h 1408"/>
              <a:gd name="T80" fmla="*/ 1480 w 1624"/>
              <a:gd name="T81" fmla="*/ 1336 h 1408"/>
              <a:gd name="T82" fmla="*/ 1585 w 1624"/>
              <a:gd name="T83" fmla="*/ 1331 h 1408"/>
              <a:gd name="T84" fmla="*/ 1624 w 1624"/>
              <a:gd name="T85" fmla="*/ 1309 h 1408"/>
              <a:gd name="T86" fmla="*/ 1614 w 1624"/>
              <a:gd name="T87" fmla="*/ 1179 h 1408"/>
              <a:gd name="T88" fmla="*/ 1611 w 1624"/>
              <a:gd name="T89" fmla="*/ 1110 h 1408"/>
              <a:gd name="T90" fmla="*/ 1603 w 1624"/>
              <a:gd name="T91" fmla="*/ 1068 h 1408"/>
              <a:gd name="T92" fmla="*/ 1605 w 1624"/>
              <a:gd name="T93" fmla="*/ 1009 h 1408"/>
              <a:gd name="T94" fmla="*/ 1605 w 1624"/>
              <a:gd name="T95" fmla="*/ 935 h 1408"/>
              <a:gd name="T96" fmla="*/ 1596 w 1624"/>
              <a:gd name="T97" fmla="*/ 785 h 1408"/>
              <a:gd name="T98" fmla="*/ 1588 w 1624"/>
              <a:gd name="T99" fmla="*/ 658 h 1408"/>
              <a:gd name="T100" fmla="*/ 1585 w 1624"/>
              <a:gd name="T101" fmla="*/ 501 h 1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624" h="1408">
                <a:moveTo>
                  <a:pt x="1582" y="484"/>
                </a:moveTo>
                <a:cubicBezTo>
                  <a:pt x="1584" y="482"/>
                  <a:pt x="1577" y="475"/>
                  <a:pt x="1575" y="466"/>
                </a:cubicBezTo>
                <a:cubicBezTo>
                  <a:pt x="1574" y="457"/>
                  <a:pt x="1578" y="441"/>
                  <a:pt x="1578" y="435"/>
                </a:cubicBezTo>
                <a:cubicBezTo>
                  <a:pt x="1579" y="429"/>
                  <a:pt x="1572" y="430"/>
                  <a:pt x="1572" y="424"/>
                </a:cubicBezTo>
                <a:cubicBezTo>
                  <a:pt x="1573" y="418"/>
                  <a:pt x="1570" y="398"/>
                  <a:pt x="1570" y="384"/>
                </a:cubicBezTo>
                <a:cubicBezTo>
                  <a:pt x="1570" y="370"/>
                  <a:pt x="1570" y="376"/>
                  <a:pt x="1570" y="372"/>
                </a:cubicBezTo>
                <a:cubicBezTo>
                  <a:pt x="1569" y="369"/>
                  <a:pt x="1563" y="358"/>
                  <a:pt x="1563" y="355"/>
                </a:cubicBezTo>
                <a:cubicBezTo>
                  <a:pt x="1563" y="352"/>
                  <a:pt x="1563" y="336"/>
                  <a:pt x="1564" y="331"/>
                </a:cubicBezTo>
                <a:cubicBezTo>
                  <a:pt x="1566" y="326"/>
                  <a:pt x="1569" y="325"/>
                  <a:pt x="1569" y="323"/>
                </a:cubicBezTo>
                <a:cubicBezTo>
                  <a:pt x="1570" y="321"/>
                  <a:pt x="1568" y="315"/>
                  <a:pt x="1564" y="314"/>
                </a:cubicBezTo>
                <a:cubicBezTo>
                  <a:pt x="1559" y="314"/>
                  <a:pt x="1560" y="308"/>
                  <a:pt x="1560" y="305"/>
                </a:cubicBezTo>
                <a:cubicBezTo>
                  <a:pt x="1561" y="302"/>
                  <a:pt x="1564" y="290"/>
                  <a:pt x="1564" y="290"/>
                </a:cubicBezTo>
                <a:cubicBezTo>
                  <a:pt x="1561" y="283"/>
                  <a:pt x="1561" y="283"/>
                  <a:pt x="1561" y="283"/>
                </a:cubicBezTo>
                <a:cubicBezTo>
                  <a:pt x="1561" y="283"/>
                  <a:pt x="1561" y="283"/>
                  <a:pt x="1551" y="273"/>
                </a:cubicBezTo>
                <a:cubicBezTo>
                  <a:pt x="1550" y="261"/>
                  <a:pt x="1550" y="261"/>
                  <a:pt x="1550" y="261"/>
                </a:cubicBezTo>
                <a:cubicBezTo>
                  <a:pt x="1559" y="245"/>
                  <a:pt x="1559" y="245"/>
                  <a:pt x="1559" y="245"/>
                </a:cubicBezTo>
                <a:cubicBezTo>
                  <a:pt x="1559" y="245"/>
                  <a:pt x="1559" y="245"/>
                  <a:pt x="1563" y="237"/>
                </a:cubicBezTo>
                <a:cubicBezTo>
                  <a:pt x="1566" y="229"/>
                  <a:pt x="1562" y="227"/>
                  <a:pt x="1562" y="227"/>
                </a:cubicBezTo>
                <a:cubicBezTo>
                  <a:pt x="1552" y="219"/>
                  <a:pt x="1552" y="219"/>
                  <a:pt x="1552" y="219"/>
                </a:cubicBezTo>
                <a:cubicBezTo>
                  <a:pt x="1555" y="207"/>
                  <a:pt x="1555" y="207"/>
                  <a:pt x="1555" y="207"/>
                </a:cubicBezTo>
                <a:cubicBezTo>
                  <a:pt x="1556" y="191"/>
                  <a:pt x="1556" y="191"/>
                  <a:pt x="1556" y="191"/>
                </a:cubicBezTo>
                <a:cubicBezTo>
                  <a:pt x="1556" y="191"/>
                  <a:pt x="1556" y="191"/>
                  <a:pt x="1554" y="186"/>
                </a:cubicBezTo>
                <a:cubicBezTo>
                  <a:pt x="1552" y="180"/>
                  <a:pt x="1552" y="176"/>
                  <a:pt x="1552" y="176"/>
                </a:cubicBezTo>
                <a:cubicBezTo>
                  <a:pt x="1552" y="176"/>
                  <a:pt x="1549" y="168"/>
                  <a:pt x="1549" y="162"/>
                </a:cubicBezTo>
                <a:cubicBezTo>
                  <a:pt x="1549" y="156"/>
                  <a:pt x="1556" y="148"/>
                  <a:pt x="1556" y="148"/>
                </a:cubicBezTo>
                <a:cubicBezTo>
                  <a:pt x="1557" y="134"/>
                  <a:pt x="1557" y="134"/>
                  <a:pt x="1557" y="134"/>
                </a:cubicBezTo>
                <a:cubicBezTo>
                  <a:pt x="1557" y="134"/>
                  <a:pt x="1551" y="124"/>
                  <a:pt x="1551" y="118"/>
                </a:cubicBezTo>
                <a:cubicBezTo>
                  <a:pt x="1550" y="112"/>
                  <a:pt x="1550" y="108"/>
                  <a:pt x="1553" y="98"/>
                </a:cubicBezTo>
                <a:cubicBezTo>
                  <a:pt x="1557" y="88"/>
                  <a:pt x="1549" y="86"/>
                  <a:pt x="1549" y="86"/>
                </a:cubicBezTo>
                <a:cubicBezTo>
                  <a:pt x="1544" y="75"/>
                  <a:pt x="1544" y="75"/>
                  <a:pt x="1544" y="75"/>
                </a:cubicBezTo>
                <a:cubicBezTo>
                  <a:pt x="1544" y="75"/>
                  <a:pt x="1551" y="60"/>
                  <a:pt x="1551" y="52"/>
                </a:cubicBezTo>
                <a:cubicBezTo>
                  <a:pt x="1551" y="45"/>
                  <a:pt x="1552" y="35"/>
                  <a:pt x="1550" y="23"/>
                </a:cubicBezTo>
                <a:cubicBezTo>
                  <a:pt x="1548" y="15"/>
                  <a:pt x="1548" y="11"/>
                  <a:pt x="1548" y="3"/>
                </a:cubicBezTo>
                <a:cubicBezTo>
                  <a:pt x="1546" y="3"/>
                  <a:pt x="1544" y="3"/>
                  <a:pt x="1542" y="3"/>
                </a:cubicBezTo>
                <a:cubicBezTo>
                  <a:pt x="1532" y="0"/>
                  <a:pt x="1530" y="2"/>
                  <a:pt x="1523" y="7"/>
                </a:cubicBezTo>
                <a:cubicBezTo>
                  <a:pt x="1516" y="12"/>
                  <a:pt x="1508" y="14"/>
                  <a:pt x="1497" y="8"/>
                </a:cubicBezTo>
                <a:cubicBezTo>
                  <a:pt x="1486" y="3"/>
                  <a:pt x="1483" y="10"/>
                  <a:pt x="1479" y="10"/>
                </a:cubicBezTo>
                <a:cubicBezTo>
                  <a:pt x="1474" y="10"/>
                  <a:pt x="1463" y="17"/>
                  <a:pt x="1463" y="17"/>
                </a:cubicBezTo>
                <a:cubicBezTo>
                  <a:pt x="1443" y="15"/>
                  <a:pt x="1443" y="15"/>
                  <a:pt x="1443" y="15"/>
                </a:cubicBezTo>
                <a:cubicBezTo>
                  <a:pt x="1443" y="15"/>
                  <a:pt x="1430" y="11"/>
                  <a:pt x="1418" y="12"/>
                </a:cubicBezTo>
                <a:cubicBezTo>
                  <a:pt x="1406" y="12"/>
                  <a:pt x="1331" y="30"/>
                  <a:pt x="1306" y="21"/>
                </a:cubicBezTo>
                <a:cubicBezTo>
                  <a:pt x="1282" y="12"/>
                  <a:pt x="1277" y="22"/>
                  <a:pt x="1245" y="15"/>
                </a:cubicBezTo>
                <a:cubicBezTo>
                  <a:pt x="1235" y="13"/>
                  <a:pt x="1206" y="21"/>
                  <a:pt x="1206" y="21"/>
                </a:cubicBezTo>
                <a:cubicBezTo>
                  <a:pt x="1206" y="21"/>
                  <a:pt x="1197" y="14"/>
                  <a:pt x="1189" y="22"/>
                </a:cubicBezTo>
                <a:cubicBezTo>
                  <a:pt x="1180" y="30"/>
                  <a:pt x="1175" y="27"/>
                  <a:pt x="1162" y="34"/>
                </a:cubicBezTo>
                <a:cubicBezTo>
                  <a:pt x="1149" y="40"/>
                  <a:pt x="1137" y="38"/>
                  <a:pt x="1137" y="33"/>
                </a:cubicBezTo>
                <a:cubicBezTo>
                  <a:pt x="1137" y="29"/>
                  <a:pt x="1126" y="26"/>
                  <a:pt x="1126" y="26"/>
                </a:cubicBezTo>
                <a:cubicBezTo>
                  <a:pt x="1113" y="31"/>
                  <a:pt x="1113" y="31"/>
                  <a:pt x="1113" y="31"/>
                </a:cubicBezTo>
                <a:cubicBezTo>
                  <a:pt x="1113" y="31"/>
                  <a:pt x="1106" y="38"/>
                  <a:pt x="1101" y="33"/>
                </a:cubicBezTo>
                <a:cubicBezTo>
                  <a:pt x="1097" y="29"/>
                  <a:pt x="1090" y="23"/>
                  <a:pt x="1090" y="23"/>
                </a:cubicBezTo>
                <a:cubicBezTo>
                  <a:pt x="1090" y="23"/>
                  <a:pt x="1065" y="26"/>
                  <a:pt x="1058" y="31"/>
                </a:cubicBezTo>
                <a:cubicBezTo>
                  <a:pt x="1051" y="36"/>
                  <a:pt x="1011" y="45"/>
                  <a:pt x="1005" y="41"/>
                </a:cubicBezTo>
                <a:cubicBezTo>
                  <a:pt x="999" y="37"/>
                  <a:pt x="980" y="39"/>
                  <a:pt x="976" y="38"/>
                </a:cubicBezTo>
                <a:cubicBezTo>
                  <a:pt x="971" y="37"/>
                  <a:pt x="955" y="36"/>
                  <a:pt x="948" y="39"/>
                </a:cubicBezTo>
                <a:cubicBezTo>
                  <a:pt x="941" y="43"/>
                  <a:pt x="944" y="42"/>
                  <a:pt x="933" y="40"/>
                </a:cubicBezTo>
                <a:cubicBezTo>
                  <a:pt x="923" y="37"/>
                  <a:pt x="907" y="33"/>
                  <a:pt x="907" y="33"/>
                </a:cubicBezTo>
                <a:cubicBezTo>
                  <a:pt x="907" y="33"/>
                  <a:pt x="903" y="39"/>
                  <a:pt x="891" y="41"/>
                </a:cubicBezTo>
                <a:cubicBezTo>
                  <a:pt x="880" y="43"/>
                  <a:pt x="861" y="37"/>
                  <a:pt x="861" y="37"/>
                </a:cubicBezTo>
                <a:cubicBezTo>
                  <a:pt x="861" y="37"/>
                  <a:pt x="849" y="25"/>
                  <a:pt x="843" y="33"/>
                </a:cubicBezTo>
                <a:cubicBezTo>
                  <a:pt x="838" y="41"/>
                  <a:pt x="845" y="39"/>
                  <a:pt x="835" y="41"/>
                </a:cubicBezTo>
                <a:cubicBezTo>
                  <a:pt x="824" y="43"/>
                  <a:pt x="814" y="42"/>
                  <a:pt x="818" y="42"/>
                </a:cubicBezTo>
                <a:cubicBezTo>
                  <a:pt x="823" y="42"/>
                  <a:pt x="814" y="39"/>
                  <a:pt x="808" y="41"/>
                </a:cubicBezTo>
                <a:cubicBezTo>
                  <a:pt x="802" y="42"/>
                  <a:pt x="790" y="41"/>
                  <a:pt x="785" y="44"/>
                </a:cubicBezTo>
                <a:cubicBezTo>
                  <a:pt x="781" y="47"/>
                  <a:pt x="774" y="53"/>
                  <a:pt x="768" y="47"/>
                </a:cubicBezTo>
                <a:cubicBezTo>
                  <a:pt x="762" y="41"/>
                  <a:pt x="739" y="39"/>
                  <a:pt x="726" y="41"/>
                </a:cubicBezTo>
                <a:cubicBezTo>
                  <a:pt x="713" y="44"/>
                  <a:pt x="667" y="47"/>
                  <a:pt x="656" y="49"/>
                </a:cubicBezTo>
                <a:cubicBezTo>
                  <a:pt x="646" y="51"/>
                  <a:pt x="608" y="74"/>
                  <a:pt x="607" y="50"/>
                </a:cubicBezTo>
                <a:cubicBezTo>
                  <a:pt x="607" y="42"/>
                  <a:pt x="593" y="46"/>
                  <a:pt x="593" y="46"/>
                </a:cubicBezTo>
                <a:cubicBezTo>
                  <a:pt x="593" y="46"/>
                  <a:pt x="580" y="55"/>
                  <a:pt x="577" y="49"/>
                </a:cubicBezTo>
                <a:cubicBezTo>
                  <a:pt x="574" y="43"/>
                  <a:pt x="567" y="57"/>
                  <a:pt x="564" y="46"/>
                </a:cubicBezTo>
                <a:cubicBezTo>
                  <a:pt x="537" y="47"/>
                  <a:pt x="512" y="51"/>
                  <a:pt x="497" y="52"/>
                </a:cubicBezTo>
                <a:cubicBezTo>
                  <a:pt x="488" y="52"/>
                  <a:pt x="487" y="63"/>
                  <a:pt x="472" y="64"/>
                </a:cubicBezTo>
                <a:cubicBezTo>
                  <a:pt x="457" y="64"/>
                  <a:pt x="387" y="57"/>
                  <a:pt x="363" y="56"/>
                </a:cubicBezTo>
                <a:cubicBezTo>
                  <a:pt x="339" y="56"/>
                  <a:pt x="335" y="66"/>
                  <a:pt x="335" y="66"/>
                </a:cubicBezTo>
                <a:cubicBezTo>
                  <a:pt x="319" y="65"/>
                  <a:pt x="319" y="65"/>
                  <a:pt x="319" y="65"/>
                </a:cubicBezTo>
                <a:cubicBezTo>
                  <a:pt x="319" y="65"/>
                  <a:pt x="296" y="65"/>
                  <a:pt x="279" y="68"/>
                </a:cubicBezTo>
                <a:cubicBezTo>
                  <a:pt x="261" y="70"/>
                  <a:pt x="259" y="70"/>
                  <a:pt x="243" y="74"/>
                </a:cubicBezTo>
                <a:cubicBezTo>
                  <a:pt x="227" y="78"/>
                  <a:pt x="203" y="76"/>
                  <a:pt x="198" y="73"/>
                </a:cubicBezTo>
                <a:cubicBezTo>
                  <a:pt x="194" y="70"/>
                  <a:pt x="179" y="75"/>
                  <a:pt x="168" y="71"/>
                </a:cubicBezTo>
                <a:cubicBezTo>
                  <a:pt x="158" y="67"/>
                  <a:pt x="154" y="73"/>
                  <a:pt x="142" y="74"/>
                </a:cubicBezTo>
                <a:cubicBezTo>
                  <a:pt x="130" y="75"/>
                  <a:pt x="109" y="80"/>
                  <a:pt x="97" y="79"/>
                </a:cubicBezTo>
                <a:cubicBezTo>
                  <a:pt x="85" y="78"/>
                  <a:pt x="44" y="87"/>
                  <a:pt x="33" y="82"/>
                </a:cubicBezTo>
                <a:cubicBezTo>
                  <a:pt x="23" y="76"/>
                  <a:pt x="24" y="81"/>
                  <a:pt x="9" y="80"/>
                </a:cubicBezTo>
                <a:cubicBezTo>
                  <a:pt x="6" y="80"/>
                  <a:pt x="3" y="80"/>
                  <a:pt x="0" y="81"/>
                </a:cubicBezTo>
                <a:cubicBezTo>
                  <a:pt x="1" y="91"/>
                  <a:pt x="2" y="95"/>
                  <a:pt x="1" y="104"/>
                </a:cubicBezTo>
                <a:cubicBezTo>
                  <a:pt x="0" y="116"/>
                  <a:pt x="2" y="126"/>
                  <a:pt x="3" y="134"/>
                </a:cubicBezTo>
                <a:cubicBezTo>
                  <a:pt x="3" y="142"/>
                  <a:pt x="12" y="155"/>
                  <a:pt x="12" y="155"/>
                </a:cubicBezTo>
                <a:cubicBezTo>
                  <a:pt x="8" y="168"/>
                  <a:pt x="8" y="168"/>
                  <a:pt x="8" y="168"/>
                </a:cubicBezTo>
                <a:cubicBezTo>
                  <a:pt x="8" y="168"/>
                  <a:pt x="1" y="170"/>
                  <a:pt x="5" y="180"/>
                </a:cubicBezTo>
                <a:cubicBezTo>
                  <a:pt x="10" y="189"/>
                  <a:pt x="10" y="193"/>
                  <a:pt x="10" y="199"/>
                </a:cubicBezTo>
                <a:cubicBezTo>
                  <a:pt x="10" y="205"/>
                  <a:pt x="5" y="215"/>
                  <a:pt x="5" y="215"/>
                </a:cubicBezTo>
                <a:cubicBezTo>
                  <a:pt x="8" y="229"/>
                  <a:pt x="8" y="229"/>
                  <a:pt x="8" y="229"/>
                </a:cubicBezTo>
                <a:cubicBezTo>
                  <a:pt x="8" y="229"/>
                  <a:pt x="16" y="237"/>
                  <a:pt x="16" y="243"/>
                </a:cubicBezTo>
                <a:cubicBezTo>
                  <a:pt x="17" y="249"/>
                  <a:pt x="15" y="257"/>
                  <a:pt x="15" y="257"/>
                </a:cubicBezTo>
                <a:cubicBezTo>
                  <a:pt x="15" y="257"/>
                  <a:pt x="15" y="261"/>
                  <a:pt x="14" y="267"/>
                </a:cubicBezTo>
                <a:cubicBezTo>
                  <a:pt x="12" y="273"/>
                  <a:pt x="12" y="273"/>
                  <a:pt x="12" y="273"/>
                </a:cubicBezTo>
                <a:cubicBezTo>
                  <a:pt x="15" y="288"/>
                  <a:pt x="15" y="288"/>
                  <a:pt x="15" y="288"/>
                </a:cubicBezTo>
                <a:cubicBezTo>
                  <a:pt x="19" y="300"/>
                  <a:pt x="19" y="300"/>
                  <a:pt x="19" y="300"/>
                </a:cubicBezTo>
                <a:cubicBezTo>
                  <a:pt x="10" y="309"/>
                  <a:pt x="10" y="309"/>
                  <a:pt x="10" y="309"/>
                </a:cubicBezTo>
                <a:cubicBezTo>
                  <a:pt x="10" y="309"/>
                  <a:pt x="6" y="311"/>
                  <a:pt x="10" y="319"/>
                </a:cubicBezTo>
                <a:cubicBezTo>
                  <a:pt x="15" y="326"/>
                  <a:pt x="15" y="326"/>
                  <a:pt x="15" y="326"/>
                </a:cubicBezTo>
                <a:cubicBezTo>
                  <a:pt x="14" y="340"/>
                  <a:pt x="14" y="340"/>
                  <a:pt x="14" y="340"/>
                </a:cubicBezTo>
                <a:cubicBezTo>
                  <a:pt x="15" y="358"/>
                  <a:pt x="15" y="358"/>
                  <a:pt x="15" y="358"/>
                </a:cubicBezTo>
                <a:cubicBezTo>
                  <a:pt x="5" y="369"/>
                  <a:pt x="17" y="364"/>
                  <a:pt x="17" y="364"/>
                </a:cubicBezTo>
                <a:cubicBezTo>
                  <a:pt x="15" y="372"/>
                  <a:pt x="15" y="372"/>
                  <a:pt x="15" y="372"/>
                </a:cubicBezTo>
                <a:cubicBezTo>
                  <a:pt x="15" y="372"/>
                  <a:pt x="19" y="383"/>
                  <a:pt x="20" y="386"/>
                </a:cubicBezTo>
                <a:cubicBezTo>
                  <a:pt x="21" y="389"/>
                  <a:pt x="22" y="395"/>
                  <a:pt x="18" y="396"/>
                </a:cubicBezTo>
                <a:cubicBezTo>
                  <a:pt x="13" y="397"/>
                  <a:pt x="12" y="403"/>
                  <a:pt x="13" y="405"/>
                </a:cubicBezTo>
                <a:cubicBezTo>
                  <a:pt x="14" y="407"/>
                  <a:pt x="17" y="407"/>
                  <a:pt x="19" y="412"/>
                </a:cubicBezTo>
                <a:cubicBezTo>
                  <a:pt x="20" y="417"/>
                  <a:pt x="23" y="433"/>
                  <a:pt x="23" y="436"/>
                </a:cubicBezTo>
                <a:cubicBezTo>
                  <a:pt x="23" y="439"/>
                  <a:pt x="18" y="450"/>
                  <a:pt x="18" y="454"/>
                </a:cubicBezTo>
                <a:cubicBezTo>
                  <a:pt x="18" y="458"/>
                  <a:pt x="17" y="452"/>
                  <a:pt x="18" y="466"/>
                </a:cubicBezTo>
                <a:cubicBezTo>
                  <a:pt x="20" y="480"/>
                  <a:pt x="19" y="500"/>
                  <a:pt x="20" y="506"/>
                </a:cubicBezTo>
                <a:cubicBezTo>
                  <a:pt x="22" y="512"/>
                  <a:pt x="15" y="512"/>
                  <a:pt x="16" y="518"/>
                </a:cubicBezTo>
                <a:cubicBezTo>
                  <a:pt x="17" y="523"/>
                  <a:pt x="22" y="539"/>
                  <a:pt x="22" y="548"/>
                </a:cubicBezTo>
                <a:cubicBezTo>
                  <a:pt x="22" y="557"/>
                  <a:pt x="15" y="565"/>
                  <a:pt x="17" y="567"/>
                </a:cubicBezTo>
                <a:cubicBezTo>
                  <a:pt x="19" y="569"/>
                  <a:pt x="10" y="570"/>
                  <a:pt x="16" y="584"/>
                </a:cubicBezTo>
                <a:cubicBezTo>
                  <a:pt x="23" y="598"/>
                  <a:pt x="23" y="610"/>
                  <a:pt x="23" y="612"/>
                </a:cubicBezTo>
                <a:cubicBezTo>
                  <a:pt x="23" y="614"/>
                  <a:pt x="25" y="629"/>
                  <a:pt x="25" y="633"/>
                </a:cubicBezTo>
                <a:cubicBezTo>
                  <a:pt x="24" y="638"/>
                  <a:pt x="22" y="662"/>
                  <a:pt x="22" y="671"/>
                </a:cubicBezTo>
                <a:cubicBezTo>
                  <a:pt x="23" y="680"/>
                  <a:pt x="28" y="723"/>
                  <a:pt x="28" y="727"/>
                </a:cubicBezTo>
                <a:cubicBezTo>
                  <a:pt x="29" y="731"/>
                  <a:pt x="52" y="728"/>
                  <a:pt x="51" y="744"/>
                </a:cubicBezTo>
                <a:cubicBezTo>
                  <a:pt x="50" y="759"/>
                  <a:pt x="24" y="749"/>
                  <a:pt x="29" y="761"/>
                </a:cubicBezTo>
                <a:cubicBezTo>
                  <a:pt x="33" y="774"/>
                  <a:pt x="35" y="777"/>
                  <a:pt x="32" y="797"/>
                </a:cubicBezTo>
                <a:cubicBezTo>
                  <a:pt x="29" y="817"/>
                  <a:pt x="30" y="821"/>
                  <a:pt x="31" y="826"/>
                </a:cubicBezTo>
                <a:cubicBezTo>
                  <a:pt x="32" y="831"/>
                  <a:pt x="37" y="822"/>
                  <a:pt x="34" y="840"/>
                </a:cubicBezTo>
                <a:cubicBezTo>
                  <a:pt x="32" y="858"/>
                  <a:pt x="33" y="864"/>
                  <a:pt x="35" y="867"/>
                </a:cubicBezTo>
                <a:cubicBezTo>
                  <a:pt x="37" y="870"/>
                  <a:pt x="43" y="871"/>
                  <a:pt x="44" y="875"/>
                </a:cubicBezTo>
                <a:cubicBezTo>
                  <a:pt x="45" y="878"/>
                  <a:pt x="86" y="884"/>
                  <a:pt x="84" y="891"/>
                </a:cubicBezTo>
                <a:cubicBezTo>
                  <a:pt x="83" y="898"/>
                  <a:pt x="28" y="881"/>
                  <a:pt x="35" y="899"/>
                </a:cubicBezTo>
                <a:cubicBezTo>
                  <a:pt x="42" y="917"/>
                  <a:pt x="43" y="953"/>
                  <a:pt x="42" y="955"/>
                </a:cubicBezTo>
                <a:cubicBezTo>
                  <a:pt x="41" y="957"/>
                  <a:pt x="41" y="1018"/>
                  <a:pt x="41" y="1018"/>
                </a:cubicBezTo>
                <a:cubicBezTo>
                  <a:pt x="41" y="1018"/>
                  <a:pt x="43" y="1004"/>
                  <a:pt x="44" y="1026"/>
                </a:cubicBezTo>
                <a:cubicBezTo>
                  <a:pt x="45" y="1047"/>
                  <a:pt x="44" y="1046"/>
                  <a:pt x="46" y="1053"/>
                </a:cubicBezTo>
                <a:cubicBezTo>
                  <a:pt x="47" y="1061"/>
                  <a:pt x="45" y="1059"/>
                  <a:pt x="46" y="1066"/>
                </a:cubicBezTo>
                <a:cubicBezTo>
                  <a:pt x="47" y="1073"/>
                  <a:pt x="52" y="1078"/>
                  <a:pt x="52" y="1080"/>
                </a:cubicBezTo>
                <a:cubicBezTo>
                  <a:pt x="52" y="1082"/>
                  <a:pt x="50" y="1080"/>
                  <a:pt x="49" y="1091"/>
                </a:cubicBezTo>
                <a:cubicBezTo>
                  <a:pt x="48" y="1101"/>
                  <a:pt x="50" y="1102"/>
                  <a:pt x="49" y="1110"/>
                </a:cubicBezTo>
                <a:cubicBezTo>
                  <a:pt x="48" y="1117"/>
                  <a:pt x="47" y="1115"/>
                  <a:pt x="48" y="1121"/>
                </a:cubicBezTo>
                <a:cubicBezTo>
                  <a:pt x="49" y="1125"/>
                  <a:pt x="53" y="1131"/>
                  <a:pt x="55" y="1136"/>
                </a:cubicBezTo>
                <a:cubicBezTo>
                  <a:pt x="54" y="1131"/>
                  <a:pt x="53" y="1126"/>
                  <a:pt x="53" y="1125"/>
                </a:cubicBezTo>
                <a:cubicBezTo>
                  <a:pt x="53" y="1122"/>
                  <a:pt x="60" y="1144"/>
                  <a:pt x="58" y="1141"/>
                </a:cubicBezTo>
                <a:cubicBezTo>
                  <a:pt x="58" y="1140"/>
                  <a:pt x="57" y="1138"/>
                  <a:pt x="55" y="1136"/>
                </a:cubicBezTo>
                <a:cubicBezTo>
                  <a:pt x="57" y="1143"/>
                  <a:pt x="59" y="1152"/>
                  <a:pt x="57" y="1150"/>
                </a:cubicBezTo>
                <a:cubicBezTo>
                  <a:pt x="54" y="1146"/>
                  <a:pt x="53" y="1143"/>
                  <a:pt x="53" y="1143"/>
                </a:cubicBezTo>
                <a:cubicBezTo>
                  <a:pt x="53" y="1143"/>
                  <a:pt x="48" y="1135"/>
                  <a:pt x="50" y="1147"/>
                </a:cubicBezTo>
                <a:cubicBezTo>
                  <a:pt x="51" y="1159"/>
                  <a:pt x="51" y="1151"/>
                  <a:pt x="51" y="1159"/>
                </a:cubicBezTo>
                <a:cubicBezTo>
                  <a:pt x="52" y="1167"/>
                  <a:pt x="52" y="1177"/>
                  <a:pt x="53" y="1179"/>
                </a:cubicBezTo>
                <a:cubicBezTo>
                  <a:pt x="54" y="1181"/>
                  <a:pt x="54" y="1179"/>
                  <a:pt x="54" y="1192"/>
                </a:cubicBezTo>
                <a:cubicBezTo>
                  <a:pt x="55" y="1204"/>
                  <a:pt x="56" y="1209"/>
                  <a:pt x="55" y="1212"/>
                </a:cubicBezTo>
                <a:cubicBezTo>
                  <a:pt x="53" y="1216"/>
                  <a:pt x="52" y="1221"/>
                  <a:pt x="54" y="1224"/>
                </a:cubicBezTo>
                <a:cubicBezTo>
                  <a:pt x="55" y="1227"/>
                  <a:pt x="59" y="1230"/>
                  <a:pt x="59" y="1230"/>
                </a:cubicBezTo>
                <a:cubicBezTo>
                  <a:pt x="59" y="1230"/>
                  <a:pt x="54" y="1238"/>
                  <a:pt x="54" y="1242"/>
                </a:cubicBezTo>
                <a:cubicBezTo>
                  <a:pt x="54" y="1247"/>
                  <a:pt x="58" y="1252"/>
                  <a:pt x="58" y="1261"/>
                </a:cubicBezTo>
                <a:cubicBezTo>
                  <a:pt x="58" y="1271"/>
                  <a:pt x="61" y="1273"/>
                  <a:pt x="60" y="1284"/>
                </a:cubicBezTo>
                <a:cubicBezTo>
                  <a:pt x="59" y="1295"/>
                  <a:pt x="52" y="1289"/>
                  <a:pt x="57" y="1315"/>
                </a:cubicBezTo>
                <a:cubicBezTo>
                  <a:pt x="62" y="1341"/>
                  <a:pt x="64" y="1345"/>
                  <a:pt x="64" y="1349"/>
                </a:cubicBezTo>
                <a:cubicBezTo>
                  <a:pt x="64" y="1353"/>
                  <a:pt x="63" y="1360"/>
                  <a:pt x="62" y="1373"/>
                </a:cubicBezTo>
                <a:cubicBezTo>
                  <a:pt x="62" y="1387"/>
                  <a:pt x="62" y="1388"/>
                  <a:pt x="63" y="1392"/>
                </a:cubicBezTo>
                <a:cubicBezTo>
                  <a:pt x="64" y="1395"/>
                  <a:pt x="65" y="1401"/>
                  <a:pt x="65" y="1401"/>
                </a:cubicBezTo>
                <a:cubicBezTo>
                  <a:pt x="65" y="1401"/>
                  <a:pt x="66" y="1403"/>
                  <a:pt x="66" y="1407"/>
                </a:cubicBezTo>
                <a:cubicBezTo>
                  <a:pt x="68" y="1407"/>
                  <a:pt x="70" y="1406"/>
                  <a:pt x="71" y="1406"/>
                </a:cubicBezTo>
                <a:cubicBezTo>
                  <a:pt x="86" y="1404"/>
                  <a:pt x="85" y="1408"/>
                  <a:pt x="95" y="1402"/>
                </a:cubicBezTo>
                <a:cubicBezTo>
                  <a:pt x="105" y="1395"/>
                  <a:pt x="147" y="1401"/>
                  <a:pt x="159" y="1399"/>
                </a:cubicBezTo>
                <a:cubicBezTo>
                  <a:pt x="171" y="1396"/>
                  <a:pt x="192" y="1400"/>
                  <a:pt x="204" y="1399"/>
                </a:cubicBezTo>
                <a:cubicBezTo>
                  <a:pt x="216" y="1399"/>
                  <a:pt x="220" y="1404"/>
                  <a:pt x="231" y="1399"/>
                </a:cubicBezTo>
                <a:cubicBezTo>
                  <a:pt x="241" y="1394"/>
                  <a:pt x="256" y="1398"/>
                  <a:pt x="260" y="1395"/>
                </a:cubicBezTo>
                <a:cubicBezTo>
                  <a:pt x="264" y="1392"/>
                  <a:pt x="288" y="1387"/>
                  <a:pt x="305" y="1389"/>
                </a:cubicBezTo>
                <a:cubicBezTo>
                  <a:pt x="321" y="1392"/>
                  <a:pt x="323" y="1391"/>
                  <a:pt x="340" y="1392"/>
                </a:cubicBezTo>
                <a:cubicBezTo>
                  <a:pt x="358" y="1393"/>
                  <a:pt x="351" y="1388"/>
                  <a:pt x="351" y="1388"/>
                </a:cubicBezTo>
                <a:cubicBezTo>
                  <a:pt x="347" y="1383"/>
                  <a:pt x="347" y="1383"/>
                  <a:pt x="347" y="1383"/>
                </a:cubicBezTo>
                <a:cubicBezTo>
                  <a:pt x="347" y="1383"/>
                  <a:pt x="402" y="1398"/>
                  <a:pt x="426" y="1395"/>
                </a:cubicBezTo>
                <a:cubicBezTo>
                  <a:pt x="449" y="1392"/>
                  <a:pt x="495" y="1385"/>
                  <a:pt x="510" y="1385"/>
                </a:cubicBezTo>
                <a:cubicBezTo>
                  <a:pt x="525" y="1384"/>
                  <a:pt x="550" y="1387"/>
                  <a:pt x="559" y="1386"/>
                </a:cubicBezTo>
                <a:cubicBezTo>
                  <a:pt x="568" y="1386"/>
                  <a:pt x="597" y="1387"/>
                  <a:pt x="626" y="1386"/>
                </a:cubicBezTo>
                <a:cubicBezTo>
                  <a:pt x="635" y="1382"/>
                  <a:pt x="648" y="1377"/>
                  <a:pt x="651" y="1371"/>
                </a:cubicBezTo>
                <a:cubicBezTo>
                  <a:pt x="654" y="1365"/>
                  <a:pt x="667" y="1369"/>
                  <a:pt x="667" y="1369"/>
                </a:cubicBezTo>
                <a:cubicBezTo>
                  <a:pt x="667" y="1369"/>
                  <a:pt x="664" y="1382"/>
                  <a:pt x="669" y="1378"/>
                </a:cubicBezTo>
                <a:cubicBezTo>
                  <a:pt x="675" y="1373"/>
                  <a:pt x="708" y="1373"/>
                  <a:pt x="718" y="1374"/>
                </a:cubicBezTo>
                <a:cubicBezTo>
                  <a:pt x="729" y="1374"/>
                  <a:pt x="775" y="1374"/>
                  <a:pt x="788" y="1374"/>
                </a:cubicBezTo>
                <a:cubicBezTo>
                  <a:pt x="802" y="1375"/>
                  <a:pt x="824" y="1371"/>
                  <a:pt x="830" y="1365"/>
                </a:cubicBezTo>
                <a:cubicBezTo>
                  <a:pt x="835" y="1358"/>
                  <a:pt x="856" y="1354"/>
                  <a:pt x="860" y="1357"/>
                </a:cubicBezTo>
                <a:cubicBezTo>
                  <a:pt x="865" y="1360"/>
                  <a:pt x="864" y="1366"/>
                  <a:pt x="870" y="1367"/>
                </a:cubicBezTo>
                <a:cubicBezTo>
                  <a:pt x="876" y="1368"/>
                  <a:pt x="885" y="1365"/>
                  <a:pt x="880" y="1365"/>
                </a:cubicBezTo>
                <a:cubicBezTo>
                  <a:pt x="876" y="1365"/>
                  <a:pt x="890" y="1345"/>
                  <a:pt x="900" y="1346"/>
                </a:cubicBezTo>
                <a:cubicBezTo>
                  <a:pt x="911" y="1347"/>
                  <a:pt x="900" y="1364"/>
                  <a:pt x="906" y="1371"/>
                </a:cubicBezTo>
                <a:cubicBezTo>
                  <a:pt x="912" y="1378"/>
                  <a:pt x="924" y="1366"/>
                  <a:pt x="924" y="1366"/>
                </a:cubicBezTo>
                <a:cubicBezTo>
                  <a:pt x="924" y="1366"/>
                  <a:pt x="941" y="1357"/>
                  <a:pt x="953" y="1358"/>
                </a:cubicBezTo>
                <a:cubicBezTo>
                  <a:pt x="965" y="1359"/>
                  <a:pt x="970" y="1365"/>
                  <a:pt x="970" y="1365"/>
                </a:cubicBezTo>
                <a:cubicBezTo>
                  <a:pt x="970" y="1365"/>
                  <a:pt x="984" y="1360"/>
                  <a:pt x="995" y="1356"/>
                </a:cubicBezTo>
                <a:cubicBezTo>
                  <a:pt x="1005" y="1352"/>
                  <a:pt x="1007" y="1361"/>
                  <a:pt x="1014" y="1364"/>
                </a:cubicBezTo>
                <a:cubicBezTo>
                  <a:pt x="1022" y="1366"/>
                  <a:pt x="1029" y="1368"/>
                  <a:pt x="1034" y="1366"/>
                </a:cubicBezTo>
                <a:cubicBezTo>
                  <a:pt x="1038" y="1364"/>
                  <a:pt x="1060" y="1353"/>
                  <a:pt x="1066" y="1348"/>
                </a:cubicBezTo>
                <a:cubicBezTo>
                  <a:pt x="1071" y="1343"/>
                  <a:pt x="1112" y="1348"/>
                  <a:pt x="1120" y="1352"/>
                </a:cubicBezTo>
                <a:cubicBezTo>
                  <a:pt x="1127" y="1356"/>
                  <a:pt x="1153" y="1357"/>
                  <a:pt x="1153" y="1357"/>
                </a:cubicBezTo>
                <a:cubicBezTo>
                  <a:pt x="1153" y="1357"/>
                  <a:pt x="1158" y="1350"/>
                  <a:pt x="1163" y="1346"/>
                </a:cubicBezTo>
                <a:cubicBezTo>
                  <a:pt x="1167" y="1341"/>
                  <a:pt x="1174" y="1347"/>
                  <a:pt x="1174" y="1347"/>
                </a:cubicBezTo>
                <a:cubicBezTo>
                  <a:pt x="1188" y="1350"/>
                  <a:pt x="1188" y="1350"/>
                  <a:pt x="1188" y="1350"/>
                </a:cubicBezTo>
                <a:cubicBezTo>
                  <a:pt x="1188" y="1350"/>
                  <a:pt x="1198" y="1347"/>
                  <a:pt x="1198" y="1342"/>
                </a:cubicBezTo>
                <a:cubicBezTo>
                  <a:pt x="1198" y="1338"/>
                  <a:pt x="1210" y="1334"/>
                  <a:pt x="1223" y="1339"/>
                </a:cubicBezTo>
                <a:cubicBezTo>
                  <a:pt x="1237" y="1345"/>
                  <a:pt x="1241" y="1342"/>
                  <a:pt x="1251" y="1348"/>
                </a:cubicBezTo>
                <a:cubicBezTo>
                  <a:pt x="1260" y="1355"/>
                  <a:pt x="1268" y="1348"/>
                  <a:pt x="1268" y="1348"/>
                </a:cubicBezTo>
                <a:cubicBezTo>
                  <a:pt x="1268" y="1348"/>
                  <a:pt x="1300" y="1343"/>
                  <a:pt x="1307" y="1350"/>
                </a:cubicBezTo>
                <a:cubicBezTo>
                  <a:pt x="1315" y="1357"/>
                  <a:pt x="1345" y="1350"/>
                  <a:pt x="1368" y="1338"/>
                </a:cubicBezTo>
                <a:cubicBezTo>
                  <a:pt x="1391" y="1326"/>
                  <a:pt x="1468" y="1337"/>
                  <a:pt x="1480" y="1336"/>
                </a:cubicBezTo>
                <a:cubicBezTo>
                  <a:pt x="1491" y="1336"/>
                  <a:pt x="1505" y="1331"/>
                  <a:pt x="1505" y="1331"/>
                </a:cubicBezTo>
                <a:cubicBezTo>
                  <a:pt x="1524" y="1327"/>
                  <a:pt x="1524" y="1327"/>
                  <a:pt x="1524" y="1327"/>
                </a:cubicBezTo>
                <a:cubicBezTo>
                  <a:pt x="1524" y="1327"/>
                  <a:pt x="1536" y="1332"/>
                  <a:pt x="1540" y="1332"/>
                </a:cubicBezTo>
                <a:cubicBezTo>
                  <a:pt x="1545" y="1331"/>
                  <a:pt x="1546" y="1325"/>
                  <a:pt x="1556" y="1319"/>
                </a:cubicBezTo>
                <a:cubicBezTo>
                  <a:pt x="1566" y="1312"/>
                  <a:pt x="1577" y="1327"/>
                  <a:pt x="1585" y="1331"/>
                </a:cubicBezTo>
                <a:cubicBezTo>
                  <a:pt x="1593" y="1335"/>
                  <a:pt x="1594" y="1336"/>
                  <a:pt x="1605" y="1333"/>
                </a:cubicBezTo>
                <a:cubicBezTo>
                  <a:pt x="1610" y="1331"/>
                  <a:pt x="1615" y="1331"/>
                  <a:pt x="1621" y="1334"/>
                </a:cubicBezTo>
                <a:cubicBezTo>
                  <a:pt x="1621" y="1333"/>
                  <a:pt x="1621" y="1332"/>
                  <a:pt x="1621" y="1332"/>
                </a:cubicBezTo>
                <a:cubicBezTo>
                  <a:pt x="1621" y="1330"/>
                  <a:pt x="1622" y="1318"/>
                  <a:pt x="1622" y="1318"/>
                </a:cubicBezTo>
                <a:cubicBezTo>
                  <a:pt x="1622" y="1318"/>
                  <a:pt x="1623" y="1313"/>
                  <a:pt x="1624" y="1309"/>
                </a:cubicBezTo>
                <a:cubicBezTo>
                  <a:pt x="1624" y="1306"/>
                  <a:pt x="1624" y="1304"/>
                  <a:pt x="1622" y="1291"/>
                </a:cubicBezTo>
                <a:cubicBezTo>
                  <a:pt x="1620" y="1278"/>
                  <a:pt x="1618" y="1271"/>
                  <a:pt x="1618" y="1267"/>
                </a:cubicBezTo>
                <a:cubicBezTo>
                  <a:pt x="1617" y="1264"/>
                  <a:pt x="1619" y="1259"/>
                  <a:pt x="1621" y="1233"/>
                </a:cubicBezTo>
                <a:cubicBezTo>
                  <a:pt x="1623" y="1207"/>
                  <a:pt x="1617" y="1213"/>
                  <a:pt x="1615" y="1202"/>
                </a:cubicBezTo>
                <a:cubicBezTo>
                  <a:pt x="1613" y="1191"/>
                  <a:pt x="1616" y="1189"/>
                  <a:pt x="1614" y="1179"/>
                </a:cubicBezTo>
                <a:cubicBezTo>
                  <a:pt x="1613" y="1170"/>
                  <a:pt x="1617" y="1164"/>
                  <a:pt x="1616" y="1160"/>
                </a:cubicBezTo>
                <a:cubicBezTo>
                  <a:pt x="1616" y="1156"/>
                  <a:pt x="1611" y="1148"/>
                  <a:pt x="1611" y="1148"/>
                </a:cubicBezTo>
                <a:cubicBezTo>
                  <a:pt x="1611" y="1148"/>
                  <a:pt x="1613" y="1145"/>
                  <a:pt x="1615" y="1141"/>
                </a:cubicBezTo>
                <a:cubicBezTo>
                  <a:pt x="1616" y="1138"/>
                  <a:pt x="1614" y="1134"/>
                  <a:pt x="1613" y="1130"/>
                </a:cubicBezTo>
                <a:cubicBezTo>
                  <a:pt x="1611" y="1127"/>
                  <a:pt x="1611" y="1122"/>
                  <a:pt x="1611" y="1110"/>
                </a:cubicBezTo>
                <a:cubicBezTo>
                  <a:pt x="1610" y="1097"/>
                  <a:pt x="1610" y="1099"/>
                  <a:pt x="1611" y="1097"/>
                </a:cubicBezTo>
                <a:cubicBezTo>
                  <a:pt x="1611" y="1095"/>
                  <a:pt x="1611" y="1085"/>
                  <a:pt x="1611" y="1077"/>
                </a:cubicBezTo>
                <a:cubicBezTo>
                  <a:pt x="1610" y="1069"/>
                  <a:pt x="1611" y="1077"/>
                  <a:pt x="1611" y="1065"/>
                </a:cubicBezTo>
                <a:cubicBezTo>
                  <a:pt x="1611" y="1053"/>
                  <a:pt x="1607" y="1061"/>
                  <a:pt x="1607" y="1061"/>
                </a:cubicBezTo>
                <a:cubicBezTo>
                  <a:pt x="1607" y="1061"/>
                  <a:pt x="1606" y="1064"/>
                  <a:pt x="1603" y="1068"/>
                </a:cubicBezTo>
                <a:cubicBezTo>
                  <a:pt x="1601" y="1072"/>
                  <a:pt x="1598" y="1073"/>
                  <a:pt x="1598" y="1070"/>
                </a:cubicBezTo>
                <a:cubicBezTo>
                  <a:pt x="1598" y="1067"/>
                  <a:pt x="1600" y="1063"/>
                  <a:pt x="1601" y="1059"/>
                </a:cubicBezTo>
                <a:cubicBezTo>
                  <a:pt x="1603" y="1056"/>
                  <a:pt x="1609" y="1045"/>
                  <a:pt x="1609" y="1039"/>
                </a:cubicBezTo>
                <a:cubicBezTo>
                  <a:pt x="1610" y="1033"/>
                  <a:pt x="1609" y="1035"/>
                  <a:pt x="1607" y="1028"/>
                </a:cubicBezTo>
                <a:cubicBezTo>
                  <a:pt x="1605" y="1020"/>
                  <a:pt x="1607" y="1019"/>
                  <a:pt x="1605" y="1009"/>
                </a:cubicBezTo>
                <a:cubicBezTo>
                  <a:pt x="1603" y="998"/>
                  <a:pt x="1601" y="1001"/>
                  <a:pt x="1601" y="998"/>
                </a:cubicBezTo>
                <a:cubicBezTo>
                  <a:pt x="1601" y="996"/>
                  <a:pt x="1605" y="991"/>
                  <a:pt x="1606" y="984"/>
                </a:cubicBezTo>
                <a:cubicBezTo>
                  <a:pt x="1606" y="976"/>
                  <a:pt x="1605" y="979"/>
                  <a:pt x="1605" y="971"/>
                </a:cubicBezTo>
                <a:cubicBezTo>
                  <a:pt x="1605" y="964"/>
                  <a:pt x="1605" y="965"/>
                  <a:pt x="1603" y="944"/>
                </a:cubicBezTo>
                <a:cubicBezTo>
                  <a:pt x="1602" y="922"/>
                  <a:pt x="1605" y="935"/>
                  <a:pt x="1605" y="935"/>
                </a:cubicBezTo>
                <a:cubicBezTo>
                  <a:pt x="1605" y="935"/>
                  <a:pt x="1599" y="875"/>
                  <a:pt x="1598" y="873"/>
                </a:cubicBezTo>
                <a:cubicBezTo>
                  <a:pt x="1597" y="871"/>
                  <a:pt x="1594" y="835"/>
                  <a:pt x="1599" y="817"/>
                </a:cubicBezTo>
                <a:cubicBezTo>
                  <a:pt x="1604" y="798"/>
                  <a:pt x="1596" y="803"/>
                  <a:pt x="1593" y="797"/>
                </a:cubicBezTo>
                <a:cubicBezTo>
                  <a:pt x="1591" y="790"/>
                  <a:pt x="1587" y="797"/>
                  <a:pt x="1587" y="793"/>
                </a:cubicBezTo>
                <a:cubicBezTo>
                  <a:pt x="1588" y="790"/>
                  <a:pt x="1595" y="788"/>
                  <a:pt x="1596" y="785"/>
                </a:cubicBezTo>
                <a:cubicBezTo>
                  <a:pt x="1597" y="782"/>
                  <a:pt x="1598" y="776"/>
                  <a:pt x="1594" y="758"/>
                </a:cubicBezTo>
                <a:cubicBezTo>
                  <a:pt x="1589" y="740"/>
                  <a:pt x="1595" y="749"/>
                  <a:pt x="1595" y="744"/>
                </a:cubicBezTo>
                <a:cubicBezTo>
                  <a:pt x="1596" y="738"/>
                  <a:pt x="1596" y="735"/>
                  <a:pt x="1591" y="715"/>
                </a:cubicBezTo>
                <a:cubicBezTo>
                  <a:pt x="1587" y="695"/>
                  <a:pt x="1588" y="692"/>
                  <a:pt x="1591" y="679"/>
                </a:cubicBezTo>
                <a:cubicBezTo>
                  <a:pt x="1594" y="666"/>
                  <a:pt x="1590" y="674"/>
                  <a:pt x="1588" y="658"/>
                </a:cubicBezTo>
                <a:cubicBezTo>
                  <a:pt x="1585" y="643"/>
                  <a:pt x="1588" y="649"/>
                  <a:pt x="1588" y="645"/>
                </a:cubicBezTo>
                <a:cubicBezTo>
                  <a:pt x="1588" y="641"/>
                  <a:pt x="1588" y="597"/>
                  <a:pt x="1588" y="588"/>
                </a:cubicBezTo>
                <a:cubicBezTo>
                  <a:pt x="1587" y="579"/>
                  <a:pt x="1582" y="556"/>
                  <a:pt x="1581" y="551"/>
                </a:cubicBezTo>
                <a:cubicBezTo>
                  <a:pt x="1580" y="547"/>
                  <a:pt x="1581" y="532"/>
                  <a:pt x="1581" y="530"/>
                </a:cubicBezTo>
                <a:cubicBezTo>
                  <a:pt x="1581" y="527"/>
                  <a:pt x="1579" y="516"/>
                  <a:pt x="1585" y="501"/>
                </a:cubicBezTo>
                <a:cubicBezTo>
                  <a:pt x="1585" y="499"/>
                  <a:pt x="1586" y="497"/>
                  <a:pt x="1586" y="495"/>
                </a:cubicBezTo>
                <a:cubicBezTo>
                  <a:pt x="1586" y="490"/>
                  <a:pt x="1586" y="490"/>
                  <a:pt x="1586" y="490"/>
                </a:cubicBezTo>
                <a:cubicBezTo>
                  <a:pt x="1585" y="486"/>
                  <a:pt x="1581" y="486"/>
                  <a:pt x="1582" y="484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rgbClr val="61C1ED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8" name="20F1E261-6607-4656-BC04-392399B2D11E-L0-001.jpeg" descr="20F1E261-6607-4656-BC04-392399B2D11E-L0-001.jpeg">
            <a:extLst>
              <a:ext uri="{FF2B5EF4-FFF2-40B4-BE49-F238E27FC236}">
                <a16:creationId xmlns:a16="http://schemas.microsoft.com/office/drawing/2014/main" id="{82D8E43C-A835-4163-A51C-7573D88B68F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41" t="98" r="43385" b="7786"/>
          <a:stretch>
            <a:fillRect/>
          </a:stretch>
        </p:blipFill>
        <p:spPr>
          <a:xfrm>
            <a:off x="8407345" y="1889103"/>
            <a:ext cx="2937074" cy="62261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22" h="21600" extrusionOk="0">
                <a:moveTo>
                  <a:pt x="15566" y="0"/>
                </a:moveTo>
                <a:cubicBezTo>
                  <a:pt x="15096" y="5"/>
                  <a:pt x="14839" y="10"/>
                  <a:pt x="14831" y="16"/>
                </a:cubicBezTo>
                <a:cubicBezTo>
                  <a:pt x="14803" y="38"/>
                  <a:pt x="14704" y="56"/>
                  <a:pt x="14611" y="56"/>
                </a:cubicBezTo>
                <a:cubicBezTo>
                  <a:pt x="14345" y="56"/>
                  <a:pt x="12952" y="288"/>
                  <a:pt x="12782" y="361"/>
                </a:cubicBezTo>
                <a:cubicBezTo>
                  <a:pt x="12456" y="501"/>
                  <a:pt x="12048" y="990"/>
                  <a:pt x="11825" y="1504"/>
                </a:cubicBezTo>
                <a:cubicBezTo>
                  <a:pt x="11770" y="1632"/>
                  <a:pt x="11734" y="2134"/>
                  <a:pt x="11736" y="2745"/>
                </a:cubicBezTo>
                <a:cubicBezTo>
                  <a:pt x="11738" y="3661"/>
                  <a:pt x="11721" y="3799"/>
                  <a:pt x="11575" y="4021"/>
                </a:cubicBezTo>
                <a:cubicBezTo>
                  <a:pt x="11485" y="4158"/>
                  <a:pt x="11327" y="4333"/>
                  <a:pt x="11224" y="4411"/>
                </a:cubicBezTo>
                <a:cubicBezTo>
                  <a:pt x="10980" y="4594"/>
                  <a:pt x="8766" y="5893"/>
                  <a:pt x="8230" y="6167"/>
                </a:cubicBezTo>
                <a:lnTo>
                  <a:pt x="7815" y="6379"/>
                </a:lnTo>
                <a:lnTo>
                  <a:pt x="6293" y="5629"/>
                </a:lnTo>
                <a:cubicBezTo>
                  <a:pt x="5456" y="5217"/>
                  <a:pt x="4705" y="4879"/>
                  <a:pt x="4626" y="4879"/>
                </a:cubicBezTo>
                <a:cubicBezTo>
                  <a:pt x="4547" y="4878"/>
                  <a:pt x="4396" y="4812"/>
                  <a:pt x="4288" y="4731"/>
                </a:cubicBezTo>
                <a:cubicBezTo>
                  <a:pt x="3963" y="4487"/>
                  <a:pt x="2667" y="3992"/>
                  <a:pt x="2452" y="4031"/>
                </a:cubicBezTo>
                <a:cubicBezTo>
                  <a:pt x="2284" y="4062"/>
                  <a:pt x="2314" y="4243"/>
                  <a:pt x="2509" y="4373"/>
                </a:cubicBezTo>
                <a:cubicBezTo>
                  <a:pt x="2664" y="4477"/>
                  <a:pt x="2667" y="4489"/>
                  <a:pt x="2541" y="4512"/>
                </a:cubicBezTo>
                <a:cubicBezTo>
                  <a:pt x="2465" y="4526"/>
                  <a:pt x="2045" y="4515"/>
                  <a:pt x="1607" y="4488"/>
                </a:cubicBezTo>
                <a:cubicBezTo>
                  <a:pt x="565" y="4423"/>
                  <a:pt x="401" y="4435"/>
                  <a:pt x="396" y="4577"/>
                </a:cubicBezTo>
                <a:cubicBezTo>
                  <a:pt x="394" y="4653"/>
                  <a:pt x="331" y="4701"/>
                  <a:pt x="190" y="4734"/>
                </a:cubicBezTo>
                <a:lnTo>
                  <a:pt x="0" y="4780"/>
                </a:lnTo>
                <a:cubicBezTo>
                  <a:pt x="24" y="4872"/>
                  <a:pt x="59" y="4890"/>
                  <a:pt x="112" y="4898"/>
                </a:cubicBezTo>
                <a:cubicBezTo>
                  <a:pt x="203" y="4912"/>
                  <a:pt x="315" y="4956"/>
                  <a:pt x="360" y="4997"/>
                </a:cubicBezTo>
                <a:cubicBezTo>
                  <a:pt x="406" y="5038"/>
                  <a:pt x="573" y="5082"/>
                  <a:pt x="732" y="5096"/>
                </a:cubicBezTo>
                <a:cubicBezTo>
                  <a:pt x="891" y="5111"/>
                  <a:pt x="1055" y="5151"/>
                  <a:pt x="1096" y="5186"/>
                </a:cubicBezTo>
                <a:cubicBezTo>
                  <a:pt x="1156" y="5237"/>
                  <a:pt x="1356" y="5254"/>
                  <a:pt x="2080" y="5269"/>
                </a:cubicBezTo>
                <a:cubicBezTo>
                  <a:pt x="2580" y="5280"/>
                  <a:pt x="3026" y="5308"/>
                  <a:pt x="3070" y="5330"/>
                </a:cubicBezTo>
                <a:cubicBezTo>
                  <a:pt x="3115" y="5351"/>
                  <a:pt x="3163" y="5447"/>
                  <a:pt x="3178" y="5544"/>
                </a:cubicBezTo>
                <a:cubicBezTo>
                  <a:pt x="3203" y="5715"/>
                  <a:pt x="3227" y="5729"/>
                  <a:pt x="4358" y="6204"/>
                </a:cubicBezTo>
                <a:cubicBezTo>
                  <a:pt x="6197" y="6976"/>
                  <a:pt x="7607" y="7501"/>
                  <a:pt x="7915" y="7528"/>
                </a:cubicBezTo>
                <a:cubicBezTo>
                  <a:pt x="8439" y="7575"/>
                  <a:pt x="8847" y="7434"/>
                  <a:pt x="9859" y="6856"/>
                </a:cubicBezTo>
                <a:cubicBezTo>
                  <a:pt x="10363" y="6568"/>
                  <a:pt x="10806" y="6342"/>
                  <a:pt x="10844" y="6353"/>
                </a:cubicBezTo>
                <a:cubicBezTo>
                  <a:pt x="10883" y="6364"/>
                  <a:pt x="10914" y="6538"/>
                  <a:pt x="10914" y="6740"/>
                </a:cubicBezTo>
                <a:cubicBezTo>
                  <a:pt x="10914" y="6948"/>
                  <a:pt x="10985" y="7279"/>
                  <a:pt x="11078" y="7505"/>
                </a:cubicBezTo>
                <a:cubicBezTo>
                  <a:pt x="11169" y="7724"/>
                  <a:pt x="11267" y="8048"/>
                  <a:pt x="11296" y="8225"/>
                </a:cubicBezTo>
                <a:cubicBezTo>
                  <a:pt x="11344" y="8524"/>
                  <a:pt x="11327" y="8577"/>
                  <a:pt x="11049" y="8977"/>
                </a:cubicBezTo>
                <a:cubicBezTo>
                  <a:pt x="10768" y="9382"/>
                  <a:pt x="10382" y="10103"/>
                  <a:pt x="10322" y="10336"/>
                </a:cubicBezTo>
                <a:cubicBezTo>
                  <a:pt x="10300" y="10419"/>
                  <a:pt x="10354" y="10460"/>
                  <a:pt x="10583" y="10534"/>
                </a:cubicBezTo>
                <a:cubicBezTo>
                  <a:pt x="10817" y="10609"/>
                  <a:pt x="10868" y="10648"/>
                  <a:pt x="10851" y="10742"/>
                </a:cubicBezTo>
                <a:cubicBezTo>
                  <a:pt x="10802" y="11017"/>
                  <a:pt x="9429" y="19265"/>
                  <a:pt x="9409" y="19404"/>
                </a:cubicBezTo>
                <a:lnTo>
                  <a:pt x="9388" y="19559"/>
                </a:lnTo>
                <a:lnTo>
                  <a:pt x="10036" y="19723"/>
                </a:lnTo>
                <a:cubicBezTo>
                  <a:pt x="10392" y="19813"/>
                  <a:pt x="10949" y="19928"/>
                  <a:pt x="11273" y="19979"/>
                </a:cubicBezTo>
                <a:cubicBezTo>
                  <a:pt x="11597" y="20029"/>
                  <a:pt x="11908" y="20087"/>
                  <a:pt x="11965" y="20106"/>
                </a:cubicBezTo>
                <a:cubicBezTo>
                  <a:pt x="12117" y="20158"/>
                  <a:pt x="11673" y="20389"/>
                  <a:pt x="11008" y="20603"/>
                </a:cubicBezTo>
                <a:cubicBezTo>
                  <a:pt x="10517" y="20761"/>
                  <a:pt x="10458" y="20794"/>
                  <a:pt x="10435" y="20923"/>
                </a:cubicBezTo>
                <a:cubicBezTo>
                  <a:pt x="10417" y="21031"/>
                  <a:pt x="10448" y="21078"/>
                  <a:pt x="10559" y="21106"/>
                </a:cubicBezTo>
                <a:cubicBezTo>
                  <a:pt x="11013" y="21221"/>
                  <a:pt x="12442" y="21184"/>
                  <a:pt x="13056" y="21042"/>
                </a:cubicBezTo>
                <a:cubicBezTo>
                  <a:pt x="13246" y="20997"/>
                  <a:pt x="13438" y="20899"/>
                  <a:pt x="13623" y="20750"/>
                </a:cubicBezTo>
                <a:cubicBezTo>
                  <a:pt x="13776" y="20626"/>
                  <a:pt x="13934" y="20535"/>
                  <a:pt x="13975" y="20547"/>
                </a:cubicBezTo>
                <a:cubicBezTo>
                  <a:pt x="14015" y="20558"/>
                  <a:pt x="14046" y="20637"/>
                  <a:pt x="14046" y="20721"/>
                </a:cubicBezTo>
                <a:cubicBezTo>
                  <a:pt x="14046" y="20904"/>
                  <a:pt x="14276" y="20990"/>
                  <a:pt x="14582" y="20923"/>
                </a:cubicBezTo>
                <a:cubicBezTo>
                  <a:pt x="14739" y="20889"/>
                  <a:pt x="14771" y="20843"/>
                  <a:pt x="14814" y="20600"/>
                </a:cubicBezTo>
                <a:cubicBezTo>
                  <a:pt x="14842" y="20444"/>
                  <a:pt x="14894" y="20302"/>
                  <a:pt x="14930" y="20285"/>
                </a:cubicBezTo>
                <a:cubicBezTo>
                  <a:pt x="15009" y="20247"/>
                  <a:pt x="16463" y="20191"/>
                  <a:pt x="16620" y="20220"/>
                </a:cubicBezTo>
                <a:cubicBezTo>
                  <a:pt x="16711" y="20236"/>
                  <a:pt x="16718" y="20318"/>
                  <a:pt x="16657" y="20656"/>
                </a:cubicBezTo>
                <a:cubicBezTo>
                  <a:pt x="16568" y="21155"/>
                  <a:pt x="16622" y="21238"/>
                  <a:pt x="17190" y="21480"/>
                </a:cubicBezTo>
                <a:cubicBezTo>
                  <a:pt x="17292" y="21524"/>
                  <a:pt x="17374" y="21566"/>
                  <a:pt x="17437" y="21600"/>
                </a:cubicBezTo>
                <a:lnTo>
                  <a:pt x="18378" y="21600"/>
                </a:lnTo>
                <a:cubicBezTo>
                  <a:pt x="18401" y="21590"/>
                  <a:pt x="18419" y="21579"/>
                  <a:pt x="18450" y="21570"/>
                </a:cubicBezTo>
                <a:cubicBezTo>
                  <a:pt x="18681" y="21498"/>
                  <a:pt x="18974" y="21283"/>
                  <a:pt x="19080" y="21109"/>
                </a:cubicBezTo>
                <a:cubicBezTo>
                  <a:pt x="19146" y="20998"/>
                  <a:pt x="19032" y="20625"/>
                  <a:pt x="18774" y="20110"/>
                </a:cubicBezTo>
                <a:cubicBezTo>
                  <a:pt x="18741" y="20042"/>
                  <a:pt x="18833" y="20006"/>
                  <a:pt x="19353" y="19884"/>
                </a:cubicBezTo>
                <a:cubicBezTo>
                  <a:pt x="19981" y="19736"/>
                  <a:pt x="20358" y="19573"/>
                  <a:pt x="20445" y="19408"/>
                </a:cubicBezTo>
                <a:cubicBezTo>
                  <a:pt x="20472" y="19358"/>
                  <a:pt x="20416" y="18913"/>
                  <a:pt x="20322" y="18420"/>
                </a:cubicBezTo>
                <a:cubicBezTo>
                  <a:pt x="19744" y="15382"/>
                  <a:pt x="18914" y="11070"/>
                  <a:pt x="18882" y="10942"/>
                </a:cubicBezTo>
                <a:lnTo>
                  <a:pt x="18844" y="10791"/>
                </a:lnTo>
                <a:lnTo>
                  <a:pt x="19495" y="10651"/>
                </a:lnTo>
                <a:cubicBezTo>
                  <a:pt x="19975" y="10548"/>
                  <a:pt x="20150" y="10492"/>
                  <a:pt x="20150" y="10438"/>
                </a:cubicBezTo>
                <a:cubicBezTo>
                  <a:pt x="20150" y="10397"/>
                  <a:pt x="20002" y="10084"/>
                  <a:pt x="19820" y="9740"/>
                </a:cubicBezTo>
                <a:cubicBezTo>
                  <a:pt x="19639" y="9397"/>
                  <a:pt x="19491" y="9101"/>
                  <a:pt x="19491" y="9082"/>
                </a:cubicBezTo>
                <a:cubicBezTo>
                  <a:pt x="19491" y="9062"/>
                  <a:pt x="19812" y="8954"/>
                  <a:pt x="20207" y="8839"/>
                </a:cubicBezTo>
                <a:cubicBezTo>
                  <a:pt x="21520" y="8458"/>
                  <a:pt x="21600" y="8351"/>
                  <a:pt x="21231" y="7482"/>
                </a:cubicBezTo>
                <a:cubicBezTo>
                  <a:pt x="21017" y="6978"/>
                  <a:pt x="20135" y="5171"/>
                  <a:pt x="19903" y="4761"/>
                </a:cubicBezTo>
                <a:cubicBezTo>
                  <a:pt x="19838" y="4646"/>
                  <a:pt x="19711" y="4590"/>
                  <a:pt x="19119" y="4412"/>
                </a:cubicBezTo>
                <a:cubicBezTo>
                  <a:pt x="18731" y="4296"/>
                  <a:pt x="18396" y="4187"/>
                  <a:pt x="18373" y="4170"/>
                </a:cubicBezTo>
                <a:cubicBezTo>
                  <a:pt x="18351" y="4153"/>
                  <a:pt x="18374" y="4063"/>
                  <a:pt x="18425" y="3970"/>
                </a:cubicBezTo>
                <a:cubicBezTo>
                  <a:pt x="18507" y="3821"/>
                  <a:pt x="18495" y="3766"/>
                  <a:pt x="18321" y="3526"/>
                </a:cubicBezTo>
                <a:cubicBezTo>
                  <a:pt x="18134" y="3266"/>
                  <a:pt x="18129" y="3239"/>
                  <a:pt x="18237" y="3016"/>
                </a:cubicBezTo>
                <a:cubicBezTo>
                  <a:pt x="18300" y="2886"/>
                  <a:pt x="18432" y="2683"/>
                  <a:pt x="18529" y="2565"/>
                </a:cubicBezTo>
                <a:cubicBezTo>
                  <a:pt x="18684" y="2376"/>
                  <a:pt x="18706" y="2271"/>
                  <a:pt x="18706" y="1722"/>
                </a:cubicBezTo>
                <a:cubicBezTo>
                  <a:pt x="18706" y="1118"/>
                  <a:pt x="18698" y="1088"/>
                  <a:pt x="18485" y="896"/>
                </a:cubicBezTo>
                <a:cubicBezTo>
                  <a:pt x="18200" y="638"/>
                  <a:pt x="17400" y="287"/>
                  <a:pt x="16794" y="154"/>
                </a:cubicBezTo>
                <a:cubicBezTo>
                  <a:pt x="16531" y="96"/>
                  <a:pt x="16251" y="33"/>
                  <a:pt x="16172" y="13"/>
                </a:cubicBezTo>
                <a:cubicBezTo>
                  <a:pt x="16152" y="8"/>
                  <a:pt x="15917" y="4"/>
                  <a:pt x="15566" y="0"/>
                </a:cubicBezTo>
                <a:close/>
              </a:path>
            </a:pathLst>
          </a:custGeom>
          <a:ln w="12700" cap="flat">
            <a:noFill/>
            <a:miter lim="400000"/>
          </a:ln>
          <a:effectLst/>
        </p:spPr>
      </p:pic>
      <p:sp>
        <p:nvSpPr>
          <p:cNvPr id="9" name="مربع نص 8">
            <a:extLst>
              <a:ext uri="{FF2B5EF4-FFF2-40B4-BE49-F238E27FC236}">
                <a16:creationId xmlns:a16="http://schemas.microsoft.com/office/drawing/2014/main" id="{3ABA9176-EDBE-41CC-A010-4F3A71261FA1}"/>
              </a:ext>
            </a:extLst>
          </p:cNvPr>
          <p:cNvSpPr txBox="1"/>
          <p:nvPr/>
        </p:nvSpPr>
        <p:spPr>
          <a:xfrm>
            <a:off x="4147419" y="2388016"/>
            <a:ext cx="3925814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aloo Bhaijaan"/>
              </a:rPr>
              <a:t>كتابة نص  </a:t>
            </a:r>
          </a:p>
        </p:txBody>
      </p:sp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KW" smtClean="0"/>
              <a:t>إيمان الحضري</a:t>
            </a:r>
            <a:endParaRPr lang="ar-KW"/>
          </a:p>
        </p:txBody>
      </p:sp>
      <p:pic>
        <p:nvPicPr>
          <p:cNvPr id="10" name="عنصر نائب للمحتوى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21409"/>
            <a:ext cx="12192000" cy="7251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8958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مجموعة 5">
            <a:extLst>
              <a:ext uri="{FF2B5EF4-FFF2-40B4-BE49-F238E27FC236}">
                <a16:creationId xmlns:a16="http://schemas.microsoft.com/office/drawing/2014/main" id="{F4624FA0-55C8-490E-9EB3-45712F99853F}"/>
              </a:ext>
            </a:extLst>
          </p:cNvPr>
          <p:cNvGrpSpPr/>
          <p:nvPr/>
        </p:nvGrpSpPr>
        <p:grpSpPr>
          <a:xfrm>
            <a:off x="0" y="78388"/>
            <a:ext cx="12192000" cy="6857989"/>
            <a:chOff x="0" y="11"/>
            <a:chExt cx="12192000" cy="6857989"/>
          </a:xfrm>
        </p:grpSpPr>
        <p:pic>
          <p:nvPicPr>
            <p:cNvPr id="3" name="صورة 2">
              <a:extLst>
                <a:ext uri="{FF2B5EF4-FFF2-40B4-BE49-F238E27FC236}">
                  <a16:creationId xmlns:a16="http://schemas.microsoft.com/office/drawing/2014/main" id="{7587B81C-205D-42D7-9DBE-52B6028D1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3810"/>
            <a:stretch/>
          </p:blipFill>
          <p:spPr>
            <a:xfrm>
              <a:off x="0" y="6048102"/>
              <a:ext cx="12192000" cy="809898"/>
            </a:xfrm>
            <a:prstGeom prst="rect">
              <a:avLst/>
            </a:prstGeom>
          </p:spPr>
        </p:pic>
        <p:pic>
          <p:nvPicPr>
            <p:cNvPr id="5" name="Picture 1">
              <a:extLst>
                <a:ext uri="{FF2B5EF4-FFF2-40B4-BE49-F238E27FC236}">
                  <a16:creationId xmlns:a16="http://schemas.microsoft.com/office/drawing/2014/main" id="{110A1FA8-8DFB-4AE3-A705-EC95738F33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 t="6615" b="9116"/>
            <a:stretch/>
          </p:blipFill>
          <p:spPr>
            <a:xfrm>
              <a:off x="0" y="11"/>
              <a:ext cx="12191999" cy="6048092"/>
            </a:xfrm>
            <a:prstGeom prst="rect">
              <a:avLst/>
            </a:prstGeom>
          </p:spPr>
        </p:pic>
      </p:grpSp>
      <p:sp>
        <p:nvSpPr>
          <p:cNvPr id="7" name="Freeform 22">
            <a:extLst>
              <a:ext uri="{FF2B5EF4-FFF2-40B4-BE49-F238E27FC236}">
                <a16:creationId xmlns:a16="http://schemas.microsoft.com/office/drawing/2014/main" id="{DE471A7E-2146-44E6-B2C8-68C658C1C496}"/>
              </a:ext>
            </a:extLst>
          </p:cNvPr>
          <p:cNvSpPr>
            <a:spLocks/>
          </p:cNvSpPr>
          <p:nvPr/>
        </p:nvSpPr>
        <p:spPr bwMode="auto">
          <a:xfrm flipH="1">
            <a:off x="2152505" y="1162049"/>
            <a:ext cx="7886989" cy="3933027"/>
          </a:xfrm>
          <a:custGeom>
            <a:avLst/>
            <a:gdLst>
              <a:gd name="T0" fmla="*/ 1570 w 1624"/>
              <a:gd name="T1" fmla="*/ 384 h 1408"/>
              <a:gd name="T2" fmla="*/ 1564 w 1624"/>
              <a:gd name="T3" fmla="*/ 314 h 1408"/>
              <a:gd name="T4" fmla="*/ 1550 w 1624"/>
              <a:gd name="T5" fmla="*/ 261 h 1408"/>
              <a:gd name="T6" fmla="*/ 1555 w 1624"/>
              <a:gd name="T7" fmla="*/ 207 h 1408"/>
              <a:gd name="T8" fmla="*/ 1556 w 1624"/>
              <a:gd name="T9" fmla="*/ 148 h 1408"/>
              <a:gd name="T10" fmla="*/ 1544 w 1624"/>
              <a:gd name="T11" fmla="*/ 75 h 1408"/>
              <a:gd name="T12" fmla="*/ 1523 w 1624"/>
              <a:gd name="T13" fmla="*/ 7 h 1408"/>
              <a:gd name="T14" fmla="*/ 1418 w 1624"/>
              <a:gd name="T15" fmla="*/ 12 h 1408"/>
              <a:gd name="T16" fmla="*/ 1162 w 1624"/>
              <a:gd name="T17" fmla="*/ 34 h 1408"/>
              <a:gd name="T18" fmla="*/ 1090 w 1624"/>
              <a:gd name="T19" fmla="*/ 23 h 1408"/>
              <a:gd name="T20" fmla="*/ 933 w 1624"/>
              <a:gd name="T21" fmla="*/ 40 h 1408"/>
              <a:gd name="T22" fmla="*/ 835 w 1624"/>
              <a:gd name="T23" fmla="*/ 41 h 1408"/>
              <a:gd name="T24" fmla="*/ 726 w 1624"/>
              <a:gd name="T25" fmla="*/ 41 h 1408"/>
              <a:gd name="T26" fmla="*/ 564 w 1624"/>
              <a:gd name="T27" fmla="*/ 46 h 1408"/>
              <a:gd name="T28" fmla="*/ 319 w 1624"/>
              <a:gd name="T29" fmla="*/ 65 h 1408"/>
              <a:gd name="T30" fmla="*/ 142 w 1624"/>
              <a:gd name="T31" fmla="*/ 74 h 1408"/>
              <a:gd name="T32" fmla="*/ 1 w 1624"/>
              <a:gd name="T33" fmla="*/ 104 h 1408"/>
              <a:gd name="T34" fmla="*/ 10 w 1624"/>
              <a:gd name="T35" fmla="*/ 199 h 1408"/>
              <a:gd name="T36" fmla="*/ 14 w 1624"/>
              <a:gd name="T37" fmla="*/ 267 h 1408"/>
              <a:gd name="T38" fmla="*/ 10 w 1624"/>
              <a:gd name="T39" fmla="*/ 319 h 1408"/>
              <a:gd name="T40" fmla="*/ 15 w 1624"/>
              <a:gd name="T41" fmla="*/ 372 h 1408"/>
              <a:gd name="T42" fmla="*/ 23 w 1624"/>
              <a:gd name="T43" fmla="*/ 436 h 1408"/>
              <a:gd name="T44" fmla="*/ 22 w 1624"/>
              <a:gd name="T45" fmla="*/ 548 h 1408"/>
              <a:gd name="T46" fmla="*/ 22 w 1624"/>
              <a:gd name="T47" fmla="*/ 671 h 1408"/>
              <a:gd name="T48" fmla="*/ 31 w 1624"/>
              <a:gd name="T49" fmla="*/ 826 h 1408"/>
              <a:gd name="T50" fmla="*/ 35 w 1624"/>
              <a:gd name="T51" fmla="*/ 899 h 1408"/>
              <a:gd name="T52" fmla="*/ 46 w 1624"/>
              <a:gd name="T53" fmla="*/ 1066 h 1408"/>
              <a:gd name="T54" fmla="*/ 55 w 1624"/>
              <a:gd name="T55" fmla="*/ 1136 h 1408"/>
              <a:gd name="T56" fmla="*/ 53 w 1624"/>
              <a:gd name="T57" fmla="*/ 1143 h 1408"/>
              <a:gd name="T58" fmla="*/ 55 w 1624"/>
              <a:gd name="T59" fmla="*/ 1212 h 1408"/>
              <a:gd name="T60" fmla="*/ 60 w 1624"/>
              <a:gd name="T61" fmla="*/ 1284 h 1408"/>
              <a:gd name="T62" fmla="*/ 65 w 1624"/>
              <a:gd name="T63" fmla="*/ 1401 h 1408"/>
              <a:gd name="T64" fmla="*/ 204 w 1624"/>
              <a:gd name="T65" fmla="*/ 1399 h 1408"/>
              <a:gd name="T66" fmla="*/ 351 w 1624"/>
              <a:gd name="T67" fmla="*/ 1388 h 1408"/>
              <a:gd name="T68" fmla="*/ 626 w 1624"/>
              <a:gd name="T69" fmla="*/ 1386 h 1408"/>
              <a:gd name="T70" fmla="*/ 788 w 1624"/>
              <a:gd name="T71" fmla="*/ 1374 h 1408"/>
              <a:gd name="T72" fmla="*/ 900 w 1624"/>
              <a:gd name="T73" fmla="*/ 1346 h 1408"/>
              <a:gd name="T74" fmla="*/ 995 w 1624"/>
              <a:gd name="T75" fmla="*/ 1356 h 1408"/>
              <a:gd name="T76" fmla="*/ 1153 w 1624"/>
              <a:gd name="T77" fmla="*/ 1357 h 1408"/>
              <a:gd name="T78" fmla="*/ 1223 w 1624"/>
              <a:gd name="T79" fmla="*/ 1339 h 1408"/>
              <a:gd name="T80" fmla="*/ 1480 w 1624"/>
              <a:gd name="T81" fmla="*/ 1336 h 1408"/>
              <a:gd name="T82" fmla="*/ 1585 w 1624"/>
              <a:gd name="T83" fmla="*/ 1331 h 1408"/>
              <a:gd name="T84" fmla="*/ 1624 w 1624"/>
              <a:gd name="T85" fmla="*/ 1309 h 1408"/>
              <a:gd name="T86" fmla="*/ 1614 w 1624"/>
              <a:gd name="T87" fmla="*/ 1179 h 1408"/>
              <a:gd name="T88" fmla="*/ 1611 w 1624"/>
              <a:gd name="T89" fmla="*/ 1110 h 1408"/>
              <a:gd name="T90" fmla="*/ 1603 w 1624"/>
              <a:gd name="T91" fmla="*/ 1068 h 1408"/>
              <a:gd name="T92" fmla="*/ 1605 w 1624"/>
              <a:gd name="T93" fmla="*/ 1009 h 1408"/>
              <a:gd name="T94" fmla="*/ 1605 w 1624"/>
              <a:gd name="T95" fmla="*/ 935 h 1408"/>
              <a:gd name="T96" fmla="*/ 1596 w 1624"/>
              <a:gd name="T97" fmla="*/ 785 h 1408"/>
              <a:gd name="T98" fmla="*/ 1588 w 1624"/>
              <a:gd name="T99" fmla="*/ 658 h 1408"/>
              <a:gd name="T100" fmla="*/ 1585 w 1624"/>
              <a:gd name="T101" fmla="*/ 501 h 1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624" h="1408">
                <a:moveTo>
                  <a:pt x="1582" y="484"/>
                </a:moveTo>
                <a:cubicBezTo>
                  <a:pt x="1584" y="482"/>
                  <a:pt x="1577" y="475"/>
                  <a:pt x="1575" y="466"/>
                </a:cubicBezTo>
                <a:cubicBezTo>
                  <a:pt x="1574" y="457"/>
                  <a:pt x="1578" y="441"/>
                  <a:pt x="1578" y="435"/>
                </a:cubicBezTo>
                <a:cubicBezTo>
                  <a:pt x="1579" y="429"/>
                  <a:pt x="1572" y="430"/>
                  <a:pt x="1572" y="424"/>
                </a:cubicBezTo>
                <a:cubicBezTo>
                  <a:pt x="1573" y="418"/>
                  <a:pt x="1570" y="398"/>
                  <a:pt x="1570" y="384"/>
                </a:cubicBezTo>
                <a:cubicBezTo>
                  <a:pt x="1570" y="370"/>
                  <a:pt x="1570" y="376"/>
                  <a:pt x="1570" y="372"/>
                </a:cubicBezTo>
                <a:cubicBezTo>
                  <a:pt x="1569" y="369"/>
                  <a:pt x="1563" y="358"/>
                  <a:pt x="1563" y="355"/>
                </a:cubicBezTo>
                <a:cubicBezTo>
                  <a:pt x="1563" y="352"/>
                  <a:pt x="1563" y="336"/>
                  <a:pt x="1564" y="331"/>
                </a:cubicBezTo>
                <a:cubicBezTo>
                  <a:pt x="1566" y="326"/>
                  <a:pt x="1569" y="325"/>
                  <a:pt x="1569" y="323"/>
                </a:cubicBezTo>
                <a:cubicBezTo>
                  <a:pt x="1570" y="321"/>
                  <a:pt x="1568" y="315"/>
                  <a:pt x="1564" y="314"/>
                </a:cubicBezTo>
                <a:cubicBezTo>
                  <a:pt x="1559" y="314"/>
                  <a:pt x="1560" y="308"/>
                  <a:pt x="1560" y="305"/>
                </a:cubicBezTo>
                <a:cubicBezTo>
                  <a:pt x="1561" y="302"/>
                  <a:pt x="1564" y="290"/>
                  <a:pt x="1564" y="290"/>
                </a:cubicBezTo>
                <a:cubicBezTo>
                  <a:pt x="1561" y="283"/>
                  <a:pt x="1561" y="283"/>
                  <a:pt x="1561" y="283"/>
                </a:cubicBezTo>
                <a:cubicBezTo>
                  <a:pt x="1561" y="283"/>
                  <a:pt x="1561" y="283"/>
                  <a:pt x="1551" y="273"/>
                </a:cubicBezTo>
                <a:cubicBezTo>
                  <a:pt x="1550" y="261"/>
                  <a:pt x="1550" y="261"/>
                  <a:pt x="1550" y="261"/>
                </a:cubicBezTo>
                <a:cubicBezTo>
                  <a:pt x="1559" y="245"/>
                  <a:pt x="1559" y="245"/>
                  <a:pt x="1559" y="245"/>
                </a:cubicBezTo>
                <a:cubicBezTo>
                  <a:pt x="1559" y="245"/>
                  <a:pt x="1559" y="245"/>
                  <a:pt x="1563" y="237"/>
                </a:cubicBezTo>
                <a:cubicBezTo>
                  <a:pt x="1566" y="229"/>
                  <a:pt x="1562" y="227"/>
                  <a:pt x="1562" y="227"/>
                </a:cubicBezTo>
                <a:cubicBezTo>
                  <a:pt x="1552" y="219"/>
                  <a:pt x="1552" y="219"/>
                  <a:pt x="1552" y="219"/>
                </a:cubicBezTo>
                <a:cubicBezTo>
                  <a:pt x="1555" y="207"/>
                  <a:pt x="1555" y="207"/>
                  <a:pt x="1555" y="207"/>
                </a:cubicBezTo>
                <a:cubicBezTo>
                  <a:pt x="1556" y="191"/>
                  <a:pt x="1556" y="191"/>
                  <a:pt x="1556" y="191"/>
                </a:cubicBezTo>
                <a:cubicBezTo>
                  <a:pt x="1556" y="191"/>
                  <a:pt x="1556" y="191"/>
                  <a:pt x="1554" y="186"/>
                </a:cubicBezTo>
                <a:cubicBezTo>
                  <a:pt x="1552" y="180"/>
                  <a:pt x="1552" y="176"/>
                  <a:pt x="1552" y="176"/>
                </a:cubicBezTo>
                <a:cubicBezTo>
                  <a:pt x="1552" y="176"/>
                  <a:pt x="1549" y="168"/>
                  <a:pt x="1549" y="162"/>
                </a:cubicBezTo>
                <a:cubicBezTo>
                  <a:pt x="1549" y="156"/>
                  <a:pt x="1556" y="148"/>
                  <a:pt x="1556" y="148"/>
                </a:cubicBezTo>
                <a:cubicBezTo>
                  <a:pt x="1557" y="134"/>
                  <a:pt x="1557" y="134"/>
                  <a:pt x="1557" y="134"/>
                </a:cubicBezTo>
                <a:cubicBezTo>
                  <a:pt x="1557" y="134"/>
                  <a:pt x="1551" y="124"/>
                  <a:pt x="1551" y="118"/>
                </a:cubicBezTo>
                <a:cubicBezTo>
                  <a:pt x="1550" y="112"/>
                  <a:pt x="1550" y="108"/>
                  <a:pt x="1553" y="98"/>
                </a:cubicBezTo>
                <a:cubicBezTo>
                  <a:pt x="1557" y="88"/>
                  <a:pt x="1549" y="86"/>
                  <a:pt x="1549" y="86"/>
                </a:cubicBezTo>
                <a:cubicBezTo>
                  <a:pt x="1544" y="75"/>
                  <a:pt x="1544" y="75"/>
                  <a:pt x="1544" y="75"/>
                </a:cubicBezTo>
                <a:cubicBezTo>
                  <a:pt x="1544" y="75"/>
                  <a:pt x="1551" y="60"/>
                  <a:pt x="1551" y="52"/>
                </a:cubicBezTo>
                <a:cubicBezTo>
                  <a:pt x="1551" y="45"/>
                  <a:pt x="1552" y="35"/>
                  <a:pt x="1550" y="23"/>
                </a:cubicBezTo>
                <a:cubicBezTo>
                  <a:pt x="1548" y="15"/>
                  <a:pt x="1548" y="11"/>
                  <a:pt x="1548" y="3"/>
                </a:cubicBezTo>
                <a:cubicBezTo>
                  <a:pt x="1546" y="3"/>
                  <a:pt x="1544" y="3"/>
                  <a:pt x="1542" y="3"/>
                </a:cubicBezTo>
                <a:cubicBezTo>
                  <a:pt x="1532" y="0"/>
                  <a:pt x="1530" y="2"/>
                  <a:pt x="1523" y="7"/>
                </a:cubicBezTo>
                <a:cubicBezTo>
                  <a:pt x="1516" y="12"/>
                  <a:pt x="1508" y="14"/>
                  <a:pt x="1497" y="8"/>
                </a:cubicBezTo>
                <a:cubicBezTo>
                  <a:pt x="1486" y="3"/>
                  <a:pt x="1483" y="10"/>
                  <a:pt x="1479" y="10"/>
                </a:cubicBezTo>
                <a:cubicBezTo>
                  <a:pt x="1474" y="10"/>
                  <a:pt x="1463" y="17"/>
                  <a:pt x="1463" y="17"/>
                </a:cubicBezTo>
                <a:cubicBezTo>
                  <a:pt x="1443" y="15"/>
                  <a:pt x="1443" y="15"/>
                  <a:pt x="1443" y="15"/>
                </a:cubicBezTo>
                <a:cubicBezTo>
                  <a:pt x="1443" y="15"/>
                  <a:pt x="1430" y="11"/>
                  <a:pt x="1418" y="12"/>
                </a:cubicBezTo>
                <a:cubicBezTo>
                  <a:pt x="1406" y="12"/>
                  <a:pt x="1331" y="30"/>
                  <a:pt x="1306" y="21"/>
                </a:cubicBezTo>
                <a:cubicBezTo>
                  <a:pt x="1282" y="12"/>
                  <a:pt x="1277" y="22"/>
                  <a:pt x="1245" y="15"/>
                </a:cubicBezTo>
                <a:cubicBezTo>
                  <a:pt x="1235" y="13"/>
                  <a:pt x="1206" y="21"/>
                  <a:pt x="1206" y="21"/>
                </a:cubicBezTo>
                <a:cubicBezTo>
                  <a:pt x="1206" y="21"/>
                  <a:pt x="1197" y="14"/>
                  <a:pt x="1189" y="22"/>
                </a:cubicBezTo>
                <a:cubicBezTo>
                  <a:pt x="1180" y="30"/>
                  <a:pt x="1175" y="27"/>
                  <a:pt x="1162" y="34"/>
                </a:cubicBezTo>
                <a:cubicBezTo>
                  <a:pt x="1149" y="40"/>
                  <a:pt x="1137" y="38"/>
                  <a:pt x="1137" y="33"/>
                </a:cubicBezTo>
                <a:cubicBezTo>
                  <a:pt x="1137" y="29"/>
                  <a:pt x="1126" y="26"/>
                  <a:pt x="1126" y="26"/>
                </a:cubicBezTo>
                <a:cubicBezTo>
                  <a:pt x="1113" y="31"/>
                  <a:pt x="1113" y="31"/>
                  <a:pt x="1113" y="31"/>
                </a:cubicBezTo>
                <a:cubicBezTo>
                  <a:pt x="1113" y="31"/>
                  <a:pt x="1106" y="38"/>
                  <a:pt x="1101" y="33"/>
                </a:cubicBezTo>
                <a:cubicBezTo>
                  <a:pt x="1097" y="29"/>
                  <a:pt x="1090" y="23"/>
                  <a:pt x="1090" y="23"/>
                </a:cubicBezTo>
                <a:cubicBezTo>
                  <a:pt x="1090" y="23"/>
                  <a:pt x="1065" y="26"/>
                  <a:pt x="1058" y="31"/>
                </a:cubicBezTo>
                <a:cubicBezTo>
                  <a:pt x="1051" y="36"/>
                  <a:pt x="1011" y="45"/>
                  <a:pt x="1005" y="41"/>
                </a:cubicBezTo>
                <a:cubicBezTo>
                  <a:pt x="999" y="37"/>
                  <a:pt x="980" y="39"/>
                  <a:pt x="976" y="38"/>
                </a:cubicBezTo>
                <a:cubicBezTo>
                  <a:pt x="971" y="37"/>
                  <a:pt x="955" y="36"/>
                  <a:pt x="948" y="39"/>
                </a:cubicBezTo>
                <a:cubicBezTo>
                  <a:pt x="941" y="43"/>
                  <a:pt x="944" y="42"/>
                  <a:pt x="933" y="40"/>
                </a:cubicBezTo>
                <a:cubicBezTo>
                  <a:pt x="923" y="37"/>
                  <a:pt x="907" y="33"/>
                  <a:pt x="907" y="33"/>
                </a:cubicBezTo>
                <a:cubicBezTo>
                  <a:pt x="907" y="33"/>
                  <a:pt x="903" y="39"/>
                  <a:pt x="891" y="41"/>
                </a:cubicBezTo>
                <a:cubicBezTo>
                  <a:pt x="880" y="43"/>
                  <a:pt x="861" y="37"/>
                  <a:pt x="861" y="37"/>
                </a:cubicBezTo>
                <a:cubicBezTo>
                  <a:pt x="861" y="37"/>
                  <a:pt x="849" y="25"/>
                  <a:pt x="843" y="33"/>
                </a:cubicBezTo>
                <a:cubicBezTo>
                  <a:pt x="838" y="41"/>
                  <a:pt x="845" y="39"/>
                  <a:pt x="835" y="41"/>
                </a:cubicBezTo>
                <a:cubicBezTo>
                  <a:pt x="824" y="43"/>
                  <a:pt x="814" y="42"/>
                  <a:pt x="818" y="42"/>
                </a:cubicBezTo>
                <a:cubicBezTo>
                  <a:pt x="823" y="42"/>
                  <a:pt x="814" y="39"/>
                  <a:pt x="808" y="41"/>
                </a:cubicBezTo>
                <a:cubicBezTo>
                  <a:pt x="802" y="42"/>
                  <a:pt x="790" y="41"/>
                  <a:pt x="785" y="44"/>
                </a:cubicBezTo>
                <a:cubicBezTo>
                  <a:pt x="781" y="47"/>
                  <a:pt x="774" y="53"/>
                  <a:pt x="768" y="47"/>
                </a:cubicBezTo>
                <a:cubicBezTo>
                  <a:pt x="762" y="41"/>
                  <a:pt x="739" y="39"/>
                  <a:pt x="726" y="41"/>
                </a:cubicBezTo>
                <a:cubicBezTo>
                  <a:pt x="713" y="44"/>
                  <a:pt x="667" y="47"/>
                  <a:pt x="656" y="49"/>
                </a:cubicBezTo>
                <a:cubicBezTo>
                  <a:pt x="646" y="51"/>
                  <a:pt x="608" y="74"/>
                  <a:pt x="607" y="50"/>
                </a:cubicBezTo>
                <a:cubicBezTo>
                  <a:pt x="607" y="42"/>
                  <a:pt x="593" y="46"/>
                  <a:pt x="593" y="46"/>
                </a:cubicBezTo>
                <a:cubicBezTo>
                  <a:pt x="593" y="46"/>
                  <a:pt x="580" y="55"/>
                  <a:pt x="577" y="49"/>
                </a:cubicBezTo>
                <a:cubicBezTo>
                  <a:pt x="574" y="43"/>
                  <a:pt x="567" y="57"/>
                  <a:pt x="564" y="46"/>
                </a:cubicBezTo>
                <a:cubicBezTo>
                  <a:pt x="537" y="47"/>
                  <a:pt x="512" y="51"/>
                  <a:pt x="497" y="52"/>
                </a:cubicBezTo>
                <a:cubicBezTo>
                  <a:pt x="488" y="52"/>
                  <a:pt x="487" y="63"/>
                  <a:pt x="472" y="64"/>
                </a:cubicBezTo>
                <a:cubicBezTo>
                  <a:pt x="457" y="64"/>
                  <a:pt x="387" y="57"/>
                  <a:pt x="363" y="56"/>
                </a:cubicBezTo>
                <a:cubicBezTo>
                  <a:pt x="339" y="56"/>
                  <a:pt x="335" y="66"/>
                  <a:pt x="335" y="66"/>
                </a:cubicBezTo>
                <a:cubicBezTo>
                  <a:pt x="319" y="65"/>
                  <a:pt x="319" y="65"/>
                  <a:pt x="319" y="65"/>
                </a:cubicBezTo>
                <a:cubicBezTo>
                  <a:pt x="319" y="65"/>
                  <a:pt x="296" y="65"/>
                  <a:pt x="279" y="68"/>
                </a:cubicBezTo>
                <a:cubicBezTo>
                  <a:pt x="261" y="70"/>
                  <a:pt x="259" y="70"/>
                  <a:pt x="243" y="74"/>
                </a:cubicBezTo>
                <a:cubicBezTo>
                  <a:pt x="227" y="78"/>
                  <a:pt x="203" y="76"/>
                  <a:pt x="198" y="73"/>
                </a:cubicBezTo>
                <a:cubicBezTo>
                  <a:pt x="194" y="70"/>
                  <a:pt x="179" y="75"/>
                  <a:pt x="168" y="71"/>
                </a:cubicBezTo>
                <a:cubicBezTo>
                  <a:pt x="158" y="67"/>
                  <a:pt x="154" y="73"/>
                  <a:pt x="142" y="74"/>
                </a:cubicBezTo>
                <a:cubicBezTo>
                  <a:pt x="130" y="75"/>
                  <a:pt x="109" y="80"/>
                  <a:pt x="97" y="79"/>
                </a:cubicBezTo>
                <a:cubicBezTo>
                  <a:pt x="85" y="78"/>
                  <a:pt x="44" y="87"/>
                  <a:pt x="33" y="82"/>
                </a:cubicBezTo>
                <a:cubicBezTo>
                  <a:pt x="23" y="76"/>
                  <a:pt x="24" y="81"/>
                  <a:pt x="9" y="80"/>
                </a:cubicBezTo>
                <a:cubicBezTo>
                  <a:pt x="6" y="80"/>
                  <a:pt x="3" y="80"/>
                  <a:pt x="0" y="81"/>
                </a:cubicBezTo>
                <a:cubicBezTo>
                  <a:pt x="1" y="91"/>
                  <a:pt x="2" y="95"/>
                  <a:pt x="1" y="104"/>
                </a:cubicBezTo>
                <a:cubicBezTo>
                  <a:pt x="0" y="116"/>
                  <a:pt x="2" y="126"/>
                  <a:pt x="3" y="134"/>
                </a:cubicBezTo>
                <a:cubicBezTo>
                  <a:pt x="3" y="142"/>
                  <a:pt x="12" y="155"/>
                  <a:pt x="12" y="155"/>
                </a:cubicBezTo>
                <a:cubicBezTo>
                  <a:pt x="8" y="168"/>
                  <a:pt x="8" y="168"/>
                  <a:pt x="8" y="168"/>
                </a:cubicBezTo>
                <a:cubicBezTo>
                  <a:pt x="8" y="168"/>
                  <a:pt x="1" y="170"/>
                  <a:pt x="5" y="180"/>
                </a:cubicBezTo>
                <a:cubicBezTo>
                  <a:pt x="10" y="189"/>
                  <a:pt x="10" y="193"/>
                  <a:pt x="10" y="199"/>
                </a:cubicBezTo>
                <a:cubicBezTo>
                  <a:pt x="10" y="205"/>
                  <a:pt x="5" y="215"/>
                  <a:pt x="5" y="215"/>
                </a:cubicBezTo>
                <a:cubicBezTo>
                  <a:pt x="8" y="229"/>
                  <a:pt x="8" y="229"/>
                  <a:pt x="8" y="229"/>
                </a:cubicBezTo>
                <a:cubicBezTo>
                  <a:pt x="8" y="229"/>
                  <a:pt x="16" y="237"/>
                  <a:pt x="16" y="243"/>
                </a:cubicBezTo>
                <a:cubicBezTo>
                  <a:pt x="17" y="249"/>
                  <a:pt x="15" y="257"/>
                  <a:pt x="15" y="257"/>
                </a:cubicBezTo>
                <a:cubicBezTo>
                  <a:pt x="15" y="257"/>
                  <a:pt x="15" y="261"/>
                  <a:pt x="14" y="267"/>
                </a:cubicBezTo>
                <a:cubicBezTo>
                  <a:pt x="12" y="273"/>
                  <a:pt x="12" y="273"/>
                  <a:pt x="12" y="273"/>
                </a:cubicBezTo>
                <a:cubicBezTo>
                  <a:pt x="15" y="288"/>
                  <a:pt x="15" y="288"/>
                  <a:pt x="15" y="288"/>
                </a:cubicBezTo>
                <a:cubicBezTo>
                  <a:pt x="19" y="300"/>
                  <a:pt x="19" y="300"/>
                  <a:pt x="19" y="300"/>
                </a:cubicBezTo>
                <a:cubicBezTo>
                  <a:pt x="10" y="309"/>
                  <a:pt x="10" y="309"/>
                  <a:pt x="10" y="309"/>
                </a:cubicBezTo>
                <a:cubicBezTo>
                  <a:pt x="10" y="309"/>
                  <a:pt x="6" y="311"/>
                  <a:pt x="10" y="319"/>
                </a:cubicBezTo>
                <a:cubicBezTo>
                  <a:pt x="15" y="326"/>
                  <a:pt x="15" y="326"/>
                  <a:pt x="15" y="326"/>
                </a:cubicBezTo>
                <a:cubicBezTo>
                  <a:pt x="14" y="340"/>
                  <a:pt x="14" y="340"/>
                  <a:pt x="14" y="340"/>
                </a:cubicBezTo>
                <a:cubicBezTo>
                  <a:pt x="15" y="358"/>
                  <a:pt x="15" y="358"/>
                  <a:pt x="15" y="358"/>
                </a:cubicBezTo>
                <a:cubicBezTo>
                  <a:pt x="5" y="369"/>
                  <a:pt x="17" y="364"/>
                  <a:pt x="17" y="364"/>
                </a:cubicBezTo>
                <a:cubicBezTo>
                  <a:pt x="15" y="372"/>
                  <a:pt x="15" y="372"/>
                  <a:pt x="15" y="372"/>
                </a:cubicBezTo>
                <a:cubicBezTo>
                  <a:pt x="15" y="372"/>
                  <a:pt x="19" y="383"/>
                  <a:pt x="20" y="386"/>
                </a:cubicBezTo>
                <a:cubicBezTo>
                  <a:pt x="21" y="389"/>
                  <a:pt x="22" y="395"/>
                  <a:pt x="18" y="396"/>
                </a:cubicBezTo>
                <a:cubicBezTo>
                  <a:pt x="13" y="397"/>
                  <a:pt x="12" y="403"/>
                  <a:pt x="13" y="405"/>
                </a:cubicBezTo>
                <a:cubicBezTo>
                  <a:pt x="14" y="407"/>
                  <a:pt x="17" y="407"/>
                  <a:pt x="19" y="412"/>
                </a:cubicBezTo>
                <a:cubicBezTo>
                  <a:pt x="20" y="417"/>
                  <a:pt x="23" y="433"/>
                  <a:pt x="23" y="436"/>
                </a:cubicBezTo>
                <a:cubicBezTo>
                  <a:pt x="23" y="439"/>
                  <a:pt x="18" y="450"/>
                  <a:pt x="18" y="454"/>
                </a:cubicBezTo>
                <a:cubicBezTo>
                  <a:pt x="18" y="458"/>
                  <a:pt x="17" y="452"/>
                  <a:pt x="18" y="466"/>
                </a:cubicBezTo>
                <a:cubicBezTo>
                  <a:pt x="20" y="480"/>
                  <a:pt x="19" y="500"/>
                  <a:pt x="20" y="506"/>
                </a:cubicBezTo>
                <a:cubicBezTo>
                  <a:pt x="22" y="512"/>
                  <a:pt x="15" y="512"/>
                  <a:pt x="16" y="518"/>
                </a:cubicBezTo>
                <a:cubicBezTo>
                  <a:pt x="17" y="523"/>
                  <a:pt x="22" y="539"/>
                  <a:pt x="22" y="548"/>
                </a:cubicBezTo>
                <a:cubicBezTo>
                  <a:pt x="22" y="557"/>
                  <a:pt x="15" y="565"/>
                  <a:pt x="17" y="567"/>
                </a:cubicBezTo>
                <a:cubicBezTo>
                  <a:pt x="19" y="569"/>
                  <a:pt x="10" y="570"/>
                  <a:pt x="16" y="584"/>
                </a:cubicBezTo>
                <a:cubicBezTo>
                  <a:pt x="23" y="598"/>
                  <a:pt x="23" y="610"/>
                  <a:pt x="23" y="612"/>
                </a:cubicBezTo>
                <a:cubicBezTo>
                  <a:pt x="23" y="614"/>
                  <a:pt x="25" y="629"/>
                  <a:pt x="25" y="633"/>
                </a:cubicBezTo>
                <a:cubicBezTo>
                  <a:pt x="24" y="638"/>
                  <a:pt x="22" y="662"/>
                  <a:pt x="22" y="671"/>
                </a:cubicBezTo>
                <a:cubicBezTo>
                  <a:pt x="23" y="680"/>
                  <a:pt x="28" y="723"/>
                  <a:pt x="28" y="727"/>
                </a:cubicBezTo>
                <a:cubicBezTo>
                  <a:pt x="29" y="731"/>
                  <a:pt x="52" y="728"/>
                  <a:pt x="51" y="744"/>
                </a:cubicBezTo>
                <a:cubicBezTo>
                  <a:pt x="50" y="759"/>
                  <a:pt x="24" y="749"/>
                  <a:pt x="29" y="761"/>
                </a:cubicBezTo>
                <a:cubicBezTo>
                  <a:pt x="33" y="774"/>
                  <a:pt x="35" y="777"/>
                  <a:pt x="32" y="797"/>
                </a:cubicBezTo>
                <a:cubicBezTo>
                  <a:pt x="29" y="817"/>
                  <a:pt x="30" y="821"/>
                  <a:pt x="31" y="826"/>
                </a:cubicBezTo>
                <a:cubicBezTo>
                  <a:pt x="32" y="831"/>
                  <a:pt x="37" y="822"/>
                  <a:pt x="34" y="840"/>
                </a:cubicBezTo>
                <a:cubicBezTo>
                  <a:pt x="32" y="858"/>
                  <a:pt x="33" y="864"/>
                  <a:pt x="35" y="867"/>
                </a:cubicBezTo>
                <a:cubicBezTo>
                  <a:pt x="37" y="870"/>
                  <a:pt x="43" y="871"/>
                  <a:pt x="44" y="875"/>
                </a:cubicBezTo>
                <a:cubicBezTo>
                  <a:pt x="45" y="878"/>
                  <a:pt x="86" y="884"/>
                  <a:pt x="84" y="891"/>
                </a:cubicBezTo>
                <a:cubicBezTo>
                  <a:pt x="83" y="898"/>
                  <a:pt x="28" y="881"/>
                  <a:pt x="35" y="899"/>
                </a:cubicBezTo>
                <a:cubicBezTo>
                  <a:pt x="42" y="917"/>
                  <a:pt x="43" y="953"/>
                  <a:pt x="42" y="955"/>
                </a:cubicBezTo>
                <a:cubicBezTo>
                  <a:pt x="41" y="957"/>
                  <a:pt x="41" y="1018"/>
                  <a:pt x="41" y="1018"/>
                </a:cubicBezTo>
                <a:cubicBezTo>
                  <a:pt x="41" y="1018"/>
                  <a:pt x="43" y="1004"/>
                  <a:pt x="44" y="1026"/>
                </a:cubicBezTo>
                <a:cubicBezTo>
                  <a:pt x="45" y="1047"/>
                  <a:pt x="44" y="1046"/>
                  <a:pt x="46" y="1053"/>
                </a:cubicBezTo>
                <a:cubicBezTo>
                  <a:pt x="47" y="1061"/>
                  <a:pt x="45" y="1059"/>
                  <a:pt x="46" y="1066"/>
                </a:cubicBezTo>
                <a:cubicBezTo>
                  <a:pt x="47" y="1073"/>
                  <a:pt x="52" y="1078"/>
                  <a:pt x="52" y="1080"/>
                </a:cubicBezTo>
                <a:cubicBezTo>
                  <a:pt x="52" y="1082"/>
                  <a:pt x="50" y="1080"/>
                  <a:pt x="49" y="1091"/>
                </a:cubicBezTo>
                <a:cubicBezTo>
                  <a:pt x="48" y="1101"/>
                  <a:pt x="50" y="1102"/>
                  <a:pt x="49" y="1110"/>
                </a:cubicBezTo>
                <a:cubicBezTo>
                  <a:pt x="48" y="1117"/>
                  <a:pt x="47" y="1115"/>
                  <a:pt x="48" y="1121"/>
                </a:cubicBezTo>
                <a:cubicBezTo>
                  <a:pt x="49" y="1125"/>
                  <a:pt x="53" y="1131"/>
                  <a:pt x="55" y="1136"/>
                </a:cubicBezTo>
                <a:cubicBezTo>
                  <a:pt x="54" y="1131"/>
                  <a:pt x="53" y="1126"/>
                  <a:pt x="53" y="1125"/>
                </a:cubicBezTo>
                <a:cubicBezTo>
                  <a:pt x="53" y="1122"/>
                  <a:pt x="60" y="1144"/>
                  <a:pt x="58" y="1141"/>
                </a:cubicBezTo>
                <a:cubicBezTo>
                  <a:pt x="58" y="1140"/>
                  <a:pt x="57" y="1138"/>
                  <a:pt x="55" y="1136"/>
                </a:cubicBezTo>
                <a:cubicBezTo>
                  <a:pt x="57" y="1143"/>
                  <a:pt x="59" y="1152"/>
                  <a:pt x="57" y="1150"/>
                </a:cubicBezTo>
                <a:cubicBezTo>
                  <a:pt x="54" y="1146"/>
                  <a:pt x="53" y="1143"/>
                  <a:pt x="53" y="1143"/>
                </a:cubicBezTo>
                <a:cubicBezTo>
                  <a:pt x="53" y="1143"/>
                  <a:pt x="48" y="1135"/>
                  <a:pt x="50" y="1147"/>
                </a:cubicBezTo>
                <a:cubicBezTo>
                  <a:pt x="51" y="1159"/>
                  <a:pt x="51" y="1151"/>
                  <a:pt x="51" y="1159"/>
                </a:cubicBezTo>
                <a:cubicBezTo>
                  <a:pt x="52" y="1167"/>
                  <a:pt x="52" y="1177"/>
                  <a:pt x="53" y="1179"/>
                </a:cubicBezTo>
                <a:cubicBezTo>
                  <a:pt x="54" y="1181"/>
                  <a:pt x="54" y="1179"/>
                  <a:pt x="54" y="1192"/>
                </a:cubicBezTo>
                <a:cubicBezTo>
                  <a:pt x="55" y="1204"/>
                  <a:pt x="56" y="1209"/>
                  <a:pt x="55" y="1212"/>
                </a:cubicBezTo>
                <a:cubicBezTo>
                  <a:pt x="53" y="1216"/>
                  <a:pt x="52" y="1221"/>
                  <a:pt x="54" y="1224"/>
                </a:cubicBezTo>
                <a:cubicBezTo>
                  <a:pt x="55" y="1227"/>
                  <a:pt x="59" y="1230"/>
                  <a:pt x="59" y="1230"/>
                </a:cubicBezTo>
                <a:cubicBezTo>
                  <a:pt x="59" y="1230"/>
                  <a:pt x="54" y="1238"/>
                  <a:pt x="54" y="1242"/>
                </a:cubicBezTo>
                <a:cubicBezTo>
                  <a:pt x="54" y="1247"/>
                  <a:pt x="58" y="1252"/>
                  <a:pt x="58" y="1261"/>
                </a:cubicBezTo>
                <a:cubicBezTo>
                  <a:pt x="58" y="1271"/>
                  <a:pt x="61" y="1273"/>
                  <a:pt x="60" y="1284"/>
                </a:cubicBezTo>
                <a:cubicBezTo>
                  <a:pt x="59" y="1295"/>
                  <a:pt x="52" y="1289"/>
                  <a:pt x="57" y="1315"/>
                </a:cubicBezTo>
                <a:cubicBezTo>
                  <a:pt x="62" y="1341"/>
                  <a:pt x="64" y="1345"/>
                  <a:pt x="64" y="1349"/>
                </a:cubicBezTo>
                <a:cubicBezTo>
                  <a:pt x="64" y="1353"/>
                  <a:pt x="63" y="1360"/>
                  <a:pt x="62" y="1373"/>
                </a:cubicBezTo>
                <a:cubicBezTo>
                  <a:pt x="62" y="1387"/>
                  <a:pt x="62" y="1388"/>
                  <a:pt x="63" y="1392"/>
                </a:cubicBezTo>
                <a:cubicBezTo>
                  <a:pt x="64" y="1395"/>
                  <a:pt x="65" y="1401"/>
                  <a:pt x="65" y="1401"/>
                </a:cubicBezTo>
                <a:cubicBezTo>
                  <a:pt x="65" y="1401"/>
                  <a:pt x="66" y="1403"/>
                  <a:pt x="66" y="1407"/>
                </a:cubicBezTo>
                <a:cubicBezTo>
                  <a:pt x="68" y="1407"/>
                  <a:pt x="70" y="1406"/>
                  <a:pt x="71" y="1406"/>
                </a:cubicBezTo>
                <a:cubicBezTo>
                  <a:pt x="86" y="1404"/>
                  <a:pt x="85" y="1408"/>
                  <a:pt x="95" y="1402"/>
                </a:cubicBezTo>
                <a:cubicBezTo>
                  <a:pt x="105" y="1395"/>
                  <a:pt x="147" y="1401"/>
                  <a:pt x="159" y="1399"/>
                </a:cubicBezTo>
                <a:cubicBezTo>
                  <a:pt x="171" y="1396"/>
                  <a:pt x="192" y="1400"/>
                  <a:pt x="204" y="1399"/>
                </a:cubicBezTo>
                <a:cubicBezTo>
                  <a:pt x="216" y="1399"/>
                  <a:pt x="220" y="1404"/>
                  <a:pt x="231" y="1399"/>
                </a:cubicBezTo>
                <a:cubicBezTo>
                  <a:pt x="241" y="1394"/>
                  <a:pt x="256" y="1398"/>
                  <a:pt x="260" y="1395"/>
                </a:cubicBezTo>
                <a:cubicBezTo>
                  <a:pt x="264" y="1392"/>
                  <a:pt x="288" y="1387"/>
                  <a:pt x="305" y="1389"/>
                </a:cubicBezTo>
                <a:cubicBezTo>
                  <a:pt x="321" y="1392"/>
                  <a:pt x="323" y="1391"/>
                  <a:pt x="340" y="1392"/>
                </a:cubicBezTo>
                <a:cubicBezTo>
                  <a:pt x="358" y="1393"/>
                  <a:pt x="351" y="1388"/>
                  <a:pt x="351" y="1388"/>
                </a:cubicBezTo>
                <a:cubicBezTo>
                  <a:pt x="347" y="1383"/>
                  <a:pt x="347" y="1383"/>
                  <a:pt x="347" y="1383"/>
                </a:cubicBezTo>
                <a:cubicBezTo>
                  <a:pt x="347" y="1383"/>
                  <a:pt x="402" y="1398"/>
                  <a:pt x="426" y="1395"/>
                </a:cubicBezTo>
                <a:cubicBezTo>
                  <a:pt x="449" y="1392"/>
                  <a:pt x="495" y="1385"/>
                  <a:pt x="510" y="1385"/>
                </a:cubicBezTo>
                <a:cubicBezTo>
                  <a:pt x="525" y="1384"/>
                  <a:pt x="550" y="1387"/>
                  <a:pt x="559" y="1386"/>
                </a:cubicBezTo>
                <a:cubicBezTo>
                  <a:pt x="568" y="1386"/>
                  <a:pt x="597" y="1387"/>
                  <a:pt x="626" y="1386"/>
                </a:cubicBezTo>
                <a:cubicBezTo>
                  <a:pt x="635" y="1382"/>
                  <a:pt x="648" y="1377"/>
                  <a:pt x="651" y="1371"/>
                </a:cubicBezTo>
                <a:cubicBezTo>
                  <a:pt x="654" y="1365"/>
                  <a:pt x="667" y="1369"/>
                  <a:pt x="667" y="1369"/>
                </a:cubicBezTo>
                <a:cubicBezTo>
                  <a:pt x="667" y="1369"/>
                  <a:pt x="664" y="1382"/>
                  <a:pt x="669" y="1378"/>
                </a:cubicBezTo>
                <a:cubicBezTo>
                  <a:pt x="675" y="1373"/>
                  <a:pt x="708" y="1373"/>
                  <a:pt x="718" y="1374"/>
                </a:cubicBezTo>
                <a:cubicBezTo>
                  <a:pt x="729" y="1374"/>
                  <a:pt x="775" y="1374"/>
                  <a:pt x="788" y="1374"/>
                </a:cubicBezTo>
                <a:cubicBezTo>
                  <a:pt x="802" y="1375"/>
                  <a:pt x="824" y="1371"/>
                  <a:pt x="830" y="1365"/>
                </a:cubicBezTo>
                <a:cubicBezTo>
                  <a:pt x="835" y="1358"/>
                  <a:pt x="856" y="1354"/>
                  <a:pt x="860" y="1357"/>
                </a:cubicBezTo>
                <a:cubicBezTo>
                  <a:pt x="865" y="1360"/>
                  <a:pt x="864" y="1366"/>
                  <a:pt x="870" y="1367"/>
                </a:cubicBezTo>
                <a:cubicBezTo>
                  <a:pt x="876" y="1368"/>
                  <a:pt x="885" y="1365"/>
                  <a:pt x="880" y="1365"/>
                </a:cubicBezTo>
                <a:cubicBezTo>
                  <a:pt x="876" y="1365"/>
                  <a:pt x="890" y="1345"/>
                  <a:pt x="900" y="1346"/>
                </a:cubicBezTo>
                <a:cubicBezTo>
                  <a:pt x="911" y="1347"/>
                  <a:pt x="900" y="1364"/>
                  <a:pt x="906" y="1371"/>
                </a:cubicBezTo>
                <a:cubicBezTo>
                  <a:pt x="912" y="1378"/>
                  <a:pt x="924" y="1366"/>
                  <a:pt x="924" y="1366"/>
                </a:cubicBezTo>
                <a:cubicBezTo>
                  <a:pt x="924" y="1366"/>
                  <a:pt x="941" y="1357"/>
                  <a:pt x="953" y="1358"/>
                </a:cubicBezTo>
                <a:cubicBezTo>
                  <a:pt x="965" y="1359"/>
                  <a:pt x="970" y="1365"/>
                  <a:pt x="970" y="1365"/>
                </a:cubicBezTo>
                <a:cubicBezTo>
                  <a:pt x="970" y="1365"/>
                  <a:pt x="984" y="1360"/>
                  <a:pt x="995" y="1356"/>
                </a:cubicBezTo>
                <a:cubicBezTo>
                  <a:pt x="1005" y="1352"/>
                  <a:pt x="1007" y="1361"/>
                  <a:pt x="1014" y="1364"/>
                </a:cubicBezTo>
                <a:cubicBezTo>
                  <a:pt x="1022" y="1366"/>
                  <a:pt x="1029" y="1368"/>
                  <a:pt x="1034" y="1366"/>
                </a:cubicBezTo>
                <a:cubicBezTo>
                  <a:pt x="1038" y="1364"/>
                  <a:pt x="1060" y="1353"/>
                  <a:pt x="1066" y="1348"/>
                </a:cubicBezTo>
                <a:cubicBezTo>
                  <a:pt x="1071" y="1343"/>
                  <a:pt x="1112" y="1348"/>
                  <a:pt x="1120" y="1352"/>
                </a:cubicBezTo>
                <a:cubicBezTo>
                  <a:pt x="1127" y="1356"/>
                  <a:pt x="1153" y="1357"/>
                  <a:pt x="1153" y="1357"/>
                </a:cubicBezTo>
                <a:cubicBezTo>
                  <a:pt x="1153" y="1357"/>
                  <a:pt x="1158" y="1350"/>
                  <a:pt x="1163" y="1346"/>
                </a:cubicBezTo>
                <a:cubicBezTo>
                  <a:pt x="1167" y="1341"/>
                  <a:pt x="1174" y="1347"/>
                  <a:pt x="1174" y="1347"/>
                </a:cubicBezTo>
                <a:cubicBezTo>
                  <a:pt x="1188" y="1350"/>
                  <a:pt x="1188" y="1350"/>
                  <a:pt x="1188" y="1350"/>
                </a:cubicBezTo>
                <a:cubicBezTo>
                  <a:pt x="1188" y="1350"/>
                  <a:pt x="1198" y="1347"/>
                  <a:pt x="1198" y="1342"/>
                </a:cubicBezTo>
                <a:cubicBezTo>
                  <a:pt x="1198" y="1338"/>
                  <a:pt x="1210" y="1334"/>
                  <a:pt x="1223" y="1339"/>
                </a:cubicBezTo>
                <a:cubicBezTo>
                  <a:pt x="1237" y="1345"/>
                  <a:pt x="1241" y="1342"/>
                  <a:pt x="1251" y="1348"/>
                </a:cubicBezTo>
                <a:cubicBezTo>
                  <a:pt x="1260" y="1355"/>
                  <a:pt x="1268" y="1348"/>
                  <a:pt x="1268" y="1348"/>
                </a:cubicBezTo>
                <a:cubicBezTo>
                  <a:pt x="1268" y="1348"/>
                  <a:pt x="1300" y="1343"/>
                  <a:pt x="1307" y="1350"/>
                </a:cubicBezTo>
                <a:cubicBezTo>
                  <a:pt x="1315" y="1357"/>
                  <a:pt x="1345" y="1350"/>
                  <a:pt x="1368" y="1338"/>
                </a:cubicBezTo>
                <a:cubicBezTo>
                  <a:pt x="1391" y="1326"/>
                  <a:pt x="1468" y="1337"/>
                  <a:pt x="1480" y="1336"/>
                </a:cubicBezTo>
                <a:cubicBezTo>
                  <a:pt x="1491" y="1336"/>
                  <a:pt x="1505" y="1331"/>
                  <a:pt x="1505" y="1331"/>
                </a:cubicBezTo>
                <a:cubicBezTo>
                  <a:pt x="1524" y="1327"/>
                  <a:pt x="1524" y="1327"/>
                  <a:pt x="1524" y="1327"/>
                </a:cubicBezTo>
                <a:cubicBezTo>
                  <a:pt x="1524" y="1327"/>
                  <a:pt x="1536" y="1332"/>
                  <a:pt x="1540" y="1332"/>
                </a:cubicBezTo>
                <a:cubicBezTo>
                  <a:pt x="1545" y="1331"/>
                  <a:pt x="1546" y="1325"/>
                  <a:pt x="1556" y="1319"/>
                </a:cubicBezTo>
                <a:cubicBezTo>
                  <a:pt x="1566" y="1312"/>
                  <a:pt x="1577" y="1327"/>
                  <a:pt x="1585" y="1331"/>
                </a:cubicBezTo>
                <a:cubicBezTo>
                  <a:pt x="1593" y="1335"/>
                  <a:pt x="1594" y="1336"/>
                  <a:pt x="1605" y="1333"/>
                </a:cubicBezTo>
                <a:cubicBezTo>
                  <a:pt x="1610" y="1331"/>
                  <a:pt x="1615" y="1331"/>
                  <a:pt x="1621" y="1334"/>
                </a:cubicBezTo>
                <a:cubicBezTo>
                  <a:pt x="1621" y="1333"/>
                  <a:pt x="1621" y="1332"/>
                  <a:pt x="1621" y="1332"/>
                </a:cubicBezTo>
                <a:cubicBezTo>
                  <a:pt x="1621" y="1330"/>
                  <a:pt x="1622" y="1318"/>
                  <a:pt x="1622" y="1318"/>
                </a:cubicBezTo>
                <a:cubicBezTo>
                  <a:pt x="1622" y="1318"/>
                  <a:pt x="1623" y="1313"/>
                  <a:pt x="1624" y="1309"/>
                </a:cubicBezTo>
                <a:cubicBezTo>
                  <a:pt x="1624" y="1306"/>
                  <a:pt x="1624" y="1304"/>
                  <a:pt x="1622" y="1291"/>
                </a:cubicBezTo>
                <a:cubicBezTo>
                  <a:pt x="1620" y="1278"/>
                  <a:pt x="1618" y="1271"/>
                  <a:pt x="1618" y="1267"/>
                </a:cubicBezTo>
                <a:cubicBezTo>
                  <a:pt x="1617" y="1264"/>
                  <a:pt x="1619" y="1259"/>
                  <a:pt x="1621" y="1233"/>
                </a:cubicBezTo>
                <a:cubicBezTo>
                  <a:pt x="1623" y="1207"/>
                  <a:pt x="1617" y="1213"/>
                  <a:pt x="1615" y="1202"/>
                </a:cubicBezTo>
                <a:cubicBezTo>
                  <a:pt x="1613" y="1191"/>
                  <a:pt x="1616" y="1189"/>
                  <a:pt x="1614" y="1179"/>
                </a:cubicBezTo>
                <a:cubicBezTo>
                  <a:pt x="1613" y="1170"/>
                  <a:pt x="1617" y="1164"/>
                  <a:pt x="1616" y="1160"/>
                </a:cubicBezTo>
                <a:cubicBezTo>
                  <a:pt x="1616" y="1156"/>
                  <a:pt x="1611" y="1148"/>
                  <a:pt x="1611" y="1148"/>
                </a:cubicBezTo>
                <a:cubicBezTo>
                  <a:pt x="1611" y="1148"/>
                  <a:pt x="1613" y="1145"/>
                  <a:pt x="1615" y="1141"/>
                </a:cubicBezTo>
                <a:cubicBezTo>
                  <a:pt x="1616" y="1138"/>
                  <a:pt x="1614" y="1134"/>
                  <a:pt x="1613" y="1130"/>
                </a:cubicBezTo>
                <a:cubicBezTo>
                  <a:pt x="1611" y="1127"/>
                  <a:pt x="1611" y="1122"/>
                  <a:pt x="1611" y="1110"/>
                </a:cubicBezTo>
                <a:cubicBezTo>
                  <a:pt x="1610" y="1097"/>
                  <a:pt x="1610" y="1099"/>
                  <a:pt x="1611" y="1097"/>
                </a:cubicBezTo>
                <a:cubicBezTo>
                  <a:pt x="1611" y="1095"/>
                  <a:pt x="1611" y="1085"/>
                  <a:pt x="1611" y="1077"/>
                </a:cubicBezTo>
                <a:cubicBezTo>
                  <a:pt x="1610" y="1069"/>
                  <a:pt x="1611" y="1077"/>
                  <a:pt x="1611" y="1065"/>
                </a:cubicBezTo>
                <a:cubicBezTo>
                  <a:pt x="1611" y="1053"/>
                  <a:pt x="1607" y="1061"/>
                  <a:pt x="1607" y="1061"/>
                </a:cubicBezTo>
                <a:cubicBezTo>
                  <a:pt x="1607" y="1061"/>
                  <a:pt x="1606" y="1064"/>
                  <a:pt x="1603" y="1068"/>
                </a:cubicBezTo>
                <a:cubicBezTo>
                  <a:pt x="1601" y="1072"/>
                  <a:pt x="1598" y="1073"/>
                  <a:pt x="1598" y="1070"/>
                </a:cubicBezTo>
                <a:cubicBezTo>
                  <a:pt x="1598" y="1067"/>
                  <a:pt x="1600" y="1063"/>
                  <a:pt x="1601" y="1059"/>
                </a:cubicBezTo>
                <a:cubicBezTo>
                  <a:pt x="1603" y="1056"/>
                  <a:pt x="1609" y="1045"/>
                  <a:pt x="1609" y="1039"/>
                </a:cubicBezTo>
                <a:cubicBezTo>
                  <a:pt x="1610" y="1033"/>
                  <a:pt x="1609" y="1035"/>
                  <a:pt x="1607" y="1028"/>
                </a:cubicBezTo>
                <a:cubicBezTo>
                  <a:pt x="1605" y="1020"/>
                  <a:pt x="1607" y="1019"/>
                  <a:pt x="1605" y="1009"/>
                </a:cubicBezTo>
                <a:cubicBezTo>
                  <a:pt x="1603" y="998"/>
                  <a:pt x="1601" y="1001"/>
                  <a:pt x="1601" y="998"/>
                </a:cubicBezTo>
                <a:cubicBezTo>
                  <a:pt x="1601" y="996"/>
                  <a:pt x="1605" y="991"/>
                  <a:pt x="1606" y="984"/>
                </a:cubicBezTo>
                <a:cubicBezTo>
                  <a:pt x="1606" y="976"/>
                  <a:pt x="1605" y="979"/>
                  <a:pt x="1605" y="971"/>
                </a:cubicBezTo>
                <a:cubicBezTo>
                  <a:pt x="1605" y="964"/>
                  <a:pt x="1605" y="965"/>
                  <a:pt x="1603" y="944"/>
                </a:cubicBezTo>
                <a:cubicBezTo>
                  <a:pt x="1602" y="922"/>
                  <a:pt x="1605" y="935"/>
                  <a:pt x="1605" y="935"/>
                </a:cubicBezTo>
                <a:cubicBezTo>
                  <a:pt x="1605" y="935"/>
                  <a:pt x="1599" y="875"/>
                  <a:pt x="1598" y="873"/>
                </a:cubicBezTo>
                <a:cubicBezTo>
                  <a:pt x="1597" y="871"/>
                  <a:pt x="1594" y="835"/>
                  <a:pt x="1599" y="817"/>
                </a:cubicBezTo>
                <a:cubicBezTo>
                  <a:pt x="1604" y="798"/>
                  <a:pt x="1596" y="803"/>
                  <a:pt x="1593" y="797"/>
                </a:cubicBezTo>
                <a:cubicBezTo>
                  <a:pt x="1591" y="790"/>
                  <a:pt x="1587" y="797"/>
                  <a:pt x="1587" y="793"/>
                </a:cubicBezTo>
                <a:cubicBezTo>
                  <a:pt x="1588" y="790"/>
                  <a:pt x="1595" y="788"/>
                  <a:pt x="1596" y="785"/>
                </a:cubicBezTo>
                <a:cubicBezTo>
                  <a:pt x="1597" y="782"/>
                  <a:pt x="1598" y="776"/>
                  <a:pt x="1594" y="758"/>
                </a:cubicBezTo>
                <a:cubicBezTo>
                  <a:pt x="1589" y="740"/>
                  <a:pt x="1595" y="749"/>
                  <a:pt x="1595" y="744"/>
                </a:cubicBezTo>
                <a:cubicBezTo>
                  <a:pt x="1596" y="738"/>
                  <a:pt x="1596" y="735"/>
                  <a:pt x="1591" y="715"/>
                </a:cubicBezTo>
                <a:cubicBezTo>
                  <a:pt x="1587" y="695"/>
                  <a:pt x="1588" y="692"/>
                  <a:pt x="1591" y="679"/>
                </a:cubicBezTo>
                <a:cubicBezTo>
                  <a:pt x="1594" y="666"/>
                  <a:pt x="1590" y="674"/>
                  <a:pt x="1588" y="658"/>
                </a:cubicBezTo>
                <a:cubicBezTo>
                  <a:pt x="1585" y="643"/>
                  <a:pt x="1588" y="649"/>
                  <a:pt x="1588" y="645"/>
                </a:cubicBezTo>
                <a:cubicBezTo>
                  <a:pt x="1588" y="641"/>
                  <a:pt x="1588" y="597"/>
                  <a:pt x="1588" y="588"/>
                </a:cubicBezTo>
                <a:cubicBezTo>
                  <a:pt x="1587" y="579"/>
                  <a:pt x="1582" y="556"/>
                  <a:pt x="1581" y="551"/>
                </a:cubicBezTo>
                <a:cubicBezTo>
                  <a:pt x="1580" y="547"/>
                  <a:pt x="1581" y="532"/>
                  <a:pt x="1581" y="530"/>
                </a:cubicBezTo>
                <a:cubicBezTo>
                  <a:pt x="1581" y="527"/>
                  <a:pt x="1579" y="516"/>
                  <a:pt x="1585" y="501"/>
                </a:cubicBezTo>
                <a:cubicBezTo>
                  <a:pt x="1585" y="499"/>
                  <a:pt x="1586" y="497"/>
                  <a:pt x="1586" y="495"/>
                </a:cubicBezTo>
                <a:cubicBezTo>
                  <a:pt x="1586" y="490"/>
                  <a:pt x="1586" y="490"/>
                  <a:pt x="1586" y="490"/>
                </a:cubicBezTo>
                <a:cubicBezTo>
                  <a:pt x="1585" y="486"/>
                  <a:pt x="1581" y="486"/>
                  <a:pt x="1582" y="484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rgbClr val="F1A9C6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14" name="VID-20210320-WA0019.mp4">
            <a:hlinkClick r:id="" action="ppaction://media"/>
            <a:extLst>
              <a:ext uri="{FF2B5EF4-FFF2-40B4-BE49-F238E27FC236}">
                <a16:creationId xmlns:a16="http://schemas.microsoft.com/office/drawing/2014/main" id="{1B4F3531-4E4C-0D44-BA85-B9F21D77DE5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 rot="150454">
            <a:off x="2454860" y="1322591"/>
            <a:ext cx="7395005" cy="3670969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" name="مستطيل مستدير الزوايا 1"/>
          <p:cNvSpPr/>
          <p:nvPr/>
        </p:nvSpPr>
        <p:spPr>
          <a:xfrm>
            <a:off x="10023566" y="148046"/>
            <a:ext cx="2055223" cy="69668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OM" sz="4000" b="1" dirty="0" smtClean="0"/>
              <a:t>التمهيد</a:t>
            </a:r>
            <a:endParaRPr lang="en-US" sz="4000" b="1" dirty="0"/>
          </a:p>
        </p:txBody>
      </p:sp>
      <p:sp>
        <p:nvSpPr>
          <p:cNvPr id="4" name="تمرير عمودي 3"/>
          <p:cNvSpPr/>
          <p:nvPr/>
        </p:nvSpPr>
        <p:spPr>
          <a:xfrm>
            <a:off x="10058400" y="1323703"/>
            <a:ext cx="2037806" cy="3605348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OM" sz="3200" b="1" dirty="0" smtClean="0">
                <a:solidFill>
                  <a:srgbClr val="FFFF00"/>
                </a:solidFill>
              </a:rPr>
              <a:t>هيا نشاهد المقطع</a:t>
            </a:r>
          </a:p>
          <a:p>
            <a:pPr algn="ctr"/>
            <a:r>
              <a:rPr lang="ar-OM" sz="3200" b="1" dirty="0" smtClean="0">
                <a:solidFill>
                  <a:srgbClr val="FFFF00"/>
                </a:solidFill>
              </a:rPr>
              <a:t>ونستنتج عن ماذا يتحدث</a:t>
            </a:r>
            <a:endParaRPr lang="en-US" sz="3200" b="1" dirty="0">
              <a:solidFill>
                <a:srgbClr val="FFFF00"/>
              </a:solidFill>
            </a:endParaRPr>
          </a:p>
        </p:txBody>
      </p:sp>
      <p:sp>
        <p:nvSpPr>
          <p:cNvPr id="15" name="عنصر نائب للتذييل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KW" smtClean="0"/>
              <a:t>إيمان الحضري</a:t>
            </a:r>
            <a:endParaRPr lang="ar-KW"/>
          </a:p>
        </p:txBody>
      </p:sp>
      <p:sp>
        <p:nvSpPr>
          <p:cNvPr id="16" name="Freeform 123">
            <a:extLst>
              <a:ext uri="{FF2B5EF4-FFF2-40B4-BE49-F238E27FC236}">
                <a16:creationId xmlns:a16="http://schemas.microsoft.com/office/drawing/2014/main" id="{D0D50ECE-5CF9-41D8-856A-C9BDE4371F27}"/>
              </a:ext>
            </a:extLst>
          </p:cNvPr>
          <p:cNvSpPr/>
          <p:nvPr/>
        </p:nvSpPr>
        <p:spPr>
          <a:xfrm>
            <a:off x="6317524" y="117564"/>
            <a:ext cx="3723848" cy="809898"/>
          </a:xfrm>
          <a:custGeom>
            <a:avLst/>
            <a:gdLst>
              <a:gd name="connsiteX0" fmla="*/ 0 w 8929254"/>
              <a:gd name="connsiteY0" fmla="*/ 0 h 990666"/>
              <a:gd name="connsiteX1" fmla="*/ 5777344 w 8929254"/>
              <a:gd name="connsiteY1" fmla="*/ 0 h 990666"/>
              <a:gd name="connsiteX2" fmla="*/ 5777343 w 8929254"/>
              <a:gd name="connsiteY2" fmla="*/ 1 h 990666"/>
              <a:gd name="connsiteX3" fmla="*/ 8929253 w 8929254"/>
              <a:gd name="connsiteY3" fmla="*/ 1 h 990666"/>
              <a:gd name="connsiteX4" fmla="*/ 8350026 w 8929254"/>
              <a:gd name="connsiteY4" fmla="*/ 495334 h 990666"/>
              <a:gd name="connsiteX5" fmla="*/ 8929254 w 8929254"/>
              <a:gd name="connsiteY5" fmla="*/ 990666 h 990666"/>
              <a:gd name="connsiteX6" fmla="*/ 3151909 w 8929254"/>
              <a:gd name="connsiteY6" fmla="*/ 990666 h 990666"/>
              <a:gd name="connsiteX7" fmla="*/ 3151911 w 8929254"/>
              <a:gd name="connsiteY7" fmla="*/ 990665 h 990666"/>
              <a:gd name="connsiteX8" fmla="*/ 0 w 8929254"/>
              <a:gd name="connsiteY8" fmla="*/ 990665 h 990666"/>
              <a:gd name="connsiteX9" fmla="*/ 579227 w 8929254"/>
              <a:gd name="connsiteY9" fmla="*/ 495333 h 990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929254" h="990666">
                <a:moveTo>
                  <a:pt x="0" y="0"/>
                </a:moveTo>
                <a:lnTo>
                  <a:pt x="5777344" y="0"/>
                </a:lnTo>
                <a:lnTo>
                  <a:pt x="5777343" y="1"/>
                </a:lnTo>
                <a:lnTo>
                  <a:pt x="8929253" y="1"/>
                </a:lnTo>
                <a:lnTo>
                  <a:pt x="8350026" y="495334"/>
                </a:lnTo>
                <a:lnTo>
                  <a:pt x="8929254" y="990666"/>
                </a:lnTo>
                <a:lnTo>
                  <a:pt x="3151909" y="990666"/>
                </a:lnTo>
                <a:lnTo>
                  <a:pt x="3151911" y="990665"/>
                </a:lnTo>
                <a:lnTo>
                  <a:pt x="0" y="990665"/>
                </a:lnTo>
                <a:lnTo>
                  <a:pt x="579227" y="495333"/>
                </a:lnTo>
                <a:close/>
              </a:path>
            </a:pathLst>
          </a:custGeom>
          <a:solidFill>
            <a:srgbClr val="D702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/>
          </a:p>
        </p:txBody>
      </p:sp>
      <p:sp>
        <p:nvSpPr>
          <p:cNvPr id="17" name="مربع نص 16">
            <a:extLst>
              <a:ext uri="{FF2B5EF4-FFF2-40B4-BE49-F238E27FC236}">
                <a16:creationId xmlns:a16="http://schemas.microsoft.com/office/drawing/2014/main" id="{7C24D1DA-90E1-44BC-9D2C-5E140B248C92}"/>
              </a:ext>
            </a:extLst>
          </p:cNvPr>
          <p:cNvSpPr txBox="1"/>
          <p:nvPr/>
        </p:nvSpPr>
        <p:spPr>
          <a:xfrm>
            <a:off x="6659881" y="98331"/>
            <a:ext cx="3409950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1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ar-SA" sz="36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Segoe UI Semibold" panose="020B0702040204020203" pitchFamily="34" charset="0"/>
                <a:cs typeface="Segoe UI Semibold" panose="020B0702040204020203" pitchFamily="34" charset="0"/>
                <a:sym typeface="Helvetica Light"/>
              </a:rPr>
              <a:t> فـيديو تـعليمي</a:t>
            </a:r>
          </a:p>
        </p:txBody>
      </p:sp>
      <p:grpSp>
        <p:nvGrpSpPr>
          <p:cNvPr id="18" name="مجموعة 17">
            <a:extLst>
              <a:ext uri="{FF2B5EF4-FFF2-40B4-BE49-F238E27FC236}">
                <a16:creationId xmlns:a16="http://schemas.microsoft.com/office/drawing/2014/main" id="{5449225E-6239-4766-ABCB-A63B9A026469}"/>
              </a:ext>
            </a:extLst>
          </p:cNvPr>
          <p:cNvGrpSpPr/>
          <p:nvPr/>
        </p:nvGrpSpPr>
        <p:grpSpPr>
          <a:xfrm>
            <a:off x="4924074" y="169272"/>
            <a:ext cx="1433183" cy="701585"/>
            <a:chOff x="604623" y="961752"/>
            <a:chExt cx="7905750" cy="4679118"/>
          </a:xfrm>
        </p:grpSpPr>
        <p:sp>
          <p:nvSpPr>
            <p:cNvPr id="19" name="مستطيل: زوايا مستديرة 1">
              <a:extLst>
                <a:ext uri="{FF2B5EF4-FFF2-40B4-BE49-F238E27FC236}">
                  <a16:creationId xmlns:a16="http://schemas.microsoft.com/office/drawing/2014/main" id="{B65592D9-5E87-4E21-8A67-3918C45C72C8}"/>
                </a:ext>
              </a:extLst>
            </p:cNvPr>
            <p:cNvSpPr/>
            <p:nvPr/>
          </p:nvSpPr>
          <p:spPr>
            <a:xfrm>
              <a:off x="604623" y="961752"/>
              <a:ext cx="7905750" cy="4679118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KW"/>
            </a:p>
          </p:txBody>
        </p:sp>
        <p:pic>
          <p:nvPicPr>
            <p:cNvPr id="20" name="صورة 19">
              <a:extLst>
                <a:ext uri="{FF2B5EF4-FFF2-40B4-BE49-F238E27FC236}">
                  <a16:creationId xmlns:a16="http://schemas.microsoft.com/office/drawing/2014/main" id="{B18995BD-024C-4F32-8FB4-E5D83C53A7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hq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83" t="29092" r="15719" b="29197"/>
            <a:stretch/>
          </p:blipFill>
          <p:spPr>
            <a:xfrm>
              <a:off x="3443073" y="2494486"/>
              <a:ext cx="2228850" cy="1613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9973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346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23460"/>
                            </p:stCondLst>
                            <p:childTnLst>
                              <p:par>
                                <p:cTn id="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210"/>
                            </p:stCondLst>
                            <p:childTnLst>
                              <p:par>
                                <p:cTn id="1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696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video>
              <p:cMediaNode>
                <p:cTn id="28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</p:childTnLst>
        </p:cTn>
      </p:par>
    </p:tnLst>
    <p:bldLst>
      <p:bldP spid="16" grpId="0" animBg="1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مجموعة 5">
            <a:extLst>
              <a:ext uri="{FF2B5EF4-FFF2-40B4-BE49-F238E27FC236}">
                <a16:creationId xmlns:a16="http://schemas.microsoft.com/office/drawing/2014/main" id="{F4624FA0-55C8-490E-9EB3-45712F99853F}"/>
              </a:ext>
            </a:extLst>
          </p:cNvPr>
          <p:cNvGrpSpPr/>
          <p:nvPr/>
        </p:nvGrpSpPr>
        <p:grpSpPr>
          <a:xfrm>
            <a:off x="0" y="78388"/>
            <a:ext cx="12192000" cy="6857989"/>
            <a:chOff x="0" y="11"/>
            <a:chExt cx="12192000" cy="6857989"/>
          </a:xfrm>
        </p:grpSpPr>
        <p:pic>
          <p:nvPicPr>
            <p:cNvPr id="3" name="صورة 2">
              <a:extLst>
                <a:ext uri="{FF2B5EF4-FFF2-40B4-BE49-F238E27FC236}">
                  <a16:creationId xmlns:a16="http://schemas.microsoft.com/office/drawing/2014/main" id="{7587B81C-205D-42D7-9DBE-52B6028D1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3810"/>
            <a:stretch/>
          </p:blipFill>
          <p:spPr>
            <a:xfrm>
              <a:off x="0" y="6048102"/>
              <a:ext cx="12192000" cy="809898"/>
            </a:xfrm>
            <a:prstGeom prst="rect">
              <a:avLst/>
            </a:prstGeom>
          </p:spPr>
        </p:pic>
        <p:pic>
          <p:nvPicPr>
            <p:cNvPr id="5" name="Picture 1">
              <a:extLst>
                <a:ext uri="{FF2B5EF4-FFF2-40B4-BE49-F238E27FC236}">
                  <a16:creationId xmlns:a16="http://schemas.microsoft.com/office/drawing/2014/main" id="{110A1FA8-8DFB-4AE3-A705-EC95738F33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 t="6615" b="9116"/>
            <a:stretch/>
          </p:blipFill>
          <p:spPr>
            <a:xfrm>
              <a:off x="0" y="11"/>
              <a:ext cx="12191999" cy="6048092"/>
            </a:xfrm>
            <a:prstGeom prst="rect">
              <a:avLst/>
            </a:prstGeom>
          </p:spPr>
        </p:pic>
      </p:grpSp>
      <p:sp>
        <p:nvSpPr>
          <p:cNvPr id="7" name="Freeform 22">
            <a:extLst>
              <a:ext uri="{FF2B5EF4-FFF2-40B4-BE49-F238E27FC236}">
                <a16:creationId xmlns:a16="http://schemas.microsoft.com/office/drawing/2014/main" id="{DE471A7E-2146-44E6-B2C8-68C658C1C496}"/>
              </a:ext>
            </a:extLst>
          </p:cNvPr>
          <p:cNvSpPr>
            <a:spLocks/>
          </p:cNvSpPr>
          <p:nvPr/>
        </p:nvSpPr>
        <p:spPr bwMode="auto">
          <a:xfrm flipH="1">
            <a:off x="2152505" y="1162049"/>
            <a:ext cx="7886989" cy="3933027"/>
          </a:xfrm>
          <a:custGeom>
            <a:avLst/>
            <a:gdLst>
              <a:gd name="T0" fmla="*/ 1570 w 1624"/>
              <a:gd name="T1" fmla="*/ 384 h 1408"/>
              <a:gd name="T2" fmla="*/ 1564 w 1624"/>
              <a:gd name="T3" fmla="*/ 314 h 1408"/>
              <a:gd name="T4" fmla="*/ 1550 w 1624"/>
              <a:gd name="T5" fmla="*/ 261 h 1408"/>
              <a:gd name="T6" fmla="*/ 1555 w 1624"/>
              <a:gd name="T7" fmla="*/ 207 h 1408"/>
              <a:gd name="T8" fmla="*/ 1556 w 1624"/>
              <a:gd name="T9" fmla="*/ 148 h 1408"/>
              <a:gd name="T10" fmla="*/ 1544 w 1624"/>
              <a:gd name="T11" fmla="*/ 75 h 1408"/>
              <a:gd name="T12" fmla="*/ 1523 w 1624"/>
              <a:gd name="T13" fmla="*/ 7 h 1408"/>
              <a:gd name="T14" fmla="*/ 1418 w 1624"/>
              <a:gd name="T15" fmla="*/ 12 h 1408"/>
              <a:gd name="T16" fmla="*/ 1162 w 1624"/>
              <a:gd name="T17" fmla="*/ 34 h 1408"/>
              <a:gd name="T18" fmla="*/ 1090 w 1624"/>
              <a:gd name="T19" fmla="*/ 23 h 1408"/>
              <a:gd name="T20" fmla="*/ 933 w 1624"/>
              <a:gd name="T21" fmla="*/ 40 h 1408"/>
              <a:gd name="T22" fmla="*/ 835 w 1624"/>
              <a:gd name="T23" fmla="*/ 41 h 1408"/>
              <a:gd name="T24" fmla="*/ 726 w 1624"/>
              <a:gd name="T25" fmla="*/ 41 h 1408"/>
              <a:gd name="T26" fmla="*/ 564 w 1624"/>
              <a:gd name="T27" fmla="*/ 46 h 1408"/>
              <a:gd name="T28" fmla="*/ 319 w 1624"/>
              <a:gd name="T29" fmla="*/ 65 h 1408"/>
              <a:gd name="T30" fmla="*/ 142 w 1624"/>
              <a:gd name="T31" fmla="*/ 74 h 1408"/>
              <a:gd name="T32" fmla="*/ 1 w 1624"/>
              <a:gd name="T33" fmla="*/ 104 h 1408"/>
              <a:gd name="T34" fmla="*/ 10 w 1624"/>
              <a:gd name="T35" fmla="*/ 199 h 1408"/>
              <a:gd name="T36" fmla="*/ 14 w 1624"/>
              <a:gd name="T37" fmla="*/ 267 h 1408"/>
              <a:gd name="T38" fmla="*/ 10 w 1624"/>
              <a:gd name="T39" fmla="*/ 319 h 1408"/>
              <a:gd name="T40" fmla="*/ 15 w 1624"/>
              <a:gd name="T41" fmla="*/ 372 h 1408"/>
              <a:gd name="T42" fmla="*/ 23 w 1624"/>
              <a:gd name="T43" fmla="*/ 436 h 1408"/>
              <a:gd name="T44" fmla="*/ 22 w 1624"/>
              <a:gd name="T45" fmla="*/ 548 h 1408"/>
              <a:gd name="T46" fmla="*/ 22 w 1624"/>
              <a:gd name="T47" fmla="*/ 671 h 1408"/>
              <a:gd name="T48" fmla="*/ 31 w 1624"/>
              <a:gd name="T49" fmla="*/ 826 h 1408"/>
              <a:gd name="T50" fmla="*/ 35 w 1624"/>
              <a:gd name="T51" fmla="*/ 899 h 1408"/>
              <a:gd name="T52" fmla="*/ 46 w 1624"/>
              <a:gd name="T53" fmla="*/ 1066 h 1408"/>
              <a:gd name="T54" fmla="*/ 55 w 1624"/>
              <a:gd name="T55" fmla="*/ 1136 h 1408"/>
              <a:gd name="T56" fmla="*/ 53 w 1624"/>
              <a:gd name="T57" fmla="*/ 1143 h 1408"/>
              <a:gd name="T58" fmla="*/ 55 w 1624"/>
              <a:gd name="T59" fmla="*/ 1212 h 1408"/>
              <a:gd name="T60" fmla="*/ 60 w 1624"/>
              <a:gd name="T61" fmla="*/ 1284 h 1408"/>
              <a:gd name="T62" fmla="*/ 65 w 1624"/>
              <a:gd name="T63" fmla="*/ 1401 h 1408"/>
              <a:gd name="T64" fmla="*/ 204 w 1624"/>
              <a:gd name="T65" fmla="*/ 1399 h 1408"/>
              <a:gd name="T66" fmla="*/ 351 w 1624"/>
              <a:gd name="T67" fmla="*/ 1388 h 1408"/>
              <a:gd name="T68" fmla="*/ 626 w 1624"/>
              <a:gd name="T69" fmla="*/ 1386 h 1408"/>
              <a:gd name="T70" fmla="*/ 788 w 1624"/>
              <a:gd name="T71" fmla="*/ 1374 h 1408"/>
              <a:gd name="T72" fmla="*/ 900 w 1624"/>
              <a:gd name="T73" fmla="*/ 1346 h 1408"/>
              <a:gd name="T74" fmla="*/ 995 w 1624"/>
              <a:gd name="T75" fmla="*/ 1356 h 1408"/>
              <a:gd name="T76" fmla="*/ 1153 w 1624"/>
              <a:gd name="T77" fmla="*/ 1357 h 1408"/>
              <a:gd name="T78" fmla="*/ 1223 w 1624"/>
              <a:gd name="T79" fmla="*/ 1339 h 1408"/>
              <a:gd name="T80" fmla="*/ 1480 w 1624"/>
              <a:gd name="T81" fmla="*/ 1336 h 1408"/>
              <a:gd name="T82" fmla="*/ 1585 w 1624"/>
              <a:gd name="T83" fmla="*/ 1331 h 1408"/>
              <a:gd name="T84" fmla="*/ 1624 w 1624"/>
              <a:gd name="T85" fmla="*/ 1309 h 1408"/>
              <a:gd name="T86" fmla="*/ 1614 w 1624"/>
              <a:gd name="T87" fmla="*/ 1179 h 1408"/>
              <a:gd name="T88" fmla="*/ 1611 w 1624"/>
              <a:gd name="T89" fmla="*/ 1110 h 1408"/>
              <a:gd name="T90" fmla="*/ 1603 w 1624"/>
              <a:gd name="T91" fmla="*/ 1068 h 1408"/>
              <a:gd name="T92" fmla="*/ 1605 w 1624"/>
              <a:gd name="T93" fmla="*/ 1009 h 1408"/>
              <a:gd name="T94" fmla="*/ 1605 w 1624"/>
              <a:gd name="T95" fmla="*/ 935 h 1408"/>
              <a:gd name="T96" fmla="*/ 1596 w 1624"/>
              <a:gd name="T97" fmla="*/ 785 h 1408"/>
              <a:gd name="T98" fmla="*/ 1588 w 1624"/>
              <a:gd name="T99" fmla="*/ 658 h 1408"/>
              <a:gd name="T100" fmla="*/ 1585 w 1624"/>
              <a:gd name="T101" fmla="*/ 501 h 1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624" h="1408">
                <a:moveTo>
                  <a:pt x="1582" y="484"/>
                </a:moveTo>
                <a:cubicBezTo>
                  <a:pt x="1584" y="482"/>
                  <a:pt x="1577" y="475"/>
                  <a:pt x="1575" y="466"/>
                </a:cubicBezTo>
                <a:cubicBezTo>
                  <a:pt x="1574" y="457"/>
                  <a:pt x="1578" y="441"/>
                  <a:pt x="1578" y="435"/>
                </a:cubicBezTo>
                <a:cubicBezTo>
                  <a:pt x="1579" y="429"/>
                  <a:pt x="1572" y="430"/>
                  <a:pt x="1572" y="424"/>
                </a:cubicBezTo>
                <a:cubicBezTo>
                  <a:pt x="1573" y="418"/>
                  <a:pt x="1570" y="398"/>
                  <a:pt x="1570" y="384"/>
                </a:cubicBezTo>
                <a:cubicBezTo>
                  <a:pt x="1570" y="370"/>
                  <a:pt x="1570" y="376"/>
                  <a:pt x="1570" y="372"/>
                </a:cubicBezTo>
                <a:cubicBezTo>
                  <a:pt x="1569" y="369"/>
                  <a:pt x="1563" y="358"/>
                  <a:pt x="1563" y="355"/>
                </a:cubicBezTo>
                <a:cubicBezTo>
                  <a:pt x="1563" y="352"/>
                  <a:pt x="1563" y="336"/>
                  <a:pt x="1564" y="331"/>
                </a:cubicBezTo>
                <a:cubicBezTo>
                  <a:pt x="1566" y="326"/>
                  <a:pt x="1569" y="325"/>
                  <a:pt x="1569" y="323"/>
                </a:cubicBezTo>
                <a:cubicBezTo>
                  <a:pt x="1570" y="321"/>
                  <a:pt x="1568" y="315"/>
                  <a:pt x="1564" y="314"/>
                </a:cubicBezTo>
                <a:cubicBezTo>
                  <a:pt x="1559" y="314"/>
                  <a:pt x="1560" y="308"/>
                  <a:pt x="1560" y="305"/>
                </a:cubicBezTo>
                <a:cubicBezTo>
                  <a:pt x="1561" y="302"/>
                  <a:pt x="1564" y="290"/>
                  <a:pt x="1564" y="290"/>
                </a:cubicBezTo>
                <a:cubicBezTo>
                  <a:pt x="1561" y="283"/>
                  <a:pt x="1561" y="283"/>
                  <a:pt x="1561" y="283"/>
                </a:cubicBezTo>
                <a:cubicBezTo>
                  <a:pt x="1561" y="283"/>
                  <a:pt x="1561" y="283"/>
                  <a:pt x="1551" y="273"/>
                </a:cubicBezTo>
                <a:cubicBezTo>
                  <a:pt x="1550" y="261"/>
                  <a:pt x="1550" y="261"/>
                  <a:pt x="1550" y="261"/>
                </a:cubicBezTo>
                <a:cubicBezTo>
                  <a:pt x="1559" y="245"/>
                  <a:pt x="1559" y="245"/>
                  <a:pt x="1559" y="245"/>
                </a:cubicBezTo>
                <a:cubicBezTo>
                  <a:pt x="1559" y="245"/>
                  <a:pt x="1559" y="245"/>
                  <a:pt x="1563" y="237"/>
                </a:cubicBezTo>
                <a:cubicBezTo>
                  <a:pt x="1566" y="229"/>
                  <a:pt x="1562" y="227"/>
                  <a:pt x="1562" y="227"/>
                </a:cubicBezTo>
                <a:cubicBezTo>
                  <a:pt x="1552" y="219"/>
                  <a:pt x="1552" y="219"/>
                  <a:pt x="1552" y="219"/>
                </a:cubicBezTo>
                <a:cubicBezTo>
                  <a:pt x="1555" y="207"/>
                  <a:pt x="1555" y="207"/>
                  <a:pt x="1555" y="207"/>
                </a:cubicBezTo>
                <a:cubicBezTo>
                  <a:pt x="1556" y="191"/>
                  <a:pt x="1556" y="191"/>
                  <a:pt x="1556" y="191"/>
                </a:cubicBezTo>
                <a:cubicBezTo>
                  <a:pt x="1556" y="191"/>
                  <a:pt x="1556" y="191"/>
                  <a:pt x="1554" y="186"/>
                </a:cubicBezTo>
                <a:cubicBezTo>
                  <a:pt x="1552" y="180"/>
                  <a:pt x="1552" y="176"/>
                  <a:pt x="1552" y="176"/>
                </a:cubicBezTo>
                <a:cubicBezTo>
                  <a:pt x="1552" y="176"/>
                  <a:pt x="1549" y="168"/>
                  <a:pt x="1549" y="162"/>
                </a:cubicBezTo>
                <a:cubicBezTo>
                  <a:pt x="1549" y="156"/>
                  <a:pt x="1556" y="148"/>
                  <a:pt x="1556" y="148"/>
                </a:cubicBezTo>
                <a:cubicBezTo>
                  <a:pt x="1557" y="134"/>
                  <a:pt x="1557" y="134"/>
                  <a:pt x="1557" y="134"/>
                </a:cubicBezTo>
                <a:cubicBezTo>
                  <a:pt x="1557" y="134"/>
                  <a:pt x="1551" y="124"/>
                  <a:pt x="1551" y="118"/>
                </a:cubicBezTo>
                <a:cubicBezTo>
                  <a:pt x="1550" y="112"/>
                  <a:pt x="1550" y="108"/>
                  <a:pt x="1553" y="98"/>
                </a:cubicBezTo>
                <a:cubicBezTo>
                  <a:pt x="1557" y="88"/>
                  <a:pt x="1549" y="86"/>
                  <a:pt x="1549" y="86"/>
                </a:cubicBezTo>
                <a:cubicBezTo>
                  <a:pt x="1544" y="75"/>
                  <a:pt x="1544" y="75"/>
                  <a:pt x="1544" y="75"/>
                </a:cubicBezTo>
                <a:cubicBezTo>
                  <a:pt x="1544" y="75"/>
                  <a:pt x="1551" y="60"/>
                  <a:pt x="1551" y="52"/>
                </a:cubicBezTo>
                <a:cubicBezTo>
                  <a:pt x="1551" y="45"/>
                  <a:pt x="1552" y="35"/>
                  <a:pt x="1550" y="23"/>
                </a:cubicBezTo>
                <a:cubicBezTo>
                  <a:pt x="1548" y="15"/>
                  <a:pt x="1548" y="11"/>
                  <a:pt x="1548" y="3"/>
                </a:cubicBezTo>
                <a:cubicBezTo>
                  <a:pt x="1546" y="3"/>
                  <a:pt x="1544" y="3"/>
                  <a:pt x="1542" y="3"/>
                </a:cubicBezTo>
                <a:cubicBezTo>
                  <a:pt x="1532" y="0"/>
                  <a:pt x="1530" y="2"/>
                  <a:pt x="1523" y="7"/>
                </a:cubicBezTo>
                <a:cubicBezTo>
                  <a:pt x="1516" y="12"/>
                  <a:pt x="1508" y="14"/>
                  <a:pt x="1497" y="8"/>
                </a:cubicBezTo>
                <a:cubicBezTo>
                  <a:pt x="1486" y="3"/>
                  <a:pt x="1483" y="10"/>
                  <a:pt x="1479" y="10"/>
                </a:cubicBezTo>
                <a:cubicBezTo>
                  <a:pt x="1474" y="10"/>
                  <a:pt x="1463" y="17"/>
                  <a:pt x="1463" y="17"/>
                </a:cubicBezTo>
                <a:cubicBezTo>
                  <a:pt x="1443" y="15"/>
                  <a:pt x="1443" y="15"/>
                  <a:pt x="1443" y="15"/>
                </a:cubicBezTo>
                <a:cubicBezTo>
                  <a:pt x="1443" y="15"/>
                  <a:pt x="1430" y="11"/>
                  <a:pt x="1418" y="12"/>
                </a:cubicBezTo>
                <a:cubicBezTo>
                  <a:pt x="1406" y="12"/>
                  <a:pt x="1331" y="30"/>
                  <a:pt x="1306" y="21"/>
                </a:cubicBezTo>
                <a:cubicBezTo>
                  <a:pt x="1282" y="12"/>
                  <a:pt x="1277" y="22"/>
                  <a:pt x="1245" y="15"/>
                </a:cubicBezTo>
                <a:cubicBezTo>
                  <a:pt x="1235" y="13"/>
                  <a:pt x="1206" y="21"/>
                  <a:pt x="1206" y="21"/>
                </a:cubicBezTo>
                <a:cubicBezTo>
                  <a:pt x="1206" y="21"/>
                  <a:pt x="1197" y="14"/>
                  <a:pt x="1189" y="22"/>
                </a:cubicBezTo>
                <a:cubicBezTo>
                  <a:pt x="1180" y="30"/>
                  <a:pt x="1175" y="27"/>
                  <a:pt x="1162" y="34"/>
                </a:cubicBezTo>
                <a:cubicBezTo>
                  <a:pt x="1149" y="40"/>
                  <a:pt x="1137" y="38"/>
                  <a:pt x="1137" y="33"/>
                </a:cubicBezTo>
                <a:cubicBezTo>
                  <a:pt x="1137" y="29"/>
                  <a:pt x="1126" y="26"/>
                  <a:pt x="1126" y="26"/>
                </a:cubicBezTo>
                <a:cubicBezTo>
                  <a:pt x="1113" y="31"/>
                  <a:pt x="1113" y="31"/>
                  <a:pt x="1113" y="31"/>
                </a:cubicBezTo>
                <a:cubicBezTo>
                  <a:pt x="1113" y="31"/>
                  <a:pt x="1106" y="38"/>
                  <a:pt x="1101" y="33"/>
                </a:cubicBezTo>
                <a:cubicBezTo>
                  <a:pt x="1097" y="29"/>
                  <a:pt x="1090" y="23"/>
                  <a:pt x="1090" y="23"/>
                </a:cubicBezTo>
                <a:cubicBezTo>
                  <a:pt x="1090" y="23"/>
                  <a:pt x="1065" y="26"/>
                  <a:pt x="1058" y="31"/>
                </a:cubicBezTo>
                <a:cubicBezTo>
                  <a:pt x="1051" y="36"/>
                  <a:pt x="1011" y="45"/>
                  <a:pt x="1005" y="41"/>
                </a:cubicBezTo>
                <a:cubicBezTo>
                  <a:pt x="999" y="37"/>
                  <a:pt x="980" y="39"/>
                  <a:pt x="976" y="38"/>
                </a:cubicBezTo>
                <a:cubicBezTo>
                  <a:pt x="971" y="37"/>
                  <a:pt x="955" y="36"/>
                  <a:pt x="948" y="39"/>
                </a:cubicBezTo>
                <a:cubicBezTo>
                  <a:pt x="941" y="43"/>
                  <a:pt x="944" y="42"/>
                  <a:pt x="933" y="40"/>
                </a:cubicBezTo>
                <a:cubicBezTo>
                  <a:pt x="923" y="37"/>
                  <a:pt x="907" y="33"/>
                  <a:pt x="907" y="33"/>
                </a:cubicBezTo>
                <a:cubicBezTo>
                  <a:pt x="907" y="33"/>
                  <a:pt x="903" y="39"/>
                  <a:pt x="891" y="41"/>
                </a:cubicBezTo>
                <a:cubicBezTo>
                  <a:pt x="880" y="43"/>
                  <a:pt x="861" y="37"/>
                  <a:pt x="861" y="37"/>
                </a:cubicBezTo>
                <a:cubicBezTo>
                  <a:pt x="861" y="37"/>
                  <a:pt x="849" y="25"/>
                  <a:pt x="843" y="33"/>
                </a:cubicBezTo>
                <a:cubicBezTo>
                  <a:pt x="838" y="41"/>
                  <a:pt x="845" y="39"/>
                  <a:pt x="835" y="41"/>
                </a:cubicBezTo>
                <a:cubicBezTo>
                  <a:pt x="824" y="43"/>
                  <a:pt x="814" y="42"/>
                  <a:pt x="818" y="42"/>
                </a:cubicBezTo>
                <a:cubicBezTo>
                  <a:pt x="823" y="42"/>
                  <a:pt x="814" y="39"/>
                  <a:pt x="808" y="41"/>
                </a:cubicBezTo>
                <a:cubicBezTo>
                  <a:pt x="802" y="42"/>
                  <a:pt x="790" y="41"/>
                  <a:pt x="785" y="44"/>
                </a:cubicBezTo>
                <a:cubicBezTo>
                  <a:pt x="781" y="47"/>
                  <a:pt x="774" y="53"/>
                  <a:pt x="768" y="47"/>
                </a:cubicBezTo>
                <a:cubicBezTo>
                  <a:pt x="762" y="41"/>
                  <a:pt x="739" y="39"/>
                  <a:pt x="726" y="41"/>
                </a:cubicBezTo>
                <a:cubicBezTo>
                  <a:pt x="713" y="44"/>
                  <a:pt x="667" y="47"/>
                  <a:pt x="656" y="49"/>
                </a:cubicBezTo>
                <a:cubicBezTo>
                  <a:pt x="646" y="51"/>
                  <a:pt x="608" y="74"/>
                  <a:pt x="607" y="50"/>
                </a:cubicBezTo>
                <a:cubicBezTo>
                  <a:pt x="607" y="42"/>
                  <a:pt x="593" y="46"/>
                  <a:pt x="593" y="46"/>
                </a:cubicBezTo>
                <a:cubicBezTo>
                  <a:pt x="593" y="46"/>
                  <a:pt x="580" y="55"/>
                  <a:pt x="577" y="49"/>
                </a:cubicBezTo>
                <a:cubicBezTo>
                  <a:pt x="574" y="43"/>
                  <a:pt x="567" y="57"/>
                  <a:pt x="564" y="46"/>
                </a:cubicBezTo>
                <a:cubicBezTo>
                  <a:pt x="537" y="47"/>
                  <a:pt x="512" y="51"/>
                  <a:pt x="497" y="52"/>
                </a:cubicBezTo>
                <a:cubicBezTo>
                  <a:pt x="488" y="52"/>
                  <a:pt x="487" y="63"/>
                  <a:pt x="472" y="64"/>
                </a:cubicBezTo>
                <a:cubicBezTo>
                  <a:pt x="457" y="64"/>
                  <a:pt x="387" y="57"/>
                  <a:pt x="363" y="56"/>
                </a:cubicBezTo>
                <a:cubicBezTo>
                  <a:pt x="339" y="56"/>
                  <a:pt x="335" y="66"/>
                  <a:pt x="335" y="66"/>
                </a:cubicBezTo>
                <a:cubicBezTo>
                  <a:pt x="319" y="65"/>
                  <a:pt x="319" y="65"/>
                  <a:pt x="319" y="65"/>
                </a:cubicBezTo>
                <a:cubicBezTo>
                  <a:pt x="319" y="65"/>
                  <a:pt x="296" y="65"/>
                  <a:pt x="279" y="68"/>
                </a:cubicBezTo>
                <a:cubicBezTo>
                  <a:pt x="261" y="70"/>
                  <a:pt x="259" y="70"/>
                  <a:pt x="243" y="74"/>
                </a:cubicBezTo>
                <a:cubicBezTo>
                  <a:pt x="227" y="78"/>
                  <a:pt x="203" y="76"/>
                  <a:pt x="198" y="73"/>
                </a:cubicBezTo>
                <a:cubicBezTo>
                  <a:pt x="194" y="70"/>
                  <a:pt x="179" y="75"/>
                  <a:pt x="168" y="71"/>
                </a:cubicBezTo>
                <a:cubicBezTo>
                  <a:pt x="158" y="67"/>
                  <a:pt x="154" y="73"/>
                  <a:pt x="142" y="74"/>
                </a:cubicBezTo>
                <a:cubicBezTo>
                  <a:pt x="130" y="75"/>
                  <a:pt x="109" y="80"/>
                  <a:pt x="97" y="79"/>
                </a:cubicBezTo>
                <a:cubicBezTo>
                  <a:pt x="85" y="78"/>
                  <a:pt x="44" y="87"/>
                  <a:pt x="33" y="82"/>
                </a:cubicBezTo>
                <a:cubicBezTo>
                  <a:pt x="23" y="76"/>
                  <a:pt x="24" y="81"/>
                  <a:pt x="9" y="80"/>
                </a:cubicBezTo>
                <a:cubicBezTo>
                  <a:pt x="6" y="80"/>
                  <a:pt x="3" y="80"/>
                  <a:pt x="0" y="81"/>
                </a:cubicBezTo>
                <a:cubicBezTo>
                  <a:pt x="1" y="91"/>
                  <a:pt x="2" y="95"/>
                  <a:pt x="1" y="104"/>
                </a:cubicBezTo>
                <a:cubicBezTo>
                  <a:pt x="0" y="116"/>
                  <a:pt x="2" y="126"/>
                  <a:pt x="3" y="134"/>
                </a:cubicBezTo>
                <a:cubicBezTo>
                  <a:pt x="3" y="142"/>
                  <a:pt x="12" y="155"/>
                  <a:pt x="12" y="155"/>
                </a:cubicBezTo>
                <a:cubicBezTo>
                  <a:pt x="8" y="168"/>
                  <a:pt x="8" y="168"/>
                  <a:pt x="8" y="168"/>
                </a:cubicBezTo>
                <a:cubicBezTo>
                  <a:pt x="8" y="168"/>
                  <a:pt x="1" y="170"/>
                  <a:pt x="5" y="180"/>
                </a:cubicBezTo>
                <a:cubicBezTo>
                  <a:pt x="10" y="189"/>
                  <a:pt x="10" y="193"/>
                  <a:pt x="10" y="199"/>
                </a:cubicBezTo>
                <a:cubicBezTo>
                  <a:pt x="10" y="205"/>
                  <a:pt x="5" y="215"/>
                  <a:pt x="5" y="215"/>
                </a:cubicBezTo>
                <a:cubicBezTo>
                  <a:pt x="8" y="229"/>
                  <a:pt x="8" y="229"/>
                  <a:pt x="8" y="229"/>
                </a:cubicBezTo>
                <a:cubicBezTo>
                  <a:pt x="8" y="229"/>
                  <a:pt x="16" y="237"/>
                  <a:pt x="16" y="243"/>
                </a:cubicBezTo>
                <a:cubicBezTo>
                  <a:pt x="17" y="249"/>
                  <a:pt x="15" y="257"/>
                  <a:pt x="15" y="257"/>
                </a:cubicBezTo>
                <a:cubicBezTo>
                  <a:pt x="15" y="257"/>
                  <a:pt x="15" y="261"/>
                  <a:pt x="14" y="267"/>
                </a:cubicBezTo>
                <a:cubicBezTo>
                  <a:pt x="12" y="273"/>
                  <a:pt x="12" y="273"/>
                  <a:pt x="12" y="273"/>
                </a:cubicBezTo>
                <a:cubicBezTo>
                  <a:pt x="15" y="288"/>
                  <a:pt x="15" y="288"/>
                  <a:pt x="15" y="288"/>
                </a:cubicBezTo>
                <a:cubicBezTo>
                  <a:pt x="19" y="300"/>
                  <a:pt x="19" y="300"/>
                  <a:pt x="19" y="300"/>
                </a:cubicBezTo>
                <a:cubicBezTo>
                  <a:pt x="10" y="309"/>
                  <a:pt x="10" y="309"/>
                  <a:pt x="10" y="309"/>
                </a:cubicBezTo>
                <a:cubicBezTo>
                  <a:pt x="10" y="309"/>
                  <a:pt x="6" y="311"/>
                  <a:pt x="10" y="319"/>
                </a:cubicBezTo>
                <a:cubicBezTo>
                  <a:pt x="15" y="326"/>
                  <a:pt x="15" y="326"/>
                  <a:pt x="15" y="326"/>
                </a:cubicBezTo>
                <a:cubicBezTo>
                  <a:pt x="14" y="340"/>
                  <a:pt x="14" y="340"/>
                  <a:pt x="14" y="340"/>
                </a:cubicBezTo>
                <a:cubicBezTo>
                  <a:pt x="15" y="358"/>
                  <a:pt x="15" y="358"/>
                  <a:pt x="15" y="358"/>
                </a:cubicBezTo>
                <a:cubicBezTo>
                  <a:pt x="5" y="369"/>
                  <a:pt x="17" y="364"/>
                  <a:pt x="17" y="364"/>
                </a:cubicBezTo>
                <a:cubicBezTo>
                  <a:pt x="15" y="372"/>
                  <a:pt x="15" y="372"/>
                  <a:pt x="15" y="372"/>
                </a:cubicBezTo>
                <a:cubicBezTo>
                  <a:pt x="15" y="372"/>
                  <a:pt x="19" y="383"/>
                  <a:pt x="20" y="386"/>
                </a:cubicBezTo>
                <a:cubicBezTo>
                  <a:pt x="21" y="389"/>
                  <a:pt x="22" y="395"/>
                  <a:pt x="18" y="396"/>
                </a:cubicBezTo>
                <a:cubicBezTo>
                  <a:pt x="13" y="397"/>
                  <a:pt x="12" y="403"/>
                  <a:pt x="13" y="405"/>
                </a:cubicBezTo>
                <a:cubicBezTo>
                  <a:pt x="14" y="407"/>
                  <a:pt x="17" y="407"/>
                  <a:pt x="19" y="412"/>
                </a:cubicBezTo>
                <a:cubicBezTo>
                  <a:pt x="20" y="417"/>
                  <a:pt x="23" y="433"/>
                  <a:pt x="23" y="436"/>
                </a:cubicBezTo>
                <a:cubicBezTo>
                  <a:pt x="23" y="439"/>
                  <a:pt x="18" y="450"/>
                  <a:pt x="18" y="454"/>
                </a:cubicBezTo>
                <a:cubicBezTo>
                  <a:pt x="18" y="458"/>
                  <a:pt x="17" y="452"/>
                  <a:pt x="18" y="466"/>
                </a:cubicBezTo>
                <a:cubicBezTo>
                  <a:pt x="20" y="480"/>
                  <a:pt x="19" y="500"/>
                  <a:pt x="20" y="506"/>
                </a:cubicBezTo>
                <a:cubicBezTo>
                  <a:pt x="22" y="512"/>
                  <a:pt x="15" y="512"/>
                  <a:pt x="16" y="518"/>
                </a:cubicBezTo>
                <a:cubicBezTo>
                  <a:pt x="17" y="523"/>
                  <a:pt x="22" y="539"/>
                  <a:pt x="22" y="548"/>
                </a:cubicBezTo>
                <a:cubicBezTo>
                  <a:pt x="22" y="557"/>
                  <a:pt x="15" y="565"/>
                  <a:pt x="17" y="567"/>
                </a:cubicBezTo>
                <a:cubicBezTo>
                  <a:pt x="19" y="569"/>
                  <a:pt x="10" y="570"/>
                  <a:pt x="16" y="584"/>
                </a:cubicBezTo>
                <a:cubicBezTo>
                  <a:pt x="23" y="598"/>
                  <a:pt x="23" y="610"/>
                  <a:pt x="23" y="612"/>
                </a:cubicBezTo>
                <a:cubicBezTo>
                  <a:pt x="23" y="614"/>
                  <a:pt x="25" y="629"/>
                  <a:pt x="25" y="633"/>
                </a:cubicBezTo>
                <a:cubicBezTo>
                  <a:pt x="24" y="638"/>
                  <a:pt x="22" y="662"/>
                  <a:pt x="22" y="671"/>
                </a:cubicBezTo>
                <a:cubicBezTo>
                  <a:pt x="23" y="680"/>
                  <a:pt x="28" y="723"/>
                  <a:pt x="28" y="727"/>
                </a:cubicBezTo>
                <a:cubicBezTo>
                  <a:pt x="29" y="731"/>
                  <a:pt x="52" y="728"/>
                  <a:pt x="51" y="744"/>
                </a:cubicBezTo>
                <a:cubicBezTo>
                  <a:pt x="50" y="759"/>
                  <a:pt x="24" y="749"/>
                  <a:pt x="29" y="761"/>
                </a:cubicBezTo>
                <a:cubicBezTo>
                  <a:pt x="33" y="774"/>
                  <a:pt x="35" y="777"/>
                  <a:pt x="32" y="797"/>
                </a:cubicBezTo>
                <a:cubicBezTo>
                  <a:pt x="29" y="817"/>
                  <a:pt x="30" y="821"/>
                  <a:pt x="31" y="826"/>
                </a:cubicBezTo>
                <a:cubicBezTo>
                  <a:pt x="32" y="831"/>
                  <a:pt x="37" y="822"/>
                  <a:pt x="34" y="840"/>
                </a:cubicBezTo>
                <a:cubicBezTo>
                  <a:pt x="32" y="858"/>
                  <a:pt x="33" y="864"/>
                  <a:pt x="35" y="867"/>
                </a:cubicBezTo>
                <a:cubicBezTo>
                  <a:pt x="37" y="870"/>
                  <a:pt x="43" y="871"/>
                  <a:pt x="44" y="875"/>
                </a:cubicBezTo>
                <a:cubicBezTo>
                  <a:pt x="45" y="878"/>
                  <a:pt x="86" y="884"/>
                  <a:pt x="84" y="891"/>
                </a:cubicBezTo>
                <a:cubicBezTo>
                  <a:pt x="83" y="898"/>
                  <a:pt x="28" y="881"/>
                  <a:pt x="35" y="899"/>
                </a:cubicBezTo>
                <a:cubicBezTo>
                  <a:pt x="42" y="917"/>
                  <a:pt x="43" y="953"/>
                  <a:pt x="42" y="955"/>
                </a:cubicBezTo>
                <a:cubicBezTo>
                  <a:pt x="41" y="957"/>
                  <a:pt x="41" y="1018"/>
                  <a:pt x="41" y="1018"/>
                </a:cubicBezTo>
                <a:cubicBezTo>
                  <a:pt x="41" y="1018"/>
                  <a:pt x="43" y="1004"/>
                  <a:pt x="44" y="1026"/>
                </a:cubicBezTo>
                <a:cubicBezTo>
                  <a:pt x="45" y="1047"/>
                  <a:pt x="44" y="1046"/>
                  <a:pt x="46" y="1053"/>
                </a:cubicBezTo>
                <a:cubicBezTo>
                  <a:pt x="47" y="1061"/>
                  <a:pt x="45" y="1059"/>
                  <a:pt x="46" y="1066"/>
                </a:cubicBezTo>
                <a:cubicBezTo>
                  <a:pt x="47" y="1073"/>
                  <a:pt x="52" y="1078"/>
                  <a:pt x="52" y="1080"/>
                </a:cubicBezTo>
                <a:cubicBezTo>
                  <a:pt x="52" y="1082"/>
                  <a:pt x="50" y="1080"/>
                  <a:pt x="49" y="1091"/>
                </a:cubicBezTo>
                <a:cubicBezTo>
                  <a:pt x="48" y="1101"/>
                  <a:pt x="50" y="1102"/>
                  <a:pt x="49" y="1110"/>
                </a:cubicBezTo>
                <a:cubicBezTo>
                  <a:pt x="48" y="1117"/>
                  <a:pt x="47" y="1115"/>
                  <a:pt x="48" y="1121"/>
                </a:cubicBezTo>
                <a:cubicBezTo>
                  <a:pt x="49" y="1125"/>
                  <a:pt x="53" y="1131"/>
                  <a:pt x="55" y="1136"/>
                </a:cubicBezTo>
                <a:cubicBezTo>
                  <a:pt x="54" y="1131"/>
                  <a:pt x="53" y="1126"/>
                  <a:pt x="53" y="1125"/>
                </a:cubicBezTo>
                <a:cubicBezTo>
                  <a:pt x="53" y="1122"/>
                  <a:pt x="60" y="1144"/>
                  <a:pt x="58" y="1141"/>
                </a:cubicBezTo>
                <a:cubicBezTo>
                  <a:pt x="58" y="1140"/>
                  <a:pt x="57" y="1138"/>
                  <a:pt x="55" y="1136"/>
                </a:cubicBezTo>
                <a:cubicBezTo>
                  <a:pt x="57" y="1143"/>
                  <a:pt x="59" y="1152"/>
                  <a:pt x="57" y="1150"/>
                </a:cubicBezTo>
                <a:cubicBezTo>
                  <a:pt x="54" y="1146"/>
                  <a:pt x="53" y="1143"/>
                  <a:pt x="53" y="1143"/>
                </a:cubicBezTo>
                <a:cubicBezTo>
                  <a:pt x="53" y="1143"/>
                  <a:pt x="48" y="1135"/>
                  <a:pt x="50" y="1147"/>
                </a:cubicBezTo>
                <a:cubicBezTo>
                  <a:pt x="51" y="1159"/>
                  <a:pt x="51" y="1151"/>
                  <a:pt x="51" y="1159"/>
                </a:cubicBezTo>
                <a:cubicBezTo>
                  <a:pt x="52" y="1167"/>
                  <a:pt x="52" y="1177"/>
                  <a:pt x="53" y="1179"/>
                </a:cubicBezTo>
                <a:cubicBezTo>
                  <a:pt x="54" y="1181"/>
                  <a:pt x="54" y="1179"/>
                  <a:pt x="54" y="1192"/>
                </a:cubicBezTo>
                <a:cubicBezTo>
                  <a:pt x="55" y="1204"/>
                  <a:pt x="56" y="1209"/>
                  <a:pt x="55" y="1212"/>
                </a:cubicBezTo>
                <a:cubicBezTo>
                  <a:pt x="53" y="1216"/>
                  <a:pt x="52" y="1221"/>
                  <a:pt x="54" y="1224"/>
                </a:cubicBezTo>
                <a:cubicBezTo>
                  <a:pt x="55" y="1227"/>
                  <a:pt x="59" y="1230"/>
                  <a:pt x="59" y="1230"/>
                </a:cubicBezTo>
                <a:cubicBezTo>
                  <a:pt x="59" y="1230"/>
                  <a:pt x="54" y="1238"/>
                  <a:pt x="54" y="1242"/>
                </a:cubicBezTo>
                <a:cubicBezTo>
                  <a:pt x="54" y="1247"/>
                  <a:pt x="58" y="1252"/>
                  <a:pt x="58" y="1261"/>
                </a:cubicBezTo>
                <a:cubicBezTo>
                  <a:pt x="58" y="1271"/>
                  <a:pt x="61" y="1273"/>
                  <a:pt x="60" y="1284"/>
                </a:cubicBezTo>
                <a:cubicBezTo>
                  <a:pt x="59" y="1295"/>
                  <a:pt x="52" y="1289"/>
                  <a:pt x="57" y="1315"/>
                </a:cubicBezTo>
                <a:cubicBezTo>
                  <a:pt x="62" y="1341"/>
                  <a:pt x="64" y="1345"/>
                  <a:pt x="64" y="1349"/>
                </a:cubicBezTo>
                <a:cubicBezTo>
                  <a:pt x="64" y="1353"/>
                  <a:pt x="63" y="1360"/>
                  <a:pt x="62" y="1373"/>
                </a:cubicBezTo>
                <a:cubicBezTo>
                  <a:pt x="62" y="1387"/>
                  <a:pt x="62" y="1388"/>
                  <a:pt x="63" y="1392"/>
                </a:cubicBezTo>
                <a:cubicBezTo>
                  <a:pt x="64" y="1395"/>
                  <a:pt x="65" y="1401"/>
                  <a:pt x="65" y="1401"/>
                </a:cubicBezTo>
                <a:cubicBezTo>
                  <a:pt x="65" y="1401"/>
                  <a:pt x="66" y="1403"/>
                  <a:pt x="66" y="1407"/>
                </a:cubicBezTo>
                <a:cubicBezTo>
                  <a:pt x="68" y="1407"/>
                  <a:pt x="70" y="1406"/>
                  <a:pt x="71" y="1406"/>
                </a:cubicBezTo>
                <a:cubicBezTo>
                  <a:pt x="86" y="1404"/>
                  <a:pt x="85" y="1408"/>
                  <a:pt x="95" y="1402"/>
                </a:cubicBezTo>
                <a:cubicBezTo>
                  <a:pt x="105" y="1395"/>
                  <a:pt x="147" y="1401"/>
                  <a:pt x="159" y="1399"/>
                </a:cubicBezTo>
                <a:cubicBezTo>
                  <a:pt x="171" y="1396"/>
                  <a:pt x="192" y="1400"/>
                  <a:pt x="204" y="1399"/>
                </a:cubicBezTo>
                <a:cubicBezTo>
                  <a:pt x="216" y="1399"/>
                  <a:pt x="220" y="1404"/>
                  <a:pt x="231" y="1399"/>
                </a:cubicBezTo>
                <a:cubicBezTo>
                  <a:pt x="241" y="1394"/>
                  <a:pt x="256" y="1398"/>
                  <a:pt x="260" y="1395"/>
                </a:cubicBezTo>
                <a:cubicBezTo>
                  <a:pt x="264" y="1392"/>
                  <a:pt x="288" y="1387"/>
                  <a:pt x="305" y="1389"/>
                </a:cubicBezTo>
                <a:cubicBezTo>
                  <a:pt x="321" y="1392"/>
                  <a:pt x="323" y="1391"/>
                  <a:pt x="340" y="1392"/>
                </a:cubicBezTo>
                <a:cubicBezTo>
                  <a:pt x="358" y="1393"/>
                  <a:pt x="351" y="1388"/>
                  <a:pt x="351" y="1388"/>
                </a:cubicBezTo>
                <a:cubicBezTo>
                  <a:pt x="347" y="1383"/>
                  <a:pt x="347" y="1383"/>
                  <a:pt x="347" y="1383"/>
                </a:cubicBezTo>
                <a:cubicBezTo>
                  <a:pt x="347" y="1383"/>
                  <a:pt x="402" y="1398"/>
                  <a:pt x="426" y="1395"/>
                </a:cubicBezTo>
                <a:cubicBezTo>
                  <a:pt x="449" y="1392"/>
                  <a:pt x="495" y="1385"/>
                  <a:pt x="510" y="1385"/>
                </a:cubicBezTo>
                <a:cubicBezTo>
                  <a:pt x="525" y="1384"/>
                  <a:pt x="550" y="1387"/>
                  <a:pt x="559" y="1386"/>
                </a:cubicBezTo>
                <a:cubicBezTo>
                  <a:pt x="568" y="1386"/>
                  <a:pt x="597" y="1387"/>
                  <a:pt x="626" y="1386"/>
                </a:cubicBezTo>
                <a:cubicBezTo>
                  <a:pt x="635" y="1382"/>
                  <a:pt x="648" y="1377"/>
                  <a:pt x="651" y="1371"/>
                </a:cubicBezTo>
                <a:cubicBezTo>
                  <a:pt x="654" y="1365"/>
                  <a:pt x="667" y="1369"/>
                  <a:pt x="667" y="1369"/>
                </a:cubicBezTo>
                <a:cubicBezTo>
                  <a:pt x="667" y="1369"/>
                  <a:pt x="664" y="1382"/>
                  <a:pt x="669" y="1378"/>
                </a:cubicBezTo>
                <a:cubicBezTo>
                  <a:pt x="675" y="1373"/>
                  <a:pt x="708" y="1373"/>
                  <a:pt x="718" y="1374"/>
                </a:cubicBezTo>
                <a:cubicBezTo>
                  <a:pt x="729" y="1374"/>
                  <a:pt x="775" y="1374"/>
                  <a:pt x="788" y="1374"/>
                </a:cubicBezTo>
                <a:cubicBezTo>
                  <a:pt x="802" y="1375"/>
                  <a:pt x="824" y="1371"/>
                  <a:pt x="830" y="1365"/>
                </a:cubicBezTo>
                <a:cubicBezTo>
                  <a:pt x="835" y="1358"/>
                  <a:pt x="856" y="1354"/>
                  <a:pt x="860" y="1357"/>
                </a:cubicBezTo>
                <a:cubicBezTo>
                  <a:pt x="865" y="1360"/>
                  <a:pt x="864" y="1366"/>
                  <a:pt x="870" y="1367"/>
                </a:cubicBezTo>
                <a:cubicBezTo>
                  <a:pt x="876" y="1368"/>
                  <a:pt x="885" y="1365"/>
                  <a:pt x="880" y="1365"/>
                </a:cubicBezTo>
                <a:cubicBezTo>
                  <a:pt x="876" y="1365"/>
                  <a:pt x="890" y="1345"/>
                  <a:pt x="900" y="1346"/>
                </a:cubicBezTo>
                <a:cubicBezTo>
                  <a:pt x="911" y="1347"/>
                  <a:pt x="900" y="1364"/>
                  <a:pt x="906" y="1371"/>
                </a:cubicBezTo>
                <a:cubicBezTo>
                  <a:pt x="912" y="1378"/>
                  <a:pt x="924" y="1366"/>
                  <a:pt x="924" y="1366"/>
                </a:cubicBezTo>
                <a:cubicBezTo>
                  <a:pt x="924" y="1366"/>
                  <a:pt x="941" y="1357"/>
                  <a:pt x="953" y="1358"/>
                </a:cubicBezTo>
                <a:cubicBezTo>
                  <a:pt x="965" y="1359"/>
                  <a:pt x="970" y="1365"/>
                  <a:pt x="970" y="1365"/>
                </a:cubicBezTo>
                <a:cubicBezTo>
                  <a:pt x="970" y="1365"/>
                  <a:pt x="984" y="1360"/>
                  <a:pt x="995" y="1356"/>
                </a:cubicBezTo>
                <a:cubicBezTo>
                  <a:pt x="1005" y="1352"/>
                  <a:pt x="1007" y="1361"/>
                  <a:pt x="1014" y="1364"/>
                </a:cubicBezTo>
                <a:cubicBezTo>
                  <a:pt x="1022" y="1366"/>
                  <a:pt x="1029" y="1368"/>
                  <a:pt x="1034" y="1366"/>
                </a:cubicBezTo>
                <a:cubicBezTo>
                  <a:pt x="1038" y="1364"/>
                  <a:pt x="1060" y="1353"/>
                  <a:pt x="1066" y="1348"/>
                </a:cubicBezTo>
                <a:cubicBezTo>
                  <a:pt x="1071" y="1343"/>
                  <a:pt x="1112" y="1348"/>
                  <a:pt x="1120" y="1352"/>
                </a:cubicBezTo>
                <a:cubicBezTo>
                  <a:pt x="1127" y="1356"/>
                  <a:pt x="1153" y="1357"/>
                  <a:pt x="1153" y="1357"/>
                </a:cubicBezTo>
                <a:cubicBezTo>
                  <a:pt x="1153" y="1357"/>
                  <a:pt x="1158" y="1350"/>
                  <a:pt x="1163" y="1346"/>
                </a:cubicBezTo>
                <a:cubicBezTo>
                  <a:pt x="1167" y="1341"/>
                  <a:pt x="1174" y="1347"/>
                  <a:pt x="1174" y="1347"/>
                </a:cubicBezTo>
                <a:cubicBezTo>
                  <a:pt x="1188" y="1350"/>
                  <a:pt x="1188" y="1350"/>
                  <a:pt x="1188" y="1350"/>
                </a:cubicBezTo>
                <a:cubicBezTo>
                  <a:pt x="1188" y="1350"/>
                  <a:pt x="1198" y="1347"/>
                  <a:pt x="1198" y="1342"/>
                </a:cubicBezTo>
                <a:cubicBezTo>
                  <a:pt x="1198" y="1338"/>
                  <a:pt x="1210" y="1334"/>
                  <a:pt x="1223" y="1339"/>
                </a:cubicBezTo>
                <a:cubicBezTo>
                  <a:pt x="1237" y="1345"/>
                  <a:pt x="1241" y="1342"/>
                  <a:pt x="1251" y="1348"/>
                </a:cubicBezTo>
                <a:cubicBezTo>
                  <a:pt x="1260" y="1355"/>
                  <a:pt x="1268" y="1348"/>
                  <a:pt x="1268" y="1348"/>
                </a:cubicBezTo>
                <a:cubicBezTo>
                  <a:pt x="1268" y="1348"/>
                  <a:pt x="1300" y="1343"/>
                  <a:pt x="1307" y="1350"/>
                </a:cubicBezTo>
                <a:cubicBezTo>
                  <a:pt x="1315" y="1357"/>
                  <a:pt x="1345" y="1350"/>
                  <a:pt x="1368" y="1338"/>
                </a:cubicBezTo>
                <a:cubicBezTo>
                  <a:pt x="1391" y="1326"/>
                  <a:pt x="1468" y="1337"/>
                  <a:pt x="1480" y="1336"/>
                </a:cubicBezTo>
                <a:cubicBezTo>
                  <a:pt x="1491" y="1336"/>
                  <a:pt x="1505" y="1331"/>
                  <a:pt x="1505" y="1331"/>
                </a:cubicBezTo>
                <a:cubicBezTo>
                  <a:pt x="1524" y="1327"/>
                  <a:pt x="1524" y="1327"/>
                  <a:pt x="1524" y="1327"/>
                </a:cubicBezTo>
                <a:cubicBezTo>
                  <a:pt x="1524" y="1327"/>
                  <a:pt x="1536" y="1332"/>
                  <a:pt x="1540" y="1332"/>
                </a:cubicBezTo>
                <a:cubicBezTo>
                  <a:pt x="1545" y="1331"/>
                  <a:pt x="1546" y="1325"/>
                  <a:pt x="1556" y="1319"/>
                </a:cubicBezTo>
                <a:cubicBezTo>
                  <a:pt x="1566" y="1312"/>
                  <a:pt x="1577" y="1327"/>
                  <a:pt x="1585" y="1331"/>
                </a:cubicBezTo>
                <a:cubicBezTo>
                  <a:pt x="1593" y="1335"/>
                  <a:pt x="1594" y="1336"/>
                  <a:pt x="1605" y="1333"/>
                </a:cubicBezTo>
                <a:cubicBezTo>
                  <a:pt x="1610" y="1331"/>
                  <a:pt x="1615" y="1331"/>
                  <a:pt x="1621" y="1334"/>
                </a:cubicBezTo>
                <a:cubicBezTo>
                  <a:pt x="1621" y="1333"/>
                  <a:pt x="1621" y="1332"/>
                  <a:pt x="1621" y="1332"/>
                </a:cubicBezTo>
                <a:cubicBezTo>
                  <a:pt x="1621" y="1330"/>
                  <a:pt x="1622" y="1318"/>
                  <a:pt x="1622" y="1318"/>
                </a:cubicBezTo>
                <a:cubicBezTo>
                  <a:pt x="1622" y="1318"/>
                  <a:pt x="1623" y="1313"/>
                  <a:pt x="1624" y="1309"/>
                </a:cubicBezTo>
                <a:cubicBezTo>
                  <a:pt x="1624" y="1306"/>
                  <a:pt x="1624" y="1304"/>
                  <a:pt x="1622" y="1291"/>
                </a:cubicBezTo>
                <a:cubicBezTo>
                  <a:pt x="1620" y="1278"/>
                  <a:pt x="1618" y="1271"/>
                  <a:pt x="1618" y="1267"/>
                </a:cubicBezTo>
                <a:cubicBezTo>
                  <a:pt x="1617" y="1264"/>
                  <a:pt x="1619" y="1259"/>
                  <a:pt x="1621" y="1233"/>
                </a:cubicBezTo>
                <a:cubicBezTo>
                  <a:pt x="1623" y="1207"/>
                  <a:pt x="1617" y="1213"/>
                  <a:pt x="1615" y="1202"/>
                </a:cubicBezTo>
                <a:cubicBezTo>
                  <a:pt x="1613" y="1191"/>
                  <a:pt x="1616" y="1189"/>
                  <a:pt x="1614" y="1179"/>
                </a:cubicBezTo>
                <a:cubicBezTo>
                  <a:pt x="1613" y="1170"/>
                  <a:pt x="1617" y="1164"/>
                  <a:pt x="1616" y="1160"/>
                </a:cubicBezTo>
                <a:cubicBezTo>
                  <a:pt x="1616" y="1156"/>
                  <a:pt x="1611" y="1148"/>
                  <a:pt x="1611" y="1148"/>
                </a:cubicBezTo>
                <a:cubicBezTo>
                  <a:pt x="1611" y="1148"/>
                  <a:pt x="1613" y="1145"/>
                  <a:pt x="1615" y="1141"/>
                </a:cubicBezTo>
                <a:cubicBezTo>
                  <a:pt x="1616" y="1138"/>
                  <a:pt x="1614" y="1134"/>
                  <a:pt x="1613" y="1130"/>
                </a:cubicBezTo>
                <a:cubicBezTo>
                  <a:pt x="1611" y="1127"/>
                  <a:pt x="1611" y="1122"/>
                  <a:pt x="1611" y="1110"/>
                </a:cubicBezTo>
                <a:cubicBezTo>
                  <a:pt x="1610" y="1097"/>
                  <a:pt x="1610" y="1099"/>
                  <a:pt x="1611" y="1097"/>
                </a:cubicBezTo>
                <a:cubicBezTo>
                  <a:pt x="1611" y="1095"/>
                  <a:pt x="1611" y="1085"/>
                  <a:pt x="1611" y="1077"/>
                </a:cubicBezTo>
                <a:cubicBezTo>
                  <a:pt x="1610" y="1069"/>
                  <a:pt x="1611" y="1077"/>
                  <a:pt x="1611" y="1065"/>
                </a:cubicBezTo>
                <a:cubicBezTo>
                  <a:pt x="1611" y="1053"/>
                  <a:pt x="1607" y="1061"/>
                  <a:pt x="1607" y="1061"/>
                </a:cubicBezTo>
                <a:cubicBezTo>
                  <a:pt x="1607" y="1061"/>
                  <a:pt x="1606" y="1064"/>
                  <a:pt x="1603" y="1068"/>
                </a:cubicBezTo>
                <a:cubicBezTo>
                  <a:pt x="1601" y="1072"/>
                  <a:pt x="1598" y="1073"/>
                  <a:pt x="1598" y="1070"/>
                </a:cubicBezTo>
                <a:cubicBezTo>
                  <a:pt x="1598" y="1067"/>
                  <a:pt x="1600" y="1063"/>
                  <a:pt x="1601" y="1059"/>
                </a:cubicBezTo>
                <a:cubicBezTo>
                  <a:pt x="1603" y="1056"/>
                  <a:pt x="1609" y="1045"/>
                  <a:pt x="1609" y="1039"/>
                </a:cubicBezTo>
                <a:cubicBezTo>
                  <a:pt x="1610" y="1033"/>
                  <a:pt x="1609" y="1035"/>
                  <a:pt x="1607" y="1028"/>
                </a:cubicBezTo>
                <a:cubicBezTo>
                  <a:pt x="1605" y="1020"/>
                  <a:pt x="1607" y="1019"/>
                  <a:pt x="1605" y="1009"/>
                </a:cubicBezTo>
                <a:cubicBezTo>
                  <a:pt x="1603" y="998"/>
                  <a:pt x="1601" y="1001"/>
                  <a:pt x="1601" y="998"/>
                </a:cubicBezTo>
                <a:cubicBezTo>
                  <a:pt x="1601" y="996"/>
                  <a:pt x="1605" y="991"/>
                  <a:pt x="1606" y="984"/>
                </a:cubicBezTo>
                <a:cubicBezTo>
                  <a:pt x="1606" y="976"/>
                  <a:pt x="1605" y="979"/>
                  <a:pt x="1605" y="971"/>
                </a:cubicBezTo>
                <a:cubicBezTo>
                  <a:pt x="1605" y="964"/>
                  <a:pt x="1605" y="965"/>
                  <a:pt x="1603" y="944"/>
                </a:cubicBezTo>
                <a:cubicBezTo>
                  <a:pt x="1602" y="922"/>
                  <a:pt x="1605" y="935"/>
                  <a:pt x="1605" y="935"/>
                </a:cubicBezTo>
                <a:cubicBezTo>
                  <a:pt x="1605" y="935"/>
                  <a:pt x="1599" y="875"/>
                  <a:pt x="1598" y="873"/>
                </a:cubicBezTo>
                <a:cubicBezTo>
                  <a:pt x="1597" y="871"/>
                  <a:pt x="1594" y="835"/>
                  <a:pt x="1599" y="817"/>
                </a:cubicBezTo>
                <a:cubicBezTo>
                  <a:pt x="1604" y="798"/>
                  <a:pt x="1596" y="803"/>
                  <a:pt x="1593" y="797"/>
                </a:cubicBezTo>
                <a:cubicBezTo>
                  <a:pt x="1591" y="790"/>
                  <a:pt x="1587" y="797"/>
                  <a:pt x="1587" y="793"/>
                </a:cubicBezTo>
                <a:cubicBezTo>
                  <a:pt x="1588" y="790"/>
                  <a:pt x="1595" y="788"/>
                  <a:pt x="1596" y="785"/>
                </a:cubicBezTo>
                <a:cubicBezTo>
                  <a:pt x="1597" y="782"/>
                  <a:pt x="1598" y="776"/>
                  <a:pt x="1594" y="758"/>
                </a:cubicBezTo>
                <a:cubicBezTo>
                  <a:pt x="1589" y="740"/>
                  <a:pt x="1595" y="749"/>
                  <a:pt x="1595" y="744"/>
                </a:cubicBezTo>
                <a:cubicBezTo>
                  <a:pt x="1596" y="738"/>
                  <a:pt x="1596" y="735"/>
                  <a:pt x="1591" y="715"/>
                </a:cubicBezTo>
                <a:cubicBezTo>
                  <a:pt x="1587" y="695"/>
                  <a:pt x="1588" y="692"/>
                  <a:pt x="1591" y="679"/>
                </a:cubicBezTo>
                <a:cubicBezTo>
                  <a:pt x="1594" y="666"/>
                  <a:pt x="1590" y="674"/>
                  <a:pt x="1588" y="658"/>
                </a:cubicBezTo>
                <a:cubicBezTo>
                  <a:pt x="1585" y="643"/>
                  <a:pt x="1588" y="649"/>
                  <a:pt x="1588" y="645"/>
                </a:cubicBezTo>
                <a:cubicBezTo>
                  <a:pt x="1588" y="641"/>
                  <a:pt x="1588" y="597"/>
                  <a:pt x="1588" y="588"/>
                </a:cubicBezTo>
                <a:cubicBezTo>
                  <a:pt x="1587" y="579"/>
                  <a:pt x="1582" y="556"/>
                  <a:pt x="1581" y="551"/>
                </a:cubicBezTo>
                <a:cubicBezTo>
                  <a:pt x="1580" y="547"/>
                  <a:pt x="1581" y="532"/>
                  <a:pt x="1581" y="530"/>
                </a:cubicBezTo>
                <a:cubicBezTo>
                  <a:pt x="1581" y="527"/>
                  <a:pt x="1579" y="516"/>
                  <a:pt x="1585" y="501"/>
                </a:cubicBezTo>
                <a:cubicBezTo>
                  <a:pt x="1585" y="499"/>
                  <a:pt x="1586" y="497"/>
                  <a:pt x="1586" y="495"/>
                </a:cubicBezTo>
                <a:cubicBezTo>
                  <a:pt x="1586" y="490"/>
                  <a:pt x="1586" y="490"/>
                  <a:pt x="1586" y="490"/>
                </a:cubicBezTo>
                <a:cubicBezTo>
                  <a:pt x="1585" y="486"/>
                  <a:pt x="1581" y="486"/>
                  <a:pt x="1582" y="484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rgbClr val="F1A9C6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مستطيل مستدير الزوايا 1"/>
          <p:cNvSpPr/>
          <p:nvPr/>
        </p:nvSpPr>
        <p:spPr>
          <a:xfrm>
            <a:off x="10023566" y="148046"/>
            <a:ext cx="2055223" cy="69668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OM" sz="4000" b="1" dirty="0" smtClean="0"/>
              <a:t>التمهيد</a:t>
            </a:r>
            <a:endParaRPr lang="en-US" sz="4000" b="1" dirty="0"/>
          </a:p>
        </p:txBody>
      </p:sp>
      <p:pic>
        <p:nvPicPr>
          <p:cNvPr id="8" name="صورة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4675" y="2104481"/>
            <a:ext cx="2914242" cy="223238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1" name="صورة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6080" y="2052638"/>
            <a:ext cx="2874236" cy="214312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2" name="مخطط انسيابي: تحضير 11"/>
          <p:cNvSpPr/>
          <p:nvPr/>
        </p:nvSpPr>
        <p:spPr>
          <a:xfrm>
            <a:off x="10154194" y="1584960"/>
            <a:ext cx="1924595" cy="2168434"/>
          </a:xfrm>
          <a:prstGeom prst="flowChartPreparation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OM" sz="3200" b="1" dirty="0" smtClean="0"/>
              <a:t>ماذا نشاهد؟</a:t>
            </a:r>
            <a:endParaRPr lang="en-US" sz="3200" b="1" dirty="0"/>
          </a:p>
        </p:txBody>
      </p:sp>
      <p:sp>
        <p:nvSpPr>
          <p:cNvPr id="13" name="عنصر نائب للتذييل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KW" smtClean="0"/>
              <a:t>إيمان الحضري</a:t>
            </a:r>
            <a:endParaRPr lang="ar-KW"/>
          </a:p>
        </p:txBody>
      </p:sp>
    </p:spTree>
    <p:extLst>
      <p:ext uri="{BB962C8B-B14F-4D97-AF65-F5344CB8AC3E}">
        <p14:creationId xmlns:p14="http://schemas.microsoft.com/office/powerpoint/2010/main" val="1360882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مجموعة 5">
            <a:extLst>
              <a:ext uri="{FF2B5EF4-FFF2-40B4-BE49-F238E27FC236}">
                <a16:creationId xmlns:a16="http://schemas.microsoft.com/office/drawing/2014/main" id="{F4624FA0-55C8-490E-9EB3-45712F99853F}"/>
              </a:ext>
            </a:extLst>
          </p:cNvPr>
          <p:cNvGrpSpPr/>
          <p:nvPr/>
        </p:nvGrpSpPr>
        <p:grpSpPr>
          <a:xfrm>
            <a:off x="0" y="11"/>
            <a:ext cx="12192000" cy="6857989"/>
            <a:chOff x="0" y="11"/>
            <a:chExt cx="12192000" cy="6857989"/>
          </a:xfrm>
        </p:grpSpPr>
        <p:pic>
          <p:nvPicPr>
            <p:cNvPr id="3" name="صورة 2">
              <a:extLst>
                <a:ext uri="{FF2B5EF4-FFF2-40B4-BE49-F238E27FC236}">
                  <a16:creationId xmlns:a16="http://schemas.microsoft.com/office/drawing/2014/main" id="{7587B81C-205D-42D7-9DBE-52B6028D1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3810"/>
            <a:stretch/>
          </p:blipFill>
          <p:spPr>
            <a:xfrm>
              <a:off x="0" y="6048102"/>
              <a:ext cx="12192000" cy="809898"/>
            </a:xfrm>
            <a:prstGeom prst="rect">
              <a:avLst/>
            </a:prstGeom>
          </p:spPr>
        </p:pic>
        <p:pic>
          <p:nvPicPr>
            <p:cNvPr id="5" name="Picture 1">
              <a:extLst>
                <a:ext uri="{FF2B5EF4-FFF2-40B4-BE49-F238E27FC236}">
                  <a16:creationId xmlns:a16="http://schemas.microsoft.com/office/drawing/2014/main" id="{110A1FA8-8DFB-4AE3-A705-EC95738F33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 t="6615" b="9116"/>
            <a:stretch/>
          </p:blipFill>
          <p:spPr>
            <a:xfrm>
              <a:off x="0" y="11"/>
              <a:ext cx="12191999" cy="6048092"/>
            </a:xfrm>
            <a:prstGeom prst="rect">
              <a:avLst/>
            </a:prstGeom>
          </p:spPr>
        </p:pic>
      </p:grpSp>
      <p:sp>
        <p:nvSpPr>
          <p:cNvPr id="13" name="Rounded Rectangle 4">
            <a:extLst>
              <a:ext uri="{FF2B5EF4-FFF2-40B4-BE49-F238E27FC236}">
                <a16:creationId xmlns:a16="http://schemas.microsoft.com/office/drawing/2014/main" id="{6711CD38-13CD-4F7B-8BEA-77A3898A4BA5}"/>
              </a:ext>
            </a:extLst>
          </p:cNvPr>
          <p:cNvSpPr/>
          <p:nvPr/>
        </p:nvSpPr>
        <p:spPr>
          <a:xfrm>
            <a:off x="1358700" y="1218887"/>
            <a:ext cx="9637211" cy="4420225"/>
          </a:xfrm>
          <a:prstGeom prst="roundRect">
            <a:avLst>
              <a:gd name="adj" fmla="val 17377"/>
            </a:avLst>
          </a:prstGeom>
          <a:solidFill>
            <a:schemeClr val="bg1"/>
          </a:solidFill>
          <a:ln w="38100">
            <a:solidFill>
              <a:schemeClr val="bg1">
                <a:lumMod val="65000"/>
              </a:schemeClr>
            </a:solidFill>
          </a:ln>
          <a:effectLst>
            <a:glow rad="101600">
              <a:srgbClr val="E6689B">
                <a:alpha val="60000"/>
              </a:srgb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 dirty="0"/>
          </a:p>
        </p:txBody>
      </p:sp>
      <p:sp>
        <p:nvSpPr>
          <p:cNvPr id="16" name="Rectangle 54">
            <a:extLst>
              <a:ext uri="{FF2B5EF4-FFF2-40B4-BE49-F238E27FC236}">
                <a16:creationId xmlns:a16="http://schemas.microsoft.com/office/drawing/2014/main" id="{C403ED9F-E74A-486B-B633-44F4FB2723E4}"/>
              </a:ext>
            </a:extLst>
          </p:cNvPr>
          <p:cNvSpPr/>
          <p:nvPr/>
        </p:nvSpPr>
        <p:spPr>
          <a:xfrm>
            <a:off x="5022982" y="3075056"/>
            <a:ext cx="230864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algn="ctr" defTabSz="914400" rtl="1" eaLnBrk="1" latinLnBrk="0" hangingPunct="1"/>
            <a:r>
              <a:rPr lang="ar-SA" sz="4000" b="1" cap="none" spc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UI Semibold" panose="020B0702040204020203" pitchFamily="34" charset="0"/>
                <a:cs typeface="Segoe UI Semibold" panose="020B0702040204020203" pitchFamily="34" charset="0"/>
              </a:rPr>
              <a:t>كتابة نص </a:t>
            </a:r>
            <a:endParaRPr lang="en-US" sz="4000" b="1" cap="none" spc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pic>
        <p:nvPicPr>
          <p:cNvPr id="18" name="صورة 17">
            <a:extLst>
              <a:ext uri="{FF2B5EF4-FFF2-40B4-BE49-F238E27FC236}">
                <a16:creationId xmlns:a16="http://schemas.microsoft.com/office/drawing/2014/main" id="{45DE8123-9FCE-4F05-9368-9A53BDB8216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49" y="408990"/>
            <a:ext cx="1785938" cy="1885950"/>
          </a:xfrm>
          <a:prstGeom prst="rect">
            <a:avLst/>
          </a:prstGeom>
        </p:spPr>
      </p:pic>
      <p:pic>
        <p:nvPicPr>
          <p:cNvPr id="8" name="صورة 2">
            <a:extLst>
              <a:ext uri="{FF2B5EF4-FFF2-40B4-BE49-F238E27FC236}">
                <a16:creationId xmlns:a16="http://schemas.microsoft.com/office/drawing/2014/main" id="{643540BE-AC55-F745-A072-0439071BBB3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7" r="2842" b="4688"/>
          <a:stretch/>
        </p:blipFill>
        <p:spPr>
          <a:xfrm>
            <a:off x="2238105" y="696685"/>
            <a:ext cx="9318171" cy="4911635"/>
          </a:xfrm>
          <a:prstGeom prst="rect">
            <a:avLst/>
          </a:prstGeom>
        </p:spPr>
      </p:pic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KW" smtClean="0"/>
              <a:t>إيمان الحضري</a:t>
            </a:r>
            <a:endParaRPr lang="ar-KW"/>
          </a:p>
        </p:txBody>
      </p:sp>
    </p:spTree>
    <p:extLst>
      <p:ext uri="{BB962C8B-B14F-4D97-AF65-F5344CB8AC3E}">
        <p14:creationId xmlns:p14="http://schemas.microsoft.com/office/powerpoint/2010/main" val="2406845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مجموعة 5">
            <a:extLst>
              <a:ext uri="{FF2B5EF4-FFF2-40B4-BE49-F238E27FC236}">
                <a16:creationId xmlns:a16="http://schemas.microsoft.com/office/drawing/2014/main" id="{F4624FA0-55C8-490E-9EB3-45712F99853F}"/>
              </a:ext>
            </a:extLst>
          </p:cNvPr>
          <p:cNvGrpSpPr/>
          <p:nvPr/>
        </p:nvGrpSpPr>
        <p:grpSpPr>
          <a:xfrm>
            <a:off x="-15653" y="11"/>
            <a:ext cx="12192000" cy="6857989"/>
            <a:chOff x="0" y="11"/>
            <a:chExt cx="12192000" cy="6857989"/>
          </a:xfrm>
        </p:grpSpPr>
        <p:pic>
          <p:nvPicPr>
            <p:cNvPr id="3" name="صورة 2">
              <a:extLst>
                <a:ext uri="{FF2B5EF4-FFF2-40B4-BE49-F238E27FC236}">
                  <a16:creationId xmlns:a16="http://schemas.microsoft.com/office/drawing/2014/main" id="{7587B81C-205D-42D7-9DBE-52B6028D1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3810"/>
            <a:stretch/>
          </p:blipFill>
          <p:spPr>
            <a:xfrm>
              <a:off x="0" y="6048102"/>
              <a:ext cx="12192000" cy="809898"/>
            </a:xfrm>
            <a:prstGeom prst="rect">
              <a:avLst/>
            </a:prstGeom>
          </p:spPr>
        </p:pic>
        <p:pic>
          <p:nvPicPr>
            <p:cNvPr id="5" name="Picture 1">
              <a:extLst>
                <a:ext uri="{FF2B5EF4-FFF2-40B4-BE49-F238E27FC236}">
                  <a16:creationId xmlns:a16="http://schemas.microsoft.com/office/drawing/2014/main" id="{110A1FA8-8DFB-4AE3-A705-EC95738F33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 t="6615" b="9116"/>
            <a:stretch/>
          </p:blipFill>
          <p:spPr>
            <a:xfrm>
              <a:off x="0" y="11"/>
              <a:ext cx="12191999" cy="6048092"/>
            </a:xfrm>
            <a:prstGeom prst="rect">
              <a:avLst/>
            </a:prstGeom>
          </p:spPr>
        </p:pic>
      </p:grpSp>
      <p:pic>
        <p:nvPicPr>
          <p:cNvPr id="13" name="BE0C18F9-FDEC-46D3-8EC0-84918E30E11B-L0-001.jpeg" descr="BE0C18F9-FDEC-46D3-8EC0-84918E30E11B-L0-001.jpeg">
            <a:extLst>
              <a:ext uri="{FF2B5EF4-FFF2-40B4-BE49-F238E27FC236}">
                <a16:creationId xmlns:a16="http://schemas.microsoft.com/office/drawing/2014/main" id="{9A3DA093-37ED-4298-9550-C39763FFE18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4" r="4" b="7796"/>
          <a:stretch>
            <a:fillRect/>
          </a:stretch>
        </p:blipFill>
        <p:spPr>
          <a:xfrm rot="20522056" flipH="1">
            <a:off x="8675737" y="3444965"/>
            <a:ext cx="2529189" cy="24871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4" h="21600" extrusionOk="0">
                <a:moveTo>
                  <a:pt x="20411" y="0"/>
                </a:moveTo>
                <a:cubicBezTo>
                  <a:pt x="19251" y="0"/>
                  <a:pt x="19226" y="1"/>
                  <a:pt x="19019" y="102"/>
                </a:cubicBezTo>
                <a:cubicBezTo>
                  <a:pt x="18747" y="236"/>
                  <a:pt x="18493" y="520"/>
                  <a:pt x="18327" y="874"/>
                </a:cubicBezTo>
                <a:cubicBezTo>
                  <a:pt x="18116" y="1323"/>
                  <a:pt x="18051" y="1671"/>
                  <a:pt x="18051" y="2333"/>
                </a:cubicBezTo>
                <a:cubicBezTo>
                  <a:pt x="18052" y="2982"/>
                  <a:pt x="18110" y="3235"/>
                  <a:pt x="18383" y="3744"/>
                </a:cubicBezTo>
                <a:lnTo>
                  <a:pt x="18526" y="4011"/>
                </a:lnTo>
                <a:lnTo>
                  <a:pt x="18420" y="4221"/>
                </a:lnTo>
                <a:cubicBezTo>
                  <a:pt x="18332" y="4394"/>
                  <a:pt x="18316" y="4474"/>
                  <a:pt x="18332" y="4672"/>
                </a:cubicBezTo>
                <a:cubicBezTo>
                  <a:pt x="18356" y="4959"/>
                  <a:pt x="18486" y="5235"/>
                  <a:pt x="18656" y="5362"/>
                </a:cubicBezTo>
                <a:cubicBezTo>
                  <a:pt x="18725" y="5414"/>
                  <a:pt x="18790" y="5514"/>
                  <a:pt x="18804" y="5589"/>
                </a:cubicBezTo>
                <a:cubicBezTo>
                  <a:pt x="18819" y="5662"/>
                  <a:pt x="18864" y="5756"/>
                  <a:pt x="18903" y="5799"/>
                </a:cubicBezTo>
                <a:cubicBezTo>
                  <a:pt x="18969" y="5873"/>
                  <a:pt x="18968" y="5885"/>
                  <a:pt x="18881" y="5966"/>
                </a:cubicBezTo>
                <a:cubicBezTo>
                  <a:pt x="18772" y="6069"/>
                  <a:pt x="18755" y="6316"/>
                  <a:pt x="18852" y="6398"/>
                </a:cubicBezTo>
                <a:cubicBezTo>
                  <a:pt x="18887" y="6428"/>
                  <a:pt x="18978" y="6467"/>
                  <a:pt x="19054" y="6487"/>
                </a:cubicBezTo>
                <a:cubicBezTo>
                  <a:pt x="19260" y="6541"/>
                  <a:pt x="19808" y="6504"/>
                  <a:pt x="20000" y="6422"/>
                </a:cubicBezTo>
                <a:cubicBezTo>
                  <a:pt x="20093" y="6383"/>
                  <a:pt x="20213" y="6308"/>
                  <a:pt x="20265" y="6258"/>
                </a:cubicBezTo>
                <a:cubicBezTo>
                  <a:pt x="20368" y="6160"/>
                  <a:pt x="20394" y="5970"/>
                  <a:pt x="20316" y="5891"/>
                </a:cubicBezTo>
                <a:cubicBezTo>
                  <a:pt x="20282" y="5856"/>
                  <a:pt x="20333" y="5803"/>
                  <a:pt x="20504" y="5691"/>
                </a:cubicBezTo>
                <a:cubicBezTo>
                  <a:pt x="20826" y="5482"/>
                  <a:pt x="20978" y="5214"/>
                  <a:pt x="20973" y="4871"/>
                </a:cubicBezTo>
                <a:cubicBezTo>
                  <a:pt x="20970" y="4624"/>
                  <a:pt x="20974" y="4618"/>
                  <a:pt x="21149" y="4496"/>
                </a:cubicBezTo>
                <a:cubicBezTo>
                  <a:pt x="21260" y="4419"/>
                  <a:pt x="21362" y="4295"/>
                  <a:pt x="21424" y="4165"/>
                </a:cubicBezTo>
                <a:cubicBezTo>
                  <a:pt x="21479" y="4050"/>
                  <a:pt x="21540" y="3920"/>
                  <a:pt x="21560" y="3879"/>
                </a:cubicBezTo>
                <a:cubicBezTo>
                  <a:pt x="21579" y="3837"/>
                  <a:pt x="21594" y="2948"/>
                  <a:pt x="21594" y="1902"/>
                </a:cubicBezTo>
                <a:lnTo>
                  <a:pt x="21594" y="0"/>
                </a:lnTo>
                <a:lnTo>
                  <a:pt x="20411" y="0"/>
                </a:lnTo>
                <a:close/>
                <a:moveTo>
                  <a:pt x="14159" y="3118"/>
                </a:moveTo>
                <a:cubicBezTo>
                  <a:pt x="14090" y="3129"/>
                  <a:pt x="14018" y="3158"/>
                  <a:pt x="13941" y="3207"/>
                </a:cubicBezTo>
                <a:lnTo>
                  <a:pt x="13790" y="3304"/>
                </a:lnTo>
                <a:lnTo>
                  <a:pt x="14007" y="3328"/>
                </a:lnTo>
                <a:cubicBezTo>
                  <a:pt x="14264" y="3356"/>
                  <a:pt x="14414" y="3447"/>
                  <a:pt x="14570" y="3671"/>
                </a:cubicBezTo>
                <a:cubicBezTo>
                  <a:pt x="14708" y="3871"/>
                  <a:pt x="14746" y="3795"/>
                  <a:pt x="14644" y="3523"/>
                </a:cubicBezTo>
                <a:cubicBezTo>
                  <a:pt x="14531" y="3222"/>
                  <a:pt x="14364" y="3085"/>
                  <a:pt x="14159" y="3118"/>
                </a:cubicBezTo>
                <a:close/>
                <a:moveTo>
                  <a:pt x="12377" y="3148"/>
                </a:moveTo>
                <a:cubicBezTo>
                  <a:pt x="12287" y="3150"/>
                  <a:pt x="12196" y="3172"/>
                  <a:pt x="12135" y="3212"/>
                </a:cubicBezTo>
                <a:cubicBezTo>
                  <a:pt x="12005" y="3300"/>
                  <a:pt x="11874" y="3520"/>
                  <a:pt x="11772" y="3822"/>
                </a:cubicBezTo>
                <a:cubicBezTo>
                  <a:pt x="11727" y="3955"/>
                  <a:pt x="11703" y="4063"/>
                  <a:pt x="11719" y="4062"/>
                </a:cubicBezTo>
                <a:cubicBezTo>
                  <a:pt x="11735" y="4061"/>
                  <a:pt x="11817" y="3949"/>
                  <a:pt x="11899" y="3817"/>
                </a:cubicBezTo>
                <a:cubicBezTo>
                  <a:pt x="12081" y="3523"/>
                  <a:pt x="12267" y="3372"/>
                  <a:pt x="12528" y="3304"/>
                </a:cubicBezTo>
                <a:cubicBezTo>
                  <a:pt x="12718" y="3255"/>
                  <a:pt x="12722" y="3254"/>
                  <a:pt x="12626" y="3202"/>
                </a:cubicBezTo>
                <a:cubicBezTo>
                  <a:pt x="12558" y="3165"/>
                  <a:pt x="12467" y="3145"/>
                  <a:pt x="12377" y="3148"/>
                </a:cubicBezTo>
                <a:close/>
                <a:moveTo>
                  <a:pt x="5477" y="3806"/>
                </a:moveTo>
                <a:cubicBezTo>
                  <a:pt x="5383" y="3810"/>
                  <a:pt x="5279" y="3838"/>
                  <a:pt x="5185" y="3887"/>
                </a:cubicBezTo>
                <a:cubicBezTo>
                  <a:pt x="5046" y="3959"/>
                  <a:pt x="4668" y="4323"/>
                  <a:pt x="4668" y="4386"/>
                </a:cubicBezTo>
                <a:cubicBezTo>
                  <a:pt x="4668" y="4430"/>
                  <a:pt x="4733" y="4406"/>
                  <a:pt x="4859" y="4318"/>
                </a:cubicBezTo>
                <a:cubicBezTo>
                  <a:pt x="5088" y="4160"/>
                  <a:pt x="5458" y="3983"/>
                  <a:pt x="5625" y="3952"/>
                </a:cubicBezTo>
                <a:cubicBezTo>
                  <a:pt x="5776" y="3923"/>
                  <a:pt x="5783" y="3917"/>
                  <a:pt x="5710" y="3863"/>
                </a:cubicBezTo>
                <a:cubicBezTo>
                  <a:pt x="5654" y="3821"/>
                  <a:pt x="5570" y="3802"/>
                  <a:pt x="5477" y="3806"/>
                </a:cubicBezTo>
                <a:close/>
                <a:moveTo>
                  <a:pt x="14729" y="4839"/>
                </a:moveTo>
                <a:cubicBezTo>
                  <a:pt x="14663" y="4839"/>
                  <a:pt x="14591" y="4856"/>
                  <a:pt x="14517" y="4890"/>
                </a:cubicBezTo>
                <a:cubicBezTo>
                  <a:pt x="14400" y="4944"/>
                  <a:pt x="14244" y="5165"/>
                  <a:pt x="14153" y="5403"/>
                </a:cubicBezTo>
                <a:cubicBezTo>
                  <a:pt x="14067" y="5629"/>
                  <a:pt x="14028" y="5662"/>
                  <a:pt x="13854" y="5662"/>
                </a:cubicBezTo>
                <a:cubicBezTo>
                  <a:pt x="13721" y="5662"/>
                  <a:pt x="13675" y="5637"/>
                  <a:pt x="13581" y="5511"/>
                </a:cubicBezTo>
                <a:cubicBezTo>
                  <a:pt x="13356" y="5211"/>
                  <a:pt x="12916" y="5098"/>
                  <a:pt x="12642" y="5268"/>
                </a:cubicBezTo>
                <a:cubicBezTo>
                  <a:pt x="12569" y="5313"/>
                  <a:pt x="12453" y="5459"/>
                  <a:pt x="12377" y="5605"/>
                </a:cubicBezTo>
                <a:lnTo>
                  <a:pt x="12244" y="5861"/>
                </a:lnTo>
                <a:lnTo>
                  <a:pt x="11913" y="5915"/>
                </a:lnTo>
                <a:cubicBezTo>
                  <a:pt x="11547" y="5977"/>
                  <a:pt x="10312" y="6288"/>
                  <a:pt x="10221" y="6341"/>
                </a:cubicBezTo>
                <a:cubicBezTo>
                  <a:pt x="10176" y="6368"/>
                  <a:pt x="10393" y="7141"/>
                  <a:pt x="11244" y="9985"/>
                </a:cubicBezTo>
                <a:cubicBezTo>
                  <a:pt x="11839" y="11970"/>
                  <a:pt x="12672" y="14750"/>
                  <a:pt x="13095" y="16165"/>
                </a:cubicBezTo>
                <a:cubicBezTo>
                  <a:pt x="13519" y="17579"/>
                  <a:pt x="13882" y="18800"/>
                  <a:pt x="13904" y="18878"/>
                </a:cubicBezTo>
                <a:cubicBezTo>
                  <a:pt x="13941" y="19009"/>
                  <a:pt x="13957" y="19019"/>
                  <a:pt x="14082" y="18997"/>
                </a:cubicBezTo>
                <a:cubicBezTo>
                  <a:pt x="14156" y="18984"/>
                  <a:pt x="14626" y="18916"/>
                  <a:pt x="15126" y="18846"/>
                </a:cubicBezTo>
                <a:cubicBezTo>
                  <a:pt x="15627" y="18776"/>
                  <a:pt x="16040" y="18712"/>
                  <a:pt x="16044" y="18706"/>
                </a:cubicBezTo>
                <a:cubicBezTo>
                  <a:pt x="16055" y="18690"/>
                  <a:pt x="16667" y="6062"/>
                  <a:pt x="16664" y="5894"/>
                </a:cubicBezTo>
                <a:lnTo>
                  <a:pt x="16662" y="5759"/>
                </a:lnTo>
                <a:lnTo>
                  <a:pt x="16375" y="5734"/>
                </a:lnTo>
                <a:cubicBezTo>
                  <a:pt x="16218" y="5720"/>
                  <a:pt x="15930" y="5696"/>
                  <a:pt x="15736" y="5681"/>
                </a:cubicBezTo>
                <a:lnTo>
                  <a:pt x="15384" y="5651"/>
                </a:lnTo>
                <a:lnTo>
                  <a:pt x="15243" y="5341"/>
                </a:lnTo>
                <a:cubicBezTo>
                  <a:pt x="15089" y="5002"/>
                  <a:pt x="14926" y="4840"/>
                  <a:pt x="14729" y="4839"/>
                </a:cubicBezTo>
                <a:close/>
                <a:moveTo>
                  <a:pt x="4480" y="5074"/>
                </a:moveTo>
                <a:cubicBezTo>
                  <a:pt x="4161" y="5107"/>
                  <a:pt x="3782" y="5312"/>
                  <a:pt x="3507" y="5621"/>
                </a:cubicBezTo>
                <a:cubicBezTo>
                  <a:pt x="3305" y="5848"/>
                  <a:pt x="3241" y="5889"/>
                  <a:pt x="2942" y="5991"/>
                </a:cubicBezTo>
                <a:cubicBezTo>
                  <a:pt x="1550" y="6463"/>
                  <a:pt x="636" y="7449"/>
                  <a:pt x="179" y="8969"/>
                </a:cubicBezTo>
                <a:cubicBezTo>
                  <a:pt x="114" y="9182"/>
                  <a:pt x="43" y="9383"/>
                  <a:pt x="20" y="9414"/>
                </a:cubicBezTo>
                <a:cubicBezTo>
                  <a:pt x="-6" y="9447"/>
                  <a:pt x="-6" y="9484"/>
                  <a:pt x="17" y="9505"/>
                </a:cubicBezTo>
                <a:cubicBezTo>
                  <a:pt x="38" y="9525"/>
                  <a:pt x="380" y="9615"/>
                  <a:pt x="778" y="9705"/>
                </a:cubicBezTo>
                <a:cubicBezTo>
                  <a:pt x="1762" y="9927"/>
                  <a:pt x="1698" y="9894"/>
                  <a:pt x="1682" y="10169"/>
                </a:cubicBezTo>
                <a:cubicBezTo>
                  <a:pt x="1672" y="10359"/>
                  <a:pt x="1657" y="10396"/>
                  <a:pt x="1584" y="10406"/>
                </a:cubicBezTo>
                <a:cubicBezTo>
                  <a:pt x="1280" y="10451"/>
                  <a:pt x="1294" y="11211"/>
                  <a:pt x="1608" y="11596"/>
                </a:cubicBezTo>
                <a:cubicBezTo>
                  <a:pt x="1852" y="11894"/>
                  <a:pt x="2097" y="11952"/>
                  <a:pt x="2194" y="11736"/>
                </a:cubicBezTo>
                <a:lnTo>
                  <a:pt x="2239" y="11633"/>
                </a:lnTo>
                <a:lnTo>
                  <a:pt x="2443" y="11712"/>
                </a:lnTo>
                <a:cubicBezTo>
                  <a:pt x="3094" y="11963"/>
                  <a:pt x="3708" y="11800"/>
                  <a:pt x="3942" y="11312"/>
                </a:cubicBezTo>
                <a:cubicBezTo>
                  <a:pt x="3990" y="11212"/>
                  <a:pt x="4106" y="11056"/>
                  <a:pt x="4199" y="10965"/>
                </a:cubicBezTo>
                <a:cubicBezTo>
                  <a:pt x="4297" y="10868"/>
                  <a:pt x="4401" y="10703"/>
                  <a:pt x="4448" y="10573"/>
                </a:cubicBezTo>
                <a:cubicBezTo>
                  <a:pt x="4546" y="10304"/>
                  <a:pt x="4636" y="10251"/>
                  <a:pt x="5111" y="10180"/>
                </a:cubicBezTo>
                <a:cubicBezTo>
                  <a:pt x="5300" y="10151"/>
                  <a:pt x="5502" y="10103"/>
                  <a:pt x="5559" y="10072"/>
                </a:cubicBezTo>
                <a:cubicBezTo>
                  <a:pt x="5657" y="10018"/>
                  <a:pt x="5676" y="10027"/>
                  <a:pt x="5848" y="10220"/>
                </a:cubicBezTo>
                <a:cubicBezTo>
                  <a:pt x="6200" y="10615"/>
                  <a:pt x="6238" y="11079"/>
                  <a:pt x="5970" y="11652"/>
                </a:cubicBezTo>
                <a:cubicBezTo>
                  <a:pt x="5724" y="12180"/>
                  <a:pt x="5142" y="12680"/>
                  <a:pt x="4498" y="12917"/>
                </a:cubicBezTo>
                <a:cubicBezTo>
                  <a:pt x="3935" y="13126"/>
                  <a:pt x="3738" y="13158"/>
                  <a:pt x="3011" y="13157"/>
                </a:cubicBezTo>
                <a:cubicBezTo>
                  <a:pt x="2325" y="13157"/>
                  <a:pt x="2238" y="13147"/>
                  <a:pt x="1483" y="12961"/>
                </a:cubicBezTo>
                <a:cubicBezTo>
                  <a:pt x="1441" y="12950"/>
                  <a:pt x="1401" y="13037"/>
                  <a:pt x="1346" y="13268"/>
                </a:cubicBezTo>
                <a:cubicBezTo>
                  <a:pt x="897" y="15127"/>
                  <a:pt x="597" y="16404"/>
                  <a:pt x="606" y="16413"/>
                </a:cubicBezTo>
                <a:cubicBezTo>
                  <a:pt x="612" y="16419"/>
                  <a:pt x="1399" y="16511"/>
                  <a:pt x="2356" y="16615"/>
                </a:cubicBezTo>
                <a:cubicBezTo>
                  <a:pt x="3312" y="16720"/>
                  <a:pt x="4115" y="16807"/>
                  <a:pt x="4140" y="16810"/>
                </a:cubicBezTo>
                <a:cubicBezTo>
                  <a:pt x="4168" y="16812"/>
                  <a:pt x="4243" y="16419"/>
                  <a:pt x="4331" y="15809"/>
                </a:cubicBezTo>
                <a:cubicBezTo>
                  <a:pt x="4490" y="14714"/>
                  <a:pt x="4512" y="14652"/>
                  <a:pt x="4764" y="14652"/>
                </a:cubicBezTo>
                <a:cubicBezTo>
                  <a:pt x="4977" y="14652"/>
                  <a:pt x="5609" y="14531"/>
                  <a:pt x="6020" y="14412"/>
                </a:cubicBezTo>
                <a:cubicBezTo>
                  <a:pt x="6500" y="14272"/>
                  <a:pt x="7247" y="13898"/>
                  <a:pt x="7619" y="13611"/>
                </a:cubicBezTo>
                <a:cubicBezTo>
                  <a:pt x="8611" y="12845"/>
                  <a:pt x="9204" y="11248"/>
                  <a:pt x="9054" y="9748"/>
                </a:cubicBezTo>
                <a:cubicBezTo>
                  <a:pt x="8895" y="8150"/>
                  <a:pt x="8111" y="6942"/>
                  <a:pt x="6797" y="6269"/>
                </a:cubicBezTo>
                <a:cubicBezTo>
                  <a:pt x="6555" y="6144"/>
                  <a:pt x="6531" y="6122"/>
                  <a:pt x="6596" y="6074"/>
                </a:cubicBezTo>
                <a:cubicBezTo>
                  <a:pt x="6662" y="6025"/>
                  <a:pt x="6634" y="5975"/>
                  <a:pt x="6299" y="5581"/>
                </a:cubicBezTo>
                <a:cubicBezTo>
                  <a:pt x="6095" y="5340"/>
                  <a:pt x="5913" y="5144"/>
                  <a:pt x="5896" y="5144"/>
                </a:cubicBezTo>
                <a:cubicBezTo>
                  <a:pt x="5829" y="5144"/>
                  <a:pt x="5980" y="5527"/>
                  <a:pt x="6103" y="5670"/>
                </a:cubicBezTo>
                <a:cubicBezTo>
                  <a:pt x="6183" y="5764"/>
                  <a:pt x="6112" y="5804"/>
                  <a:pt x="5967" y="5748"/>
                </a:cubicBezTo>
                <a:cubicBezTo>
                  <a:pt x="5810" y="5687"/>
                  <a:pt x="5626" y="5695"/>
                  <a:pt x="5456" y="5767"/>
                </a:cubicBezTo>
                <a:cubicBezTo>
                  <a:pt x="5285" y="5839"/>
                  <a:pt x="5247" y="5809"/>
                  <a:pt x="5204" y="5567"/>
                </a:cubicBezTo>
                <a:cubicBezTo>
                  <a:pt x="5169" y="5374"/>
                  <a:pt x="4981" y="5168"/>
                  <a:pt x="4772" y="5098"/>
                </a:cubicBezTo>
                <a:cubicBezTo>
                  <a:pt x="4684" y="5069"/>
                  <a:pt x="4586" y="5062"/>
                  <a:pt x="4480" y="5074"/>
                </a:cubicBezTo>
                <a:close/>
                <a:moveTo>
                  <a:pt x="855" y="18026"/>
                </a:moveTo>
                <a:cubicBezTo>
                  <a:pt x="774" y="18025"/>
                  <a:pt x="758" y="18060"/>
                  <a:pt x="712" y="18336"/>
                </a:cubicBezTo>
                <a:cubicBezTo>
                  <a:pt x="683" y="18509"/>
                  <a:pt x="587" y="19059"/>
                  <a:pt x="500" y="19558"/>
                </a:cubicBezTo>
                <a:cubicBezTo>
                  <a:pt x="412" y="20057"/>
                  <a:pt x="344" y="20470"/>
                  <a:pt x="348" y="20475"/>
                </a:cubicBezTo>
                <a:cubicBezTo>
                  <a:pt x="353" y="20481"/>
                  <a:pt x="1113" y="20602"/>
                  <a:pt x="2035" y="20742"/>
                </a:cubicBezTo>
                <a:cubicBezTo>
                  <a:pt x="2957" y="20883"/>
                  <a:pt x="3724" y="20999"/>
                  <a:pt x="3740" y="21001"/>
                </a:cubicBezTo>
                <a:cubicBezTo>
                  <a:pt x="3781" y="21008"/>
                  <a:pt x="3800" y="20896"/>
                  <a:pt x="3952" y="19698"/>
                </a:cubicBezTo>
                <a:cubicBezTo>
                  <a:pt x="4027" y="19110"/>
                  <a:pt x="4075" y="18615"/>
                  <a:pt x="4058" y="18598"/>
                </a:cubicBezTo>
                <a:cubicBezTo>
                  <a:pt x="4027" y="18566"/>
                  <a:pt x="1014" y="18028"/>
                  <a:pt x="855" y="18026"/>
                </a:cubicBezTo>
                <a:close/>
                <a:moveTo>
                  <a:pt x="15980" y="19434"/>
                </a:moveTo>
                <a:cubicBezTo>
                  <a:pt x="15945" y="19437"/>
                  <a:pt x="15500" y="19513"/>
                  <a:pt x="14991" y="19604"/>
                </a:cubicBezTo>
                <a:cubicBezTo>
                  <a:pt x="14155" y="19753"/>
                  <a:pt x="14068" y="19778"/>
                  <a:pt x="14068" y="19855"/>
                </a:cubicBezTo>
                <a:cubicBezTo>
                  <a:pt x="14068" y="19902"/>
                  <a:pt x="14117" y="20308"/>
                  <a:pt x="14177" y="20758"/>
                </a:cubicBezTo>
                <a:cubicBezTo>
                  <a:pt x="14235" y="21190"/>
                  <a:pt x="14267" y="21539"/>
                  <a:pt x="14259" y="21600"/>
                </a:cubicBezTo>
                <a:lnTo>
                  <a:pt x="16063" y="21600"/>
                </a:lnTo>
                <a:lnTo>
                  <a:pt x="16055" y="20553"/>
                </a:lnTo>
                <a:cubicBezTo>
                  <a:pt x="16047" y="19585"/>
                  <a:pt x="16035" y="19430"/>
                  <a:pt x="15980" y="19434"/>
                </a:cubicBezTo>
                <a:close/>
              </a:path>
            </a:pathLst>
          </a:custGeom>
          <a:ln w="12700">
            <a:miter lim="4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4" name="صورة 2">
            <a:extLst>
              <a:ext uri="{FF2B5EF4-FFF2-40B4-BE49-F238E27FC236}">
                <a16:creationId xmlns:a16="http://schemas.microsoft.com/office/drawing/2014/main" id="{AD9939CF-39D1-FE4E-ADC8-87927507DED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69" b="9715"/>
          <a:stretch/>
        </p:blipFill>
        <p:spPr>
          <a:xfrm>
            <a:off x="232757" y="269966"/>
            <a:ext cx="8205849" cy="555606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KW" smtClean="0"/>
              <a:t>إيمان الحضري</a:t>
            </a:r>
            <a:endParaRPr lang="ar-KW"/>
          </a:p>
        </p:txBody>
      </p:sp>
    </p:spTree>
    <p:extLst>
      <p:ext uri="{BB962C8B-B14F-4D97-AF65-F5344CB8AC3E}">
        <p14:creationId xmlns:p14="http://schemas.microsoft.com/office/powerpoint/2010/main" val="13533016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 advAuto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مجموعة 5">
            <a:extLst>
              <a:ext uri="{FF2B5EF4-FFF2-40B4-BE49-F238E27FC236}">
                <a16:creationId xmlns:a16="http://schemas.microsoft.com/office/drawing/2014/main" id="{F4624FA0-55C8-490E-9EB3-45712F99853F}"/>
              </a:ext>
            </a:extLst>
          </p:cNvPr>
          <p:cNvGrpSpPr/>
          <p:nvPr/>
        </p:nvGrpSpPr>
        <p:grpSpPr>
          <a:xfrm>
            <a:off x="0" y="11"/>
            <a:ext cx="12192000" cy="6857989"/>
            <a:chOff x="0" y="11"/>
            <a:chExt cx="12192000" cy="6857989"/>
          </a:xfrm>
        </p:grpSpPr>
        <p:pic>
          <p:nvPicPr>
            <p:cNvPr id="3" name="صورة 2">
              <a:extLst>
                <a:ext uri="{FF2B5EF4-FFF2-40B4-BE49-F238E27FC236}">
                  <a16:creationId xmlns:a16="http://schemas.microsoft.com/office/drawing/2014/main" id="{7587B81C-205D-42D7-9DBE-52B6028D1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3810"/>
            <a:stretch/>
          </p:blipFill>
          <p:spPr>
            <a:xfrm>
              <a:off x="0" y="6048102"/>
              <a:ext cx="12192000" cy="809898"/>
            </a:xfrm>
            <a:prstGeom prst="rect">
              <a:avLst/>
            </a:prstGeom>
          </p:spPr>
        </p:pic>
        <p:pic>
          <p:nvPicPr>
            <p:cNvPr id="5" name="Picture 1">
              <a:extLst>
                <a:ext uri="{FF2B5EF4-FFF2-40B4-BE49-F238E27FC236}">
                  <a16:creationId xmlns:a16="http://schemas.microsoft.com/office/drawing/2014/main" id="{110A1FA8-8DFB-4AE3-A705-EC95738F33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 t="6615" b="9116"/>
            <a:stretch/>
          </p:blipFill>
          <p:spPr>
            <a:xfrm>
              <a:off x="0" y="11"/>
              <a:ext cx="12191999" cy="6048092"/>
            </a:xfrm>
            <a:prstGeom prst="rect">
              <a:avLst/>
            </a:prstGeom>
          </p:spPr>
        </p:pic>
      </p:grpSp>
      <p:sp>
        <p:nvSpPr>
          <p:cNvPr id="13" name="Rounded Rectangle 52">
            <a:extLst>
              <a:ext uri="{FF2B5EF4-FFF2-40B4-BE49-F238E27FC236}">
                <a16:creationId xmlns:a16="http://schemas.microsoft.com/office/drawing/2014/main" id="{4804C61F-6734-42BF-B849-F0A78ADAB9E3}"/>
              </a:ext>
            </a:extLst>
          </p:cNvPr>
          <p:cNvSpPr/>
          <p:nvPr/>
        </p:nvSpPr>
        <p:spPr>
          <a:xfrm>
            <a:off x="8829054" y="76793"/>
            <a:ext cx="3275129" cy="1008917"/>
          </a:xfrm>
          <a:prstGeom prst="roundRect">
            <a:avLst>
              <a:gd name="adj" fmla="val 10481"/>
            </a:avLst>
          </a:prstGeom>
          <a:solidFill>
            <a:srgbClr val="DE367A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 dirty="0"/>
          </a:p>
        </p:txBody>
      </p:sp>
      <p:pic>
        <p:nvPicPr>
          <p:cNvPr id="7" name="Picture 27">
            <a:extLst>
              <a:ext uri="{FF2B5EF4-FFF2-40B4-BE49-F238E27FC236}">
                <a16:creationId xmlns:a16="http://schemas.microsoft.com/office/drawing/2014/main" id="{F50719DD-9D5B-4B7F-AB2B-59A2BB2063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6774350" flipV="1">
            <a:off x="10472770" y="1559489"/>
            <a:ext cx="1066496" cy="380090"/>
          </a:xfrm>
          <a:prstGeom prst="rect">
            <a:avLst/>
          </a:prstGeom>
        </p:spPr>
      </p:pic>
      <p:sp>
        <p:nvSpPr>
          <p:cNvPr id="10" name="Rectangle 54">
            <a:extLst>
              <a:ext uri="{FF2B5EF4-FFF2-40B4-BE49-F238E27FC236}">
                <a16:creationId xmlns:a16="http://schemas.microsoft.com/office/drawing/2014/main" id="{F6E97249-4843-4E67-84BC-117D7891F4C1}"/>
              </a:ext>
            </a:extLst>
          </p:cNvPr>
          <p:cNvSpPr/>
          <p:nvPr/>
        </p:nvSpPr>
        <p:spPr>
          <a:xfrm>
            <a:off x="9680293" y="167337"/>
            <a:ext cx="155523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algn="ctr" defTabSz="914400" rtl="1" eaLnBrk="1" latinLnBrk="0" hangingPunct="1"/>
            <a:r>
              <a:rPr lang="ar-OM" sz="4000" cap="none" spc="0" dirty="0" smtClean="0">
                <a:ln w="0"/>
                <a:solidFill>
                  <a:schemeClr val="bg1">
                    <a:lumMod val="9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UI Semibold" panose="020B0702040204020203" pitchFamily="34" charset="0"/>
                <a:cs typeface="Segoe UI Semibold" panose="020B0702040204020203" pitchFamily="34" charset="0"/>
              </a:rPr>
              <a:t>أتصفح</a:t>
            </a:r>
            <a:endParaRPr lang="en-US" sz="4000" cap="none" spc="0" dirty="0">
              <a:ln w="0"/>
              <a:solidFill>
                <a:schemeClr val="bg1">
                  <a:lumMod val="9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pic>
        <p:nvPicPr>
          <p:cNvPr id="2" name="صورة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217" y="0"/>
            <a:ext cx="8368937" cy="6858000"/>
          </a:xfrm>
          <a:prstGeom prst="rect">
            <a:avLst/>
          </a:prstGeom>
        </p:spPr>
      </p:pic>
      <p:sp>
        <p:nvSpPr>
          <p:cNvPr id="4" name="مربع نص 3"/>
          <p:cNvSpPr txBox="1"/>
          <p:nvPr/>
        </p:nvSpPr>
        <p:spPr>
          <a:xfrm>
            <a:off x="104503" y="304799"/>
            <a:ext cx="49029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OM" sz="3600" b="1" u="sng" dirty="0" smtClean="0"/>
              <a:t>منْ يَقْـنَعُ </a:t>
            </a:r>
            <a:r>
              <a:rPr lang="ar-OM" sz="3600" b="1" u="sng" smtClean="0"/>
              <a:t>باسِماً؟!</a:t>
            </a:r>
            <a:endParaRPr lang="en-US" sz="3600" b="1" u="sng" dirty="0"/>
          </a:p>
        </p:txBody>
      </p:sp>
      <p:sp>
        <p:nvSpPr>
          <p:cNvPr id="15" name="مربع نص 14"/>
          <p:cNvSpPr txBox="1"/>
          <p:nvPr/>
        </p:nvSpPr>
        <p:spPr>
          <a:xfrm>
            <a:off x="256903" y="1380315"/>
            <a:ext cx="49029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OM" sz="3600" b="1" u="sng" dirty="0" smtClean="0"/>
              <a:t>لُبْنى الصَّفدي</a:t>
            </a:r>
            <a:endParaRPr lang="en-US" sz="3600" b="1" u="sng" dirty="0"/>
          </a:p>
        </p:txBody>
      </p:sp>
      <p:pic>
        <p:nvPicPr>
          <p:cNvPr id="16" name="صورة 15">
            <a:extLst>
              <a:ext uri="{FF2B5EF4-FFF2-40B4-BE49-F238E27FC236}">
                <a16:creationId xmlns:a16="http://schemas.microsoft.com/office/drawing/2014/main" id="{2840ABF3-781E-47C2-B3D6-7E890B253E7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15801" y="4184410"/>
            <a:ext cx="669068" cy="647132"/>
          </a:xfrm>
          <a:prstGeom prst="rect">
            <a:avLst/>
          </a:prstGeom>
        </p:spPr>
      </p:pic>
      <p:sp>
        <p:nvSpPr>
          <p:cNvPr id="9" name="عنصر نائب للتذييل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KW" smtClean="0"/>
              <a:t>إيمان الحضري</a:t>
            </a:r>
            <a:endParaRPr lang="ar-KW"/>
          </a:p>
        </p:txBody>
      </p:sp>
    </p:spTree>
    <p:extLst>
      <p:ext uri="{BB962C8B-B14F-4D97-AF65-F5344CB8AC3E}">
        <p14:creationId xmlns:p14="http://schemas.microsoft.com/office/powerpoint/2010/main" val="11347787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/>
      <p:bldP spid="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مجموعة 5">
            <a:extLst>
              <a:ext uri="{FF2B5EF4-FFF2-40B4-BE49-F238E27FC236}">
                <a16:creationId xmlns:a16="http://schemas.microsoft.com/office/drawing/2014/main" id="{F4624FA0-55C8-490E-9EB3-45712F99853F}"/>
              </a:ext>
            </a:extLst>
          </p:cNvPr>
          <p:cNvGrpSpPr/>
          <p:nvPr/>
        </p:nvGrpSpPr>
        <p:grpSpPr>
          <a:xfrm>
            <a:off x="0" y="11"/>
            <a:ext cx="12192000" cy="6857989"/>
            <a:chOff x="0" y="11"/>
            <a:chExt cx="12192000" cy="6857989"/>
          </a:xfrm>
        </p:grpSpPr>
        <p:pic>
          <p:nvPicPr>
            <p:cNvPr id="3" name="صورة 2">
              <a:extLst>
                <a:ext uri="{FF2B5EF4-FFF2-40B4-BE49-F238E27FC236}">
                  <a16:creationId xmlns:a16="http://schemas.microsoft.com/office/drawing/2014/main" id="{7587B81C-205D-42D7-9DBE-52B6028D1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3810"/>
            <a:stretch/>
          </p:blipFill>
          <p:spPr>
            <a:xfrm>
              <a:off x="0" y="6048102"/>
              <a:ext cx="12192000" cy="809898"/>
            </a:xfrm>
            <a:prstGeom prst="rect">
              <a:avLst/>
            </a:prstGeom>
          </p:spPr>
        </p:pic>
        <p:pic>
          <p:nvPicPr>
            <p:cNvPr id="5" name="Picture 1">
              <a:extLst>
                <a:ext uri="{FF2B5EF4-FFF2-40B4-BE49-F238E27FC236}">
                  <a16:creationId xmlns:a16="http://schemas.microsoft.com/office/drawing/2014/main" id="{110A1FA8-8DFB-4AE3-A705-EC95738F33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 t="6615" b="9116"/>
            <a:stretch/>
          </p:blipFill>
          <p:spPr>
            <a:xfrm>
              <a:off x="0" y="11"/>
              <a:ext cx="12191999" cy="6048092"/>
            </a:xfrm>
            <a:prstGeom prst="rect">
              <a:avLst/>
            </a:prstGeom>
          </p:spPr>
        </p:pic>
      </p:grpSp>
      <p:sp>
        <p:nvSpPr>
          <p:cNvPr id="12" name="Rounded Rectangle 4">
            <a:extLst>
              <a:ext uri="{FF2B5EF4-FFF2-40B4-BE49-F238E27FC236}">
                <a16:creationId xmlns:a16="http://schemas.microsoft.com/office/drawing/2014/main" id="{5ED58F12-780D-4FEF-A806-329850E078C6}"/>
              </a:ext>
            </a:extLst>
          </p:cNvPr>
          <p:cNvSpPr/>
          <p:nvPr/>
        </p:nvSpPr>
        <p:spPr>
          <a:xfrm>
            <a:off x="2535278" y="1524000"/>
            <a:ext cx="7580271" cy="3714205"/>
          </a:xfrm>
          <a:prstGeom prst="roundRect">
            <a:avLst>
              <a:gd name="adj" fmla="val 1048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 dirty="0"/>
          </a:p>
        </p:txBody>
      </p:sp>
      <p:pic>
        <p:nvPicPr>
          <p:cNvPr id="7" name="Picture 27">
            <a:extLst>
              <a:ext uri="{FF2B5EF4-FFF2-40B4-BE49-F238E27FC236}">
                <a16:creationId xmlns:a16="http://schemas.microsoft.com/office/drawing/2014/main" id="{F50719DD-9D5B-4B7F-AB2B-59A2BB2063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6774350" flipV="1">
            <a:off x="1527643" y="1907015"/>
            <a:ext cx="2259597" cy="380090"/>
          </a:xfrm>
          <a:prstGeom prst="rect">
            <a:avLst/>
          </a:prstGeom>
        </p:spPr>
      </p:pic>
      <p:pic>
        <p:nvPicPr>
          <p:cNvPr id="9" name="صورة 3">
            <a:extLst>
              <a:ext uri="{FF2B5EF4-FFF2-40B4-BE49-F238E27FC236}">
                <a16:creationId xmlns:a16="http://schemas.microsoft.com/office/drawing/2014/main" id="{67E3536E-0248-874B-B2D4-354DECCF1CA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74" y="69668"/>
            <a:ext cx="9985169" cy="6858000"/>
          </a:xfrm>
          <a:prstGeom prst="rect">
            <a:avLst/>
          </a:prstGeom>
        </p:spPr>
      </p:pic>
      <p:sp>
        <p:nvSpPr>
          <p:cNvPr id="13" name="Rounded Rectangle 52">
            <a:extLst>
              <a:ext uri="{FF2B5EF4-FFF2-40B4-BE49-F238E27FC236}">
                <a16:creationId xmlns:a16="http://schemas.microsoft.com/office/drawing/2014/main" id="{4804C61F-6734-42BF-B849-F0A78ADAB9E3}"/>
              </a:ext>
            </a:extLst>
          </p:cNvPr>
          <p:cNvSpPr/>
          <p:nvPr/>
        </p:nvSpPr>
        <p:spPr>
          <a:xfrm>
            <a:off x="9579429" y="799604"/>
            <a:ext cx="2612571" cy="1008917"/>
          </a:xfrm>
          <a:prstGeom prst="roundRect">
            <a:avLst>
              <a:gd name="adj" fmla="val 10481"/>
            </a:avLst>
          </a:prstGeom>
          <a:solidFill>
            <a:srgbClr val="DE367A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 dirty="0"/>
          </a:p>
        </p:txBody>
      </p:sp>
      <p:sp>
        <p:nvSpPr>
          <p:cNvPr id="10" name="Rectangle 54">
            <a:extLst>
              <a:ext uri="{FF2B5EF4-FFF2-40B4-BE49-F238E27FC236}">
                <a16:creationId xmlns:a16="http://schemas.microsoft.com/office/drawing/2014/main" id="{F6E97249-4843-4E67-84BC-117D7891F4C1}"/>
              </a:ext>
            </a:extLst>
          </p:cNvPr>
          <p:cNvSpPr/>
          <p:nvPr/>
        </p:nvSpPr>
        <p:spPr>
          <a:xfrm>
            <a:off x="10105178" y="864023"/>
            <a:ext cx="185499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algn="ctr" defTabSz="914400" rtl="1" eaLnBrk="1" latinLnBrk="0" hangingPunct="1"/>
            <a:r>
              <a:rPr lang="ar-OM" sz="4000" cap="none" spc="0" dirty="0" smtClean="0">
                <a:ln w="0"/>
                <a:solidFill>
                  <a:schemeClr val="bg1">
                    <a:lumMod val="9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UI Semibold" panose="020B0702040204020203" pitchFamily="34" charset="0"/>
                <a:cs typeface="Segoe UI Semibold" panose="020B0702040204020203" pitchFamily="34" charset="0"/>
              </a:rPr>
              <a:t>الأهداف</a:t>
            </a:r>
            <a:endParaRPr lang="en-US" sz="4000" cap="none" spc="0" dirty="0">
              <a:ln w="0"/>
              <a:solidFill>
                <a:schemeClr val="bg1">
                  <a:lumMod val="9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KW" smtClean="0"/>
              <a:t>إيمان الحضري</a:t>
            </a:r>
            <a:endParaRPr lang="ar-KW"/>
          </a:p>
        </p:txBody>
      </p:sp>
    </p:spTree>
    <p:extLst>
      <p:ext uri="{BB962C8B-B14F-4D97-AF65-F5344CB8AC3E}">
        <p14:creationId xmlns:p14="http://schemas.microsoft.com/office/powerpoint/2010/main" val="26302467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مجموعة 5">
            <a:extLst>
              <a:ext uri="{FF2B5EF4-FFF2-40B4-BE49-F238E27FC236}">
                <a16:creationId xmlns:a16="http://schemas.microsoft.com/office/drawing/2014/main" id="{F4624FA0-55C8-490E-9EB3-45712F99853F}"/>
              </a:ext>
            </a:extLst>
          </p:cNvPr>
          <p:cNvGrpSpPr/>
          <p:nvPr/>
        </p:nvGrpSpPr>
        <p:grpSpPr>
          <a:xfrm>
            <a:off x="0" y="11"/>
            <a:ext cx="12192000" cy="6857989"/>
            <a:chOff x="0" y="11"/>
            <a:chExt cx="12192000" cy="6857989"/>
          </a:xfrm>
        </p:grpSpPr>
        <p:pic>
          <p:nvPicPr>
            <p:cNvPr id="3" name="صورة 2">
              <a:extLst>
                <a:ext uri="{FF2B5EF4-FFF2-40B4-BE49-F238E27FC236}">
                  <a16:creationId xmlns:a16="http://schemas.microsoft.com/office/drawing/2014/main" id="{7587B81C-205D-42D7-9DBE-52B6028D1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3810"/>
            <a:stretch/>
          </p:blipFill>
          <p:spPr>
            <a:xfrm>
              <a:off x="0" y="6048102"/>
              <a:ext cx="12192000" cy="809898"/>
            </a:xfrm>
            <a:prstGeom prst="rect">
              <a:avLst/>
            </a:prstGeom>
          </p:spPr>
        </p:pic>
        <p:pic>
          <p:nvPicPr>
            <p:cNvPr id="5" name="Picture 1">
              <a:extLst>
                <a:ext uri="{FF2B5EF4-FFF2-40B4-BE49-F238E27FC236}">
                  <a16:creationId xmlns:a16="http://schemas.microsoft.com/office/drawing/2014/main" id="{110A1FA8-8DFB-4AE3-A705-EC95738F33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 t="6615" b="9116"/>
            <a:stretch/>
          </p:blipFill>
          <p:spPr>
            <a:xfrm>
              <a:off x="0" y="11"/>
              <a:ext cx="12191999" cy="6048092"/>
            </a:xfrm>
            <a:prstGeom prst="rect">
              <a:avLst/>
            </a:prstGeom>
          </p:spPr>
        </p:pic>
      </p:grpSp>
      <p:sp>
        <p:nvSpPr>
          <p:cNvPr id="12" name="Rounded Rectangle 4">
            <a:extLst>
              <a:ext uri="{FF2B5EF4-FFF2-40B4-BE49-F238E27FC236}">
                <a16:creationId xmlns:a16="http://schemas.microsoft.com/office/drawing/2014/main" id="{5ED58F12-780D-4FEF-A806-329850E078C6}"/>
              </a:ext>
            </a:extLst>
          </p:cNvPr>
          <p:cNvSpPr/>
          <p:nvPr/>
        </p:nvSpPr>
        <p:spPr>
          <a:xfrm>
            <a:off x="2979416" y="1193075"/>
            <a:ext cx="7580271" cy="3714205"/>
          </a:xfrm>
          <a:prstGeom prst="roundRect">
            <a:avLst>
              <a:gd name="adj" fmla="val 1048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 dirty="0"/>
          </a:p>
        </p:txBody>
      </p:sp>
      <p:pic>
        <p:nvPicPr>
          <p:cNvPr id="7" name="Picture 27">
            <a:extLst>
              <a:ext uri="{FF2B5EF4-FFF2-40B4-BE49-F238E27FC236}">
                <a16:creationId xmlns:a16="http://schemas.microsoft.com/office/drawing/2014/main" id="{F50719DD-9D5B-4B7F-AB2B-59A2BB2063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6774350" flipV="1">
            <a:off x="1527643" y="1907015"/>
            <a:ext cx="2259597" cy="380090"/>
          </a:xfrm>
          <a:prstGeom prst="rect">
            <a:avLst/>
          </a:prstGeom>
        </p:spPr>
      </p:pic>
      <p:sp>
        <p:nvSpPr>
          <p:cNvPr id="13" name="Rounded Rectangle 52">
            <a:extLst>
              <a:ext uri="{FF2B5EF4-FFF2-40B4-BE49-F238E27FC236}">
                <a16:creationId xmlns:a16="http://schemas.microsoft.com/office/drawing/2014/main" id="{4804C61F-6734-42BF-B849-F0A78ADAB9E3}"/>
              </a:ext>
            </a:extLst>
          </p:cNvPr>
          <p:cNvSpPr/>
          <p:nvPr/>
        </p:nvSpPr>
        <p:spPr>
          <a:xfrm>
            <a:off x="3875314" y="1959430"/>
            <a:ext cx="4319452" cy="2055222"/>
          </a:xfrm>
          <a:prstGeom prst="roundRect">
            <a:avLst>
              <a:gd name="adj" fmla="val 10481"/>
            </a:avLst>
          </a:prstGeom>
          <a:solidFill>
            <a:srgbClr val="DE367A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 dirty="0"/>
          </a:p>
        </p:txBody>
      </p:sp>
      <p:sp>
        <p:nvSpPr>
          <p:cNvPr id="10" name="Rectangle 54">
            <a:extLst>
              <a:ext uri="{FF2B5EF4-FFF2-40B4-BE49-F238E27FC236}">
                <a16:creationId xmlns:a16="http://schemas.microsoft.com/office/drawing/2014/main" id="{F6E97249-4843-4E67-84BC-117D7891F4C1}"/>
              </a:ext>
            </a:extLst>
          </p:cNvPr>
          <p:cNvSpPr/>
          <p:nvPr/>
        </p:nvSpPr>
        <p:spPr>
          <a:xfrm>
            <a:off x="4253465" y="2701531"/>
            <a:ext cx="33345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algn="ctr" defTabSz="914400" rtl="1" eaLnBrk="1" latinLnBrk="0" hangingPunct="1"/>
            <a:r>
              <a:rPr lang="ar-OM" sz="5400" cap="none" spc="0" dirty="0" smtClean="0">
                <a:ln w="0"/>
                <a:solidFill>
                  <a:schemeClr val="bg1">
                    <a:lumMod val="9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UI Semibold" panose="020B0702040204020203" pitchFamily="34" charset="0"/>
                <a:cs typeface="PT Bold Mirror" panose="02010400000000000000" pitchFamily="2" charset="-78"/>
              </a:rPr>
              <a:t>هيـــا نَقْـــرأُ</a:t>
            </a:r>
            <a:endParaRPr lang="en-US" sz="5400" cap="none" spc="0" dirty="0">
              <a:ln w="0"/>
              <a:solidFill>
                <a:schemeClr val="bg1">
                  <a:lumMod val="9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egoe UI Semibold" panose="020B0702040204020203" pitchFamily="34" charset="0"/>
              <a:cs typeface="PT Bold Mirror" panose="02010400000000000000" pitchFamily="2" charset="-78"/>
            </a:endParaRPr>
          </a:p>
        </p:txBody>
      </p:sp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KW" smtClean="0"/>
              <a:t>إيمان الحضري</a:t>
            </a:r>
            <a:endParaRPr lang="ar-KW"/>
          </a:p>
        </p:txBody>
      </p:sp>
      <p:pic>
        <p:nvPicPr>
          <p:cNvPr id="11" name="صورة 10">
            <a:extLst>
              <a:ext uri="{FF2B5EF4-FFF2-40B4-BE49-F238E27FC236}">
                <a16:creationId xmlns:a16="http://schemas.microsoft.com/office/drawing/2014/main" id="{A1400DD5-B23F-4871-936E-5F7E411FB36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55"/>
          <a:stretch/>
        </p:blipFill>
        <p:spPr>
          <a:xfrm>
            <a:off x="7732744" y="2641961"/>
            <a:ext cx="2821238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1346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0" grpId="0"/>
    </p:bldLst>
  </p:timing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1479</TotalTime>
  <Words>176</Words>
  <Application>Microsoft Office PowerPoint</Application>
  <PresentationFormat>شاشة عريضة</PresentationFormat>
  <Paragraphs>76</Paragraphs>
  <Slides>16</Slides>
  <Notes>0</Notes>
  <HiddenSlides>0</HiddenSlides>
  <MMClips>1</MMClips>
  <ScaleCrop>false</ScaleCrop>
  <HeadingPairs>
    <vt:vector size="6" baseType="variant">
      <vt:variant>
        <vt:lpstr>الخطوط المستخدمة</vt:lpstr>
      </vt:variant>
      <vt:variant>
        <vt:i4>11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16</vt:i4>
      </vt:variant>
    </vt:vector>
  </HeadingPairs>
  <TitlesOfParts>
    <vt:vector size="28" baseType="lpstr">
      <vt:lpstr>Andalus</vt:lpstr>
      <vt:lpstr>Arabic Typesetting</vt:lpstr>
      <vt:lpstr>Arial</vt:lpstr>
      <vt:lpstr>Baloo Bhaijaan</vt:lpstr>
      <vt:lpstr>Calibri</vt:lpstr>
      <vt:lpstr>Calibri Light</vt:lpstr>
      <vt:lpstr>Helvetica Light</vt:lpstr>
      <vt:lpstr>PT Bold Mirror</vt:lpstr>
      <vt:lpstr>Segoe UI Light</vt:lpstr>
      <vt:lpstr>Segoe UI Semibold</vt:lpstr>
      <vt:lpstr>Times New Roman</vt:lpstr>
      <vt:lpstr>نسق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dalal albaloul</dc:creator>
  <cp:lastModifiedBy>صل على رسول الله</cp:lastModifiedBy>
  <cp:revision>49</cp:revision>
  <dcterms:created xsi:type="dcterms:W3CDTF">2021-01-05T05:08:40Z</dcterms:created>
  <dcterms:modified xsi:type="dcterms:W3CDTF">2021-03-23T06:40:36Z</dcterms:modified>
</cp:coreProperties>
</file>