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44"/>
  </p:notesMasterIdLst>
  <p:sldIdLst>
    <p:sldId id="256" r:id="rId7"/>
    <p:sldId id="306" r:id="rId8"/>
    <p:sldId id="305" r:id="rId9"/>
    <p:sldId id="257" r:id="rId10"/>
    <p:sldId id="307" r:id="rId11"/>
    <p:sldId id="258" r:id="rId12"/>
    <p:sldId id="261" r:id="rId13"/>
    <p:sldId id="263" r:id="rId14"/>
    <p:sldId id="308" r:id="rId15"/>
    <p:sldId id="309" r:id="rId16"/>
    <p:sldId id="322" r:id="rId17"/>
    <p:sldId id="310" r:id="rId18"/>
    <p:sldId id="265" r:id="rId19"/>
    <p:sldId id="270" r:id="rId20"/>
    <p:sldId id="271" r:id="rId21"/>
    <p:sldId id="272" r:id="rId22"/>
    <p:sldId id="273" r:id="rId23"/>
    <p:sldId id="311" r:id="rId24"/>
    <p:sldId id="312" r:id="rId25"/>
    <p:sldId id="313" r:id="rId26"/>
    <p:sldId id="320" r:id="rId27"/>
    <p:sldId id="321" r:id="rId28"/>
    <p:sldId id="323" r:id="rId29"/>
    <p:sldId id="324" r:id="rId30"/>
    <p:sldId id="325" r:id="rId31"/>
    <p:sldId id="326" r:id="rId32"/>
    <p:sldId id="327" r:id="rId33"/>
    <p:sldId id="328" r:id="rId34"/>
    <p:sldId id="329" r:id="rId35"/>
    <p:sldId id="330" r:id="rId36"/>
    <p:sldId id="331" r:id="rId37"/>
    <p:sldId id="289" r:id="rId38"/>
    <p:sldId id="290" r:id="rId39"/>
    <p:sldId id="291" r:id="rId40"/>
    <p:sldId id="332" r:id="rId41"/>
    <p:sldId id="292" r:id="rId42"/>
    <p:sldId id="286" r:id="rId43"/>
  </p:sldIdLst>
  <p:sldSz cx="9144000" cy="6858000" type="screen4x3"/>
  <p:notesSz cx="6858000" cy="9144000"/>
  <p:defaultText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19wpDt9KdHNuFxxc1M4EGg==" hashData="cPYRET9rJ26Spz4POYnPw6hoDv1Hgd2Wk1wJvHkVWTHBR88OgV1u5U3s3tfOSYR+yfMu4NS0WkZGs41oPbcuPA=="/>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نمط متوسط 4 - تميي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OM"/>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AFAB7C6-3AE0-435F-95B7-0E69838C9653}" type="datetimeFigureOut">
              <a:rPr lang="ar-OM" smtClean="0"/>
              <a:pPr/>
              <a:t>15/06/1435</a:t>
            </a:fld>
            <a:endParaRPr lang="ar-OM"/>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OM"/>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OM"/>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52BD79A-13E1-4752-A565-54F762ED249D}" type="slidenum">
              <a:rPr lang="ar-OM" smtClean="0"/>
              <a:pPr/>
              <a:t>‹#›</a:t>
            </a:fld>
            <a:endParaRPr lang="ar-OM"/>
          </a:p>
        </p:txBody>
      </p:sp>
    </p:spTree>
    <p:extLst>
      <p:ext uri="{BB962C8B-B14F-4D97-AF65-F5344CB8AC3E}">
        <p14:creationId xmlns:p14="http://schemas.microsoft.com/office/powerpoint/2010/main" val="63324295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OM" dirty="0"/>
          </a:p>
        </p:txBody>
      </p:sp>
      <p:sp>
        <p:nvSpPr>
          <p:cNvPr id="4" name="عنصر نائب لرقم الشريحة 3"/>
          <p:cNvSpPr>
            <a:spLocks noGrp="1"/>
          </p:cNvSpPr>
          <p:nvPr>
            <p:ph type="sldNum" sz="quarter" idx="10"/>
          </p:nvPr>
        </p:nvSpPr>
        <p:spPr/>
        <p:txBody>
          <a:bodyPr/>
          <a:lstStyle/>
          <a:p>
            <a:fld id="{C52BD79A-13E1-4752-A565-54F762ED249D}" type="slidenum">
              <a:rPr lang="ar-OM" smtClean="0">
                <a:solidFill>
                  <a:prstClr val="black"/>
                </a:solidFill>
              </a:rPr>
              <a:pPr/>
              <a:t>2</a:t>
            </a:fld>
            <a:endParaRPr lang="ar-OM">
              <a:solidFill>
                <a:prstClr val="black"/>
              </a:solidFill>
            </a:endParaRPr>
          </a:p>
        </p:txBody>
      </p:sp>
    </p:spTree>
    <p:extLst>
      <p:ext uri="{BB962C8B-B14F-4D97-AF65-F5344CB8AC3E}">
        <p14:creationId xmlns:p14="http://schemas.microsoft.com/office/powerpoint/2010/main" val="609983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OM"/>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OM"/>
          </a:p>
        </p:txBody>
      </p:sp>
      <p:sp>
        <p:nvSpPr>
          <p:cNvPr id="4" name="عنصر نائب للتاريخ 3"/>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11"/>
          </p:nvPr>
        </p:nvSpPr>
        <p:spPr/>
        <p:txBody>
          <a:bodyPr/>
          <a:lstStyle/>
          <a:p>
            <a:endParaRPr lang="ar-OM"/>
          </a:p>
        </p:txBody>
      </p:sp>
      <p:sp>
        <p:nvSpPr>
          <p:cNvPr id="6" name="عنصر نائب لرقم الشريحة 5"/>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OM"/>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تاريخ 3"/>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11"/>
          </p:nvPr>
        </p:nvSpPr>
        <p:spPr/>
        <p:txBody>
          <a:bodyPr/>
          <a:lstStyle/>
          <a:p>
            <a:endParaRPr lang="ar-OM"/>
          </a:p>
        </p:txBody>
      </p:sp>
      <p:sp>
        <p:nvSpPr>
          <p:cNvPr id="6" name="عنصر نائب لرقم الشريحة 5"/>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OM"/>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تاريخ 3"/>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11"/>
          </p:nvPr>
        </p:nvSpPr>
        <p:spPr/>
        <p:txBody>
          <a:bodyPr/>
          <a:lstStyle/>
          <a:p>
            <a:endParaRPr lang="ar-OM"/>
          </a:p>
        </p:txBody>
      </p:sp>
      <p:sp>
        <p:nvSpPr>
          <p:cNvPr id="6" name="عنصر نائب لرقم الشريحة 5"/>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ثلث متساوي الساقين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8" name="عنوان 7"/>
          <p:cNvSpPr>
            <a:spLocks noGrp="1"/>
          </p:cNvSpPr>
          <p:nvPr>
            <p:ph type="ctrTitle"/>
          </p:nvPr>
        </p:nvSpPr>
        <p:spPr>
          <a:xfrm>
            <a:off x="540544" y="776288"/>
            <a:ext cx="8062912" cy="1470025"/>
          </a:xfrm>
        </p:spPr>
        <p:txBody>
          <a:bodyPr anchor="b"/>
          <a:lstStyle>
            <a:lvl1pPr algn="r">
              <a:defRPr sz="440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18883F42-6BB4-42A9-9C39-0369C02A61DE}" type="datetimeFigureOut">
              <a:rPr lang="ar-OM">
                <a:solidFill>
                  <a:prstClr val="white"/>
                </a:solidFill>
              </a:rPr>
              <a:pPr>
                <a:defRPr/>
              </a:pPr>
              <a:t>15/06/1435</a:t>
            </a:fld>
            <a:endParaRPr lang="ar-OM">
              <a:solidFill>
                <a:prstClr val="white"/>
              </a:solidFill>
            </a:endParaRPr>
          </a:p>
        </p:txBody>
      </p:sp>
      <p:sp>
        <p:nvSpPr>
          <p:cNvPr id="6" name="عنصر نائب للتذييل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ar-OM">
              <a:solidFill>
                <a:prstClr val="white"/>
              </a:solidFill>
            </a:endParaRPr>
          </a:p>
        </p:txBody>
      </p:sp>
      <p:sp>
        <p:nvSpPr>
          <p:cNvPr id="7" name="عنصر نائب لرقم الشريحة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5ABAD021-E564-44B4-8C88-ADE882A1106B}" type="slidenum">
              <a:rPr lang="ar-OM"/>
              <a:pPr>
                <a:defRPr/>
              </a:pPr>
              <a:t>‹#›</a:t>
            </a:fld>
            <a:endParaRPr lang="ar-OM"/>
          </a:p>
        </p:txBody>
      </p:sp>
    </p:spTree>
    <p:extLst>
      <p:ext uri="{BB962C8B-B14F-4D97-AF65-F5344CB8AC3E}">
        <p14:creationId xmlns:p14="http://schemas.microsoft.com/office/powerpoint/2010/main" val="1753392619"/>
      </p:ext>
    </p:extLst>
  </p:cSld>
  <p:clrMapOvr>
    <a:masterClrMapping/>
  </p:clrMapOvr>
  <p:transition>
    <p:circl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57200" y="1882808"/>
            <a:ext cx="8229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791075" y="6480175"/>
            <a:ext cx="2133600" cy="301625"/>
          </a:xfrm>
        </p:spPr>
        <p:txBody>
          <a:bodyPr/>
          <a:lstStyle>
            <a:lvl1pPr>
              <a:defRPr/>
            </a:lvl1pPr>
          </a:lstStyle>
          <a:p>
            <a:pPr>
              <a:defRPr/>
            </a:pPr>
            <a:fld id="{8E2A119D-6A4E-4B01-8C90-031FCD039394}" type="datetimeFigureOut">
              <a:rPr lang="ar-OM">
                <a:solidFill>
                  <a:prstClr val="white"/>
                </a:solidFill>
              </a:rPr>
              <a:pPr>
                <a:defRPr/>
              </a:pPr>
              <a:t>15/06/1435</a:t>
            </a:fld>
            <a:endParaRPr lang="ar-OM">
              <a:solidFill>
                <a:prstClr val="white"/>
              </a:solidFill>
            </a:endParaRPr>
          </a:p>
        </p:txBody>
      </p:sp>
      <p:sp>
        <p:nvSpPr>
          <p:cNvPr id="5" name="عنصر نائب للتذييل 4"/>
          <p:cNvSpPr>
            <a:spLocks noGrp="1"/>
          </p:cNvSpPr>
          <p:nvPr>
            <p:ph type="ftr" sz="quarter" idx="11"/>
          </p:nvPr>
        </p:nvSpPr>
        <p:spPr>
          <a:xfrm>
            <a:off x="457200" y="6481763"/>
            <a:ext cx="4259263" cy="300037"/>
          </a:xfrm>
        </p:spPr>
        <p:txBody>
          <a:bodyPr/>
          <a:lstStyle>
            <a:lvl1pPr>
              <a:defRPr/>
            </a:lvl1pPr>
          </a:lstStyle>
          <a:p>
            <a:pPr>
              <a:defRPr/>
            </a:pPr>
            <a:endParaRPr lang="ar-OM">
              <a:solidFill>
                <a:prstClr val="white"/>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98E223B1-7C20-4F9C-ACAB-77798E2393C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946113875"/>
      </p:ext>
    </p:extLst>
  </p:cSld>
  <p:clrMapOvr>
    <a:masterClrMapping/>
  </p:clrMapOvr>
  <p:transition>
    <p:circl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4" name="مثلث قائم الزاوية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sp>
        <p:nvSpPr>
          <p:cNvPr id="5" name="مثلث متساوي الساقين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6" name="رابط مستقيم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رابط مستقيم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lstStyle>
            <a:lvl1pPr marL="0" algn="l">
              <a:buNone/>
              <a:defRPr sz="3600" b="1"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صر نائب للتاريخ 3"/>
          <p:cNvSpPr>
            <a:spLocks noGrp="1"/>
          </p:cNvSpPr>
          <p:nvPr>
            <p:ph type="dt" sz="half" idx="10"/>
          </p:nvPr>
        </p:nvSpPr>
        <p:spPr>
          <a:xfrm>
            <a:off x="6956425" y="6477000"/>
            <a:ext cx="2133600" cy="304800"/>
          </a:xfrm>
        </p:spPr>
        <p:txBody>
          <a:bodyPr/>
          <a:lstStyle>
            <a:lvl1pPr>
              <a:defRPr/>
            </a:lvl1pPr>
          </a:lstStyle>
          <a:p>
            <a:pPr>
              <a:defRPr/>
            </a:pPr>
            <a:fld id="{04C9E27E-5009-4E2F-AC18-BFA6B548FE68}" type="datetimeFigureOut">
              <a:rPr lang="ar-OM">
                <a:solidFill>
                  <a:prstClr val="white"/>
                </a:solidFill>
              </a:rPr>
              <a:pPr>
                <a:defRPr/>
              </a:pPr>
              <a:t>15/06/1435</a:t>
            </a:fld>
            <a:endParaRPr lang="ar-OM">
              <a:solidFill>
                <a:prstClr val="white"/>
              </a:solidFill>
            </a:endParaRPr>
          </a:p>
        </p:txBody>
      </p:sp>
      <p:sp>
        <p:nvSpPr>
          <p:cNvPr id="9" name="عنصر نائب للتذييل 4"/>
          <p:cNvSpPr>
            <a:spLocks noGrp="1"/>
          </p:cNvSpPr>
          <p:nvPr>
            <p:ph type="ftr" sz="quarter" idx="11"/>
          </p:nvPr>
        </p:nvSpPr>
        <p:spPr>
          <a:xfrm>
            <a:off x="2619375" y="6481763"/>
            <a:ext cx="4260850" cy="300037"/>
          </a:xfrm>
        </p:spPr>
        <p:txBody>
          <a:bodyPr/>
          <a:lstStyle>
            <a:lvl1pPr>
              <a:defRPr/>
            </a:lvl1pPr>
          </a:lstStyle>
          <a:p>
            <a:pPr>
              <a:defRPr/>
            </a:pPr>
            <a:endParaRPr lang="ar-OM">
              <a:solidFill>
                <a:prstClr val="white"/>
              </a:solidFill>
            </a:endParaRPr>
          </a:p>
        </p:txBody>
      </p:sp>
      <p:sp>
        <p:nvSpPr>
          <p:cNvPr id="10" name="عنصر نائب لرقم الشريحة 5"/>
          <p:cNvSpPr>
            <a:spLocks noGrp="1"/>
          </p:cNvSpPr>
          <p:nvPr>
            <p:ph type="sldNum" sz="quarter" idx="12"/>
          </p:nvPr>
        </p:nvSpPr>
        <p:spPr>
          <a:xfrm>
            <a:off x="8450263" y="809625"/>
            <a:ext cx="503237" cy="300038"/>
          </a:xfrm>
        </p:spPr>
        <p:txBody>
          <a:bodyPr/>
          <a:lstStyle>
            <a:lvl1pPr>
              <a:defRPr/>
            </a:lvl1pPr>
          </a:lstStyle>
          <a:p>
            <a:pPr>
              <a:defRPr/>
            </a:pPr>
            <a:fld id="{CB0D747B-39D9-4829-8889-B74081F9B223}"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862995052"/>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pPr>
              <a:defRPr/>
            </a:pPr>
            <a:fld id="{4632B0A9-257E-46AE-AE5A-E8F516E9D79B}"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p:txBody>
          <a:bodyPr/>
          <a:lstStyle>
            <a:lvl1pPr>
              <a:defRPr/>
            </a:lvl1pPr>
          </a:lstStyle>
          <a:p>
            <a:pPr>
              <a:defRPr/>
            </a:pPr>
            <a:fld id="{8EA5D1D8-24B3-4F20-A70E-B8239D66F38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709228724"/>
      </p:ext>
    </p:extLst>
  </p:cSld>
  <p:clrMapOvr>
    <a:masterClrMapping/>
  </p:clrMapOvr>
  <p:transition>
    <p:circl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a:xfrm>
            <a:off x="4791075" y="6481763"/>
            <a:ext cx="2130425" cy="301625"/>
          </a:xfrm>
        </p:spPr>
        <p:txBody>
          <a:bodyPr/>
          <a:lstStyle>
            <a:lvl1pPr>
              <a:defRPr/>
            </a:lvl1pPr>
          </a:lstStyle>
          <a:p>
            <a:pPr>
              <a:defRPr/>
            </a:pPr>
            <a:fld id="{B9F14A60-1656-4F41-8B9C-DA6C9262766E}" type="datetimeFigureOut">
              <a:rPr lang="ar-OM">
                <a:solidFill>
                  <a:prstClr val="white"/>
                </a:solidFill>
              </a:rPr>
              <a:pPr>
                <a:defRPr/>
              </a:pPr>
              <a:t>15/06/1435</a:t>
            </a:fld>
            <a:endParaRPr lang="ar-OM">
              <a:solidFill>
                <a:prstClr val="white"/>
              </a:solidFill>
            </a:endParaRPr>
          </a:p>
        </p:txBody>
      </p:sp>
      <p:sp>
        <p:nvSpPr>
          <p:cNvPr id="8" name="عنصر نائب للتذييل 7"/>
          <p:cNvSpPr>
            <a:spLocks noGrp="1"/>
          </p:cNvSpPr>
          <p:nvPr>
            <p:ph type="ftr" sz="quarter" idx="11"/>
          </p:nvPr>
        </p:nvSpPr>
        <p:spPr>
          <a:xfrm>
            <a:off x="457200" y="6481763"/>
            <a:ext cx="4260850" cy="301625"/>
          </a:xfrm>
        </p:spPr>
        <p:txBody>
          <a:bodyPr/>
          <a:lstStyle>
            <a:lvl1pPr>
              <a:defRPr/>
            </a:lvl1pPr>
          </a:lstStyle>
          <a:p>
            <a:pPr>
              <a:defRPr/>
            </a:pPr>
            <a:endParaRPr lang="ar-OM">
              <a:solidFill>
                <a:prstClr val="white"/>
              </a:solidFill>
            </a:endParaRPr>
          </a:p>
        </p:txBody>
      </p:sp>
      <p:sp>
        <p:nvSpPr>
          <p:cNvPr id="9" name="عنصر نائب لرقم الشريحة 8"/>
          <p:cNvSpPr>
            <a:spLocks noGrp="1"/>
          </p:cNvSpPr>
          <p:nvPr>
            <p:ph type="sldNum" sz="quarter" idx="12"/>
          </p:nvPr>
        </p:nvSpPr>
        <p:spPr>
          <a:xfrm>
            <a:off x="7589838" y="6483350"/>
            <a:ext cx="503237" cy="301625"/>
          </a:xfrm>
        </p:spPr>
        <p:txBody>
          <a:bodyPr/>
          <a:lstStyle>
            <a:lvl1pPr algn="ctr">
              <a:defRPr smtClean="0"/>
            </a:lvl1pPr>
          </a:lstStyle>
          <a:p>
            <a:pPr>
              <a:defRPr/>
            </a:pPr>
            <a:fld id="{F6CABFD5-42A4-49C3-8EE0-E33F093139F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166870658"/>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FA092C50-88EE-4D1D-B924-F84051404D1D}" type="datetimeFigureOut">
              <a:rPr lang="ar-OM">
                <a:solidFill>
                  <a:prstClr val="white"/>
                </a:solidFill>
              </a:rPr>
              <a:pPr>
                <a:defRPr/>
              </a:pPr>
              <a:t>15/06/1435</a:t>
            </a:fld>
            <a:endParaRPr lang="ar-OM">
              <a:solidFill>
                <a:prstClr val="white"/>
              </a:solidFill>
            </a:endParaRPr>
          </a:p>
        </p:txBody>
      </p:sp>
      <p:sp>
        <p:nvSpPr>
          <p:cNvPr id="4"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5" name="عنصر نائب لرقم الشريحة 22"/>
          <p:cNvSpPr>
            <a:spLocks noGrp="1"/>
          </p:cNvSpPr>
          <p:nvPr>
            <p:ph type="sldNum" sz="quarter" idx="12"/>
          </p:nvPr>
        </p:nvSpPr>
        <p:spPr/>
        <p:txBody>
          <a:bodyPr/>
          <a:lstStyle>
            <a:lvl1pPr>
              <a:defRPr/>
            </a:lvl1pPr>
          </a:lstStyle>
          <a:p>
            <a:pPr>
              <a:defRPr/>
            </a:pPr>
            <a:fld id="{0D151B5D-F230-40FE-899A-A0D53A67A67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633205983"/>
      </p:ext>
    </p:extLst>
  </p:cSld>
  <p:clrMapOvr>
    <a:masterClrMapping/>
  </p:clrMapOvr>
  <p:transition>
    <p:circl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367A0EA-2000-4FFE-AEA4-89F1C69FCC14}"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DDC7A4D6-4F34-4AC4-B34A-9ECF111C9C18}"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871187249"/>
      </p:ext>
    </p:extLst>
  </p:cSld>
  <p:clrMapOvr>
    <a:masterClrMapping/>
  </p:clrMapOvr>
  <p:transition>
    <p:circl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278563" y="6556375"/>
            <a:ext cx="2133600" cy="301625"/>
          </a:xfrm>
        </p:spPr>
        <p:txBody>
          <a:bodyPr/>
          <a:lstStyle>
            <a:lvl1pPr>
              <a:defRPr sz="900" smtClean="0"/>
            </a:lvl1pPr>
          </a:lstStyle>
          <a:p>
            <a:pPr>
              <a:defRPr/>
            </a:pPr>
            <a:fld id="{A3ECADE8-3CC0-4C9F-82E8-A57E6AC06194}"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35063" y="6556375"/>
            <a:ext cx="5143500"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410575" y="6556375"/>
            <a:ext cx="503238" cy="301625"/>
          </a:xfrm>
        </p:spPr>
        <p:txBody>
          <a:bodyPr/>
          <a:lstStyle>
            <a:lvl1pPr>
              <a:defRPr sz="900" smtClean="0"/>
            </a:lvl1pPr>
          </a:lstStyle>
          <a:p>
            <a:pPr>
              <a:defRPr/>
            </a:pPr>
            <a:fld id="{6F449301-ED91-4F97-ADBD-97644D8706FC}"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739907391"/>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OM"/>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تاريخ 3"/>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11"/>
          </p:nvPr>
        </p:nvSpPr>
        <p:spPr/>
        <p:txBody>
          <a:bodyPr/>
          <a:lstStyle/>
          <a:p>
            <a:endParaRPr lang="ar-OM"/>
          </a:p>
        </p:txBody>
      </p:sp>
      <p:sp>
        <p:nvSpPr>
          <p:cNvPr id="6" name="عنصر نائب لرقم الشريحة 5"/>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108700" y="6556375"/>
            <a:ext cx="2101850" cy="301625"/>
          </a:xfrm>
        </p:spPr>
        <p:txBody>
          <a:bodyPr/>
          <a:lstStyle>
            <a:lvl1pPr>
              <a:defRPr sz="900" smtClean="0"/>
            </a:lvl1pPr>
          </a:lstStyle>
          <a:p>
            <a:pPr>
              <a:defRPr/>
            </a:pPr>
            <a:fld id="{8624D57B-780A-4070-BEF7-F5D5545532ED}"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69988" y="6557963"/>
            <a:ext cx="4948237"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216900" y="6556375"/>
            <a:ext cx="366713" cy="301625"/>
          </a:xfrm>
        </p:spPr>
        <p:txBody>
          <a:bodyPr/>
          <a:lstStyle>
            <a:lvl1pPr algn="ctr">
              <a:defRPr sz="900" smtClean="0"/>
            </a:lvl1pPr>
          </a:lstStyle>
          <a:p>
            <a:pPr>
              <a:defRPr/>
            </a:pPr>
            <a:fld id="{F7640738-8398-41CD-91C3-F8CFBD4EE3B5}"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812156588"/>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B49FFCB-505B-4172-ACD5-013F219E745A}"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CF6836FD-64B8-4169-9ABA-6F0CF8D965D2}"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01715410"/>
      </p:ext>
    </p:extLst>
  </p:cSld>
  <p:clrMapOvr>
    <a:masterClrMapping/>
  </p:clrMapOvr>
  <p:transition>
    <p:circl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8D47AF6-8748-44C0-90EC-AAD88409919F}"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F9BC04B-D743-4DEA-98AD-E73F82A69BC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885405712"/>
      </p:ext>
    </p:extLst>
  </p:cSld>
  <p:clrMapOvr>
    <a:masterClrMapping/>
  </p:clrMapOvr>
  <p:transition>
    <p:circl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ثلث متساوي الساقين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8" name="عنوان 7"/>
          <p:cNvSpPr>
            <a:spLocks noGrp="1"/>
          </p:cNvSpPr>
          <p:nvPr>
            <p:ph type="ctrTitle"/>
          </p:nvPr>
        </p:nvSpPr>
        <p:spPr>
          <a:xfrm>
            <a:off x="540544" y="776288"/>
            <a:ext cx="8062912" cy="1470025"/>
          </a:xfrm>
        </p:spPr>
        <p:txBody>
          <a:bodyPr anchor="b"/>
          <a:lstStyle>
            <a:lvl1pPr algn="r">
              <a:defRPr sz="440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18883F42-6BB4-42A9-9C39-0369C02A61DE}" type="datetimeFigureOut">
              <a:rPr lang="ar-OM">
                <a:solidFill>
                  <a:prstClr val="white"/>
                </a:solidFill>
              </a:rPr>
              <a:pPr>
                <a:defRPr/>
              </a:pPr>
              <a:t>15/06/1435</a:t>
            </a:fld>
            <a:endParaRPr lang="ar-OM">
              <a:solidFill>
                <a:prstClr val="white"/>
              </a:solidFill>
            </a:endParaRPr>
          </a:p>
        </p:txBody>
      </p:sp>
      <p:sp>
        <p:nvSpPr>
          <p:cNvPr id="6" name="عنصر نائب للتذييل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ar-OM">
              <a:solidFill>
                <a:prstClr val="white"/>
              </a:solidFill>
            </a:endParaRPr>
          </a:p>
        </p:txBody>
      </p:sp>
      <p:sp>
        <p:nvSpPr>
          <p:cNvPr id="7" name="عنصر نائب لرقم الشريحة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5ABAD021-E564-44B4-8C88-ADE882A1106B}" type="slidenum">
              <a:rPr lang="ar-OM"/>
              <a:pPr>
                <a:defRPr/>
              </a:pPr>
              <a:t>‹#›</a:t>
            </a:fld>
            <a:endParaRPr lang="ar-OM"/>
          </a:p>
        </p:txBody>
      </p:sp>
    </p:spTree>
    <p:extLst>
      <p:ext uri="{BB962C8B-B14F-4D97-AF65-F5344CB8AC3E}">
        <p14:creationId xmlns:p14="http://schemas.microsoft.com/office/powerpoint/2010/main" val="3515969280"/>
      </p:ext>
    </p:extLst>
  </p:cSld>
  <p:clrMapOvr>
    <a:masterClrMapping/>
  </p:clrMapOvr>
  <p:transition>
    <p:circl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57200" y="1882808"/>
            <a:ext cx="8229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791075" y="6480175"/>
            <a:ext cx="2133600" cy="301625"/>
          </a:xfrm>
        </p:spPr>
        <p:txBody>
          <a:bodyPr/>
          <a:lstStyle>
            <a:lvl1pPr>
              <a:defRPr/>
            </a:lvl1pPr>
          </a:lstStyle>
          <a:p>
            <a:pPr>
              <a:defRPr/>
            </a:pPr>
            <a:fld id="{8E2A119D-6A4E-4B01-8C90-031FCD039394}" type="datetimeFigureOut">
              <a:rPr lang="ar-OM">
                <a:solidFill>
                  <a:prstClr val="white"/>
                </a:solidFill>
              </a:rPr>
              <a:pPr>
                <a:defRPr/>
              </a:pPr>
              <a:t>15/06/1435</a:t>
            </a:fld>
            <a:endParaRPr lang="ar-OM">
              <a:solidFill>
                <a:prstClr val="white"/>
              </a:solidFill>
            </a:endParaRPr>
          </a:p>
        </p:txBody>
      </p:sp>
      <p:sp>
        <p:nvSpPr>
          <p:cNvPr id="5" name="عنصر نائب للتذييل 4"/>
          <p:cNvSpPr>
            <a:spLocks noGrp="1"/>
          </p:cNvSpPr>
          <p:nvPr>
            <p:ph type="ftr" sz="quarter" idx="11"/>
          </p:nvPr>
        </p:nvSpPr>
        <p:spPr>
          <a:xfrm>
            <a:off x="457200" y="6481763"/>
            <a:ext cx="4259263" cy="300037"/>
          </a:xfrm>
        </p:spPr>
        <p:txBody>
          <a:bodyPr/>
          <a:lstStyle>
            <a:lvl1pPr>
              <a:defRPr/>
            </a:lvl1pPr>
          </a:lstStyle>
          <a:p>
            <a:pPr>
              <a:defRPr/>
            </a:pPr>
            <a:endParaRPr lang="ar-OM">
              <a:solidFill>
                <a:prstClr val="white"/>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98E223B1-7C20-4F9C-ACAB-77798E2393C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044119189"/>
      </p:ext>
    </p:extLst>
  </p:cSld>
  <p:clrMapOvr>
    <a:masterClrMapping/>
  </p:clrMapOvr>
  <p:transition>
    <p:circl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4" name="مثلث قائم الزاوية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sp>
        <p:nvSpPr>
          <p:cNvPr id="5" name="مثلث متساوي الساقين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6" name="رابط مستقيم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رابط مستقيم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lstStyle>
            <a:lvl1pPr marL="0" algn="l">
              <a:buNone/>
              <a:defRPr sz="3600" b="1"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صر نائب للتاريخ 3"/>
          <p:cNvSpPr>
            <a:spLocks noGrp="1"/>
          </p:cNvSpPr>
          <p:nvPr>
            <p:ph type="dt" sz="half" idx="10"/>
          </p:nvPr>
        </p:nvSpPr>
        <p:spPr>
          <a:xfrm>
            <a:off x="6956425" y="6477000"/>
            <a:ext cx="2133600" cy="304800"/>
          </a:xfrm>
        </p:spPr>
        <p:txBody>
          <a:bodyPr/>
          <a:lstStyle>
            <a:lvl1pPr>
              <a:defRPr/>
            </a:lvl1pPr>
          </a:lstStyle>
          <a:p>
            <a:pPr>
              <a:defRPr/>
            </a:pPr>
            <a:fld id="{04C9E27E-5009-4E2F-AC18-BFA6B548FE68}" type="datetimeFigureOut">
              <a:rPr lang="ar-OM">
                <a:solidFill>
                  <a:prstClr val="white"/>
                </a:solidFill>
              </a:rPr>
              <a:pPr>
                <a:defRPr/>
              </a:pPr>
              <a:t>15/06/1435</a:t>
            </a:fld>
            <a:endParaRPr lang="ar-OM">
              <a:solidFill>
                <a:prstClr val="white"/>
              </a:solidFill>
            </a:endParaRPr>
          </a:p>
        </p:txBody>
      </p:sp>
      <p:sp>
        <p:nvSpPr>
          <p:cNvPr id="9" name="عنصر نائب للتذييل 4"/>
          <p:cNvSpPr>
            <a:spLocks noGrp="1"/>
          </p:cNvSpPr>
          <p:nvPr>
            <p:ph type="ftr" sz="quarter" idx="11"/>
          </p:nvPr>
        </p:nvSpPr>
        <p:spPr>
          <a:xfrm>
            <a:off x="2619375" y="6481763"/>
            <a:ext cx="4260850" cy="300037"/>
          </a:xfrm>
        </p:spPr>
        <p:txBody>
          <a:bodyPr/>
          <a:lstStyle>
            <a:lvl1pPr>
              <a:defRPr/>
            </a:lvl1pPr>
          </a:lstStyle>
          <a:p>
            <a:pPr>
              <a:defRPr/>
            </a:pPr>
            <a:endParaRPr lang="ar-OM">
              <a:solidFill>
                <a:prstClr val="white"/>
              </a:solidFill>
            </a:endParaRPr>
          </a:p>
        </p:txBody>
      </p:sp>
      <p:sp>
        <p:nvSpPr>
          <p:cNvPr id="10" name="عنصر نائب لرقم الشريحة 5"/>
          <p:cNvSpPr>
            <a:spLocks noGrp="1"/>
          </p:cNvSpPr>
          <p:nvPr>
            <p:ph type="sldNum" sz="quarter" idx="12"/>
          </p:nvPr>
        </p:nvSpPr>
        <p:spPr>
          <a:xfrm>
            <a:off x="8450263" y="809625"/>
            <a:ext cx="503237" cy="300038"/>
          </a:xfrm>
        </p:spPr>
        <p:txBody>
          <a:bodyPr/>
          <a:lstStyle>
            <a:lvl1pPr>
              <a:defRPr/>
            </a:lvl1pPr>
          </a:lstStyle>
          <a:p>
            <a:pPr>
              <a:defRPr/>
            </a:pPr>
            <a:fld id="{CB0D747B-39D9-4829-8889-B74081F9B223}"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4186174962"/>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pPr>
              <a:defRPr/>
            </a:pPr>
            <a:fld id="{4632B0A9-257E-46AE-AE5A-E8F516E9D79B}"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p:txBody>
          <a:bodyPr/>
          <a:lstStyle>
            <a:lvl1pPr>
              <a:defRPr/>
            </a:lvl1pPr>
          </a:lstStyle>
          <a:p>
            <a:pPr>
              <a:defRPr/>
            </a:pPr>
            <a:fld id="{8EA5D1D8-24B3-4F20-A70E-B8239D66F38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4009169240"/>
      </p:ext>
    </p:extLst>
  </p:cSld>
  <p:clrMapOvr>
    <a:masterClrMapping/>
  </p:clrMapOvr>
  <p:transition>
    <p:circl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a:xfrm>
            <a:off x="4791075" y="6481763"/>
            <a:ext cx="2130425" cy="301625"/>
          </a:xfrm>
        </p:spPr>
        <p:txBody>
          <a:bodyPr/>
          <a:lstStyle>
            <a:lvl1pPr>
              <a:defRPr/>
            </a:lvl1pPr>
          </a:lstStyle>
          <a:p>
            <a:pPr>
              <a:defRPr/>
            </a:pPr>
            <a:fld id="{B9F14A60-1656-4F41-8B9C-DA6C9262766E}" type="datetimeFigureOut">
              <a:rPr lang="ar-OM">
                <a:solidFill>
                  <a:prstClr val="white"/>
                </a:solidFill>
              </a:rPr>
              <a:pPr>
                <a:defRPr/>
              </a:pPr>
              <a:t>15/06/1435</a:t>
            </a:fld>
            <a:endParaRPr lang="ar-OM">
              <a:solidFill>
                <a:prstClr val="white"/>
              </a:solidFill>
            </a:endParaRPr>
          </a:p>
        </p:txBody>
      </p:sp>
      <p:sp>
        <p:nvSpPr>
          <p:cNvPr id="8" name="عنصر نائب للتذييل 7"/>
          <p:cNvSpPr>
            <a:spLocks noGrp="1"/>
          </p:cNvSpPr>
          <p:nvPr>
            <p:ph type="ftr" sz="quarter" idx="11"/>
          </p:nvPr>
        </p:nvSpPr>
        <p:spPr>
          <a:xfrm>
            <a:off x="457200" y="6481763"/>
            <a:ext cx="4260850" cy="301625"/>
          </a:xfrm>
        </p:spPr>
        <p:txBody>
          <a:bodyPr/>
          <a:lstStyle>
            <a:lvl1pPr>
              <a:defRPr/>
            </a:lvl1pPr>
          </a:lstStyle>
          <a:p>
            <a:pPr>
              <a:defRPr/>
            </a:pPr>
            <a:endParaRPr lang="ar-OM">
              <a:solidFill>
                <a:prstClr val="white"/>
              </a:solidFill>
            </a:endParaRPr>
          </a:p>
        </p:txBody>
      </p:sp>
      <p:sp>
        <p:nvSpPr>
          <p:cNvPr id="9" name="عنصر نائب لرقم الشريحة 8"/>
          <p:cNvSpPr>
            <a:spLocks noGrp="1"/>
          </p:cNvSpPr>
          <p:nvPr>
            <p:ph type="sldNum" sz="quarter" idx="12"/>
          </p:nvPr>
        </p:nvSpPr>
        <p:spPr>
          <a:xfrm>
            <a:off x="7589838" y="6483350"/>
            <a:ext cx="503237" cy="301625"/>
          </a:xfrm>
        </p:spPr>
        <p:txBody>
          <a:bodyPr/>
          <a:lstStyle>
            <a:lvl1pPr algn="ctr">
              <a:defRPr smtClean="0"/>
            </a:lvl1pPr>
          </a:lstStyle>
          <a:p>
            <a:pPr>
              <a:defRPr/>
            </a:pPr>
            <a:fld id="{F6CABFD5-42A4-49C3-8EE0-E33F093139F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072978556"/>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FA092C50-88EE-4D1D-B924-F84051404D1D}" type="datetimeFigureOut">
              <a:rPr lang="ar-OM">
                <a:solidFill>
                  <a:prstClr val="white"/>
                </a:solidFill>
              </a:rPr>
              <a:pPr>
                <a:defRPr/>
              </a:pPr>
              <a:t>15/06/1435</a:t>
            </a:fld>
            <a:endParaRPr lang="ar-OM">
              <a:solidFill>
                <a:prstClr val="white"/>
              </a:solidFill>
            </a:endParaRPr>
          </a:p>
        </p:txBody>
      </p:sp>
      <p:sp>
        <p:nvSpPr>
          <p:cNvPr id="4"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5" name="عنصر نائب لرقم الشريحة 22"/>
          <p:cNvSpPr>
            <a:spLocks noGrp="1"/>
          </p:cNvSpPr>
          <p:nvPr>
            <p:ph type="sldNum" sz="quarter" idx="12"/>
          </p:nvPr>
        </p:nvSpPr>
        <p:spPr/>
        <p:txBody>
          <a:bodyPr/>
          <a:lstStyle>
            <a:lvl1pPr>
              <a:defRPr/>
            </a:lvl1pPr>
          </a:lstStyle>
          <a:p>
            <a:pPr>
              <a:defRPr/>
            </a:pPr>
            <a:fld id="{0D151B5D-F230-40FE-899A-A0D53A67A67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187228342"/>
      </p:ext>
    </p:extLst>
  </p:cSld>
  <p:clrMapOvr>
    <a:masterClrMapping/>
  </p:clrMapOvr>
  <p:transition>
    <p:circl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367A0EA-2000-4FFE-AEA4-89F1C69FCC14}"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DDC7A4D6-4F34-4AC4-B34A-9ECF111C9C18}"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628102257"/>
      </p:ext>
    </p:extLst>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OM"/>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11"/>
          </p:nvPr>
        </p:nvSpPr>
        <p:spPr/>
        <p:txBody>
          <a:bodyPr/>
          <a:lstStyle/>
          <a:p>
            <a:endParaRPr lang="ar-OM"/>
          </a:p>
        </p:txBody>
      </p:sp>
      <p:sp>
        <p:nvSpPr>
          <p:cNvPr id="6" name="عنصر نائب لرقم الشريحة 5"/>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278563" y="6556375"/>
            <a:ext cx="2133600" cy="301625"/>
          </a:xfrm>
        </p:spPr>
        <p:txBody>
          <a:bodyPr/>
          <a:lstStyle>
            <a:lvl1pPr>
              <a:defRPr sz="900" smtClean="0"/>
            </a:lvl1pPr>
          </a:lstStyle>
          <a:p>
            <a:pPr>
              <a:defRPr/>
            </a:pPr>
            <a:fld id="{A3ECADE8-3CC0-4C9F-82E8-A57E6AC06194}"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35063" y="6556375"/>
            <a:ext cx="5143500"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410575" y="6556375"/>
            <a:ext cx="503238" cy="301625"/>
          </a:xfrm>
        </p:spPr>
        <p:txBody>
          <a:bodyPr/>
          <a:lstStyle>
            <a:lvl1pPr>
              <a:defRPr sz="900" smtClean="0"/>
            </a:lvl1pPr>
          </a:lstStyle>
          <a:p>
            <a:pPr>
              <a:defRPr/>
            </a:pPr>
            <a:fld id="{6F449301-ED91-4F97-ADBD-97644D8706FC}"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760688065"/>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108700" y="6556375"/>
            <a:ext cx="2101850" cy="301625"/>
          </a:xfrm>
        </p:spPr>
        <p:txBody>
          <a:bodyPr/>
          <a:lstStyle>
            <a:lvl1pPr>
              <a:defRPr sz="900" smtClean="0"/>
            </a:lvl1pPr>
          </a:lstStyle>
          <a:p>
            <a:pPr>
              <a:defRPr/>
            </a:pPr>
            <a:fld id="{8624D57B-780A-4070-BEF7-F5D5545532ED}"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69988" y="6557963"/>
            <a:ext cx="4948237"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216900" y="6556375"/>
            <a:ext cx="366713" cy="301625"/>
          </a:xfrm>
        </p:spPr>
        <p:txBody>
          <a:bodyPr/>
          <a:lstStyle>
            <a:lvl1pPr algn="ctr">
              <a:defRPr sz="900" smtClean="0"/>
            </a:lvl1pPr>
          </a:lstStyle>
          <a:p>
            <a:pPr>
              <a:defRPr/>
            </a:pPr>
            <a:fld id="{F7640738-8398-41CD-91C3-F8CFBD4EE3B5}"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399229621"/>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B49FFCB-505B-4172-ACD5-013F219E745A}"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CF6836FD-64B8-4169-9ABA-6F0CF8D965D2}"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648449728"/>
      </p:ext>
    </p:extLst>
  </p:cSld>
  <p:clrMapOvr>
    <a:masterClrMapping/>
  </p:clrMapOvr>
  <p:transition>
    <p:circl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8D47AF6-8748-44C0-90EC-AAD88409919F}"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F9BC04B-D743-4DEA-98AD-E73F82A69BC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610781614"/>
      </p:ext>
    </p:extLst>
  </p:cSld>
  <p:clrMapOvr>
    <a:masterClrMapping/>
  </p:clrMapOvr>
  <p:transition>
    <p:circl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ثلث متساوي الساقين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8" name="عنوان 7"/>
          <p:cNvSpPr>
            <a:spLocks noGrp="1"/>
          </p:cNvSpPr>
          <p:nvPr>
            <p:ph type="ctrTitle"/>
          </p:nvPr>
        </p:nvSpPr>
        <p:spPr>
          <a:xfrm>
            <a:off x="540544" y="776288"/>
            <a:ext cx="8062912" cy="1470025"/>
          </a:xfrm>
        </p:spPr>
        <p:txBody>
          <a:bodyPr anchor="b"/>
          <a:lstStyle>
            <a:lvl1pPr algn="r">
              <a:defRPr sz="440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18883F42-6BB4-42A9-9C39-0369C02A61DE}" type="datetimeFigureOut">
              <a:rPr lang="ar-OM">
                <a:solidFill>
                  <a:prstClr val="white"/>
                </a:solidFill>
              </a:rPr>
              <a:pPr>
                <a:defRPr/>
              </a:pPr>
              <a:t>15/06/1435</a:t>
            </a:fld>
            <a:endParaRPr lang="ar-OM">
              <a:solidFill>
                <a:prstClr val="white"/>
              </a:solidFill>
            </a:endParaRPr>
          </a:p>
        </p:txBody>
      </p:sp>
      <p:sp>
        <p:nvSpPr>
          <p:cNvPr id="6" name="عنصر نائب للتذييل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ar-OM">
              <a:solidFill>
                <a:prstClr val="white"/>
              </a:solidFill>
            </a:endParaRPr>
          </a:p>
        </p:txBody>
      </p:sp>
      <p:sp>
        <p:nvSpPr>
          <p:cNvPr id="7" name="عنصر نائب لرقم الشريحة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5ABAD021-E564-44B4-8C88-ADE882A1106B}" type="slidenum">
              <a:rPr lang="ar-OM"/>
              <a:pPr>
                <a:defRPr/>
              </a:pPr>
              <a:t>‹#›</a:t>
            </a:fld>
            <a:endParaRPr lang="ar-OM"/>
          </a:p>
        </p:txBody>
      </p:sp>
    </p:spTree>
    <p:extLst>
      <p:ext uri="{BB962C8B-B14F-4D97-AF65-F5344CB8AC3E}">
        <p14:creationId xmlns:p14="http://schemas.microsoft.com/office/powerpoint/2010/main" val="3485335640"/>
      </p:ext>
    </p:extLst>
  </p:cSld>
  <p:clrMapOvr>
    <a:masterClrMapping/>
  </p:clrMapOvr>
  <p:transition>
    <p:circl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57200" y="1882808"/>
            <a:ext cx="8229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791075" y="6480175"/>
            <a:ext cx="2133600" cy="301625"/>
          </a:xfrm>
        </p:spPr>
        <p:txBody>
          <a:bodyPr/>
          <a:lstStyle>
            <a:lvl1pPr>
              <a:defRPr/>
            </a:lvl1pPr>
          </a:lstStyle>
          <a:p>
            <a:pPr>
              <a:defRPr/>
            </a:pPr>
            <a:fld id="{8E2A119D-6A4E-4B01-8C90-031FCD039394}" type="datetimeFigureOut">
              <a:rPr lang="ar-OM">
                <a:solidFill>
                  <a:prstClr val="white"/>
                </a:solidFill>
              </a:rPr>
              <a:pPr>
                <a:defRPr/>
              </a:pPr>
              <a:t>15/06/1435</a:t>
            </a:fld>
            <a:endParaRPr lang="ar-OM">
              <a:solidFill>
                <a:prstClr val="white"/>
              </a:solidFill>
            </a:endParaRPr>
          </a:p>
        </p:txBody>
      </p:sp>
      <p:sp>
        <p:nvSpPr>
          <p:cNvPr id="5" name="عنصر نائب للتذييل 4"/>
          <p:cNvSpPr>
            <a:spLocks noGrp="1"/>
          </p:cNvSpPr>
          <p:nvPr>
            <p:ph type="ftr" sz="quarter" idx="11"/>
          </p:nvPr>
        </p:nvSpPr>
        <p:spPr>
          <a:xfrm>
            <a:off x="457200" y="6481763"/>
            <a:ext cx="4259263" cy="300037"/>
          </a:xfrm>
        </p:spPr>
        <p:txBody>
          <a:bodyPr/>
          <a:lstStyle>
            <a:lvl1pPr>
              <a:defRPr/>
            </a:lvl1pPr>
          </a:lstStyle>
          <a:p>
            <a:pPr>
              <a:defRPr/>
            </a:pPr>
            <a:endParaRPr lang="ar-OM">
              <a:solidFill>
                <a:prstClr val="white"/>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98E223B1-7C20-4F9C-ACAB-77798E2393C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479527796"/>
      </p:ext>
    </p:extLst>
  </p:cSld>
  <p:clrMapOvr>
    <a:masterClrMapping/>
  </p:clrMapOvr>
  <p:transition>
    <p:circl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4" name="مثلث قائم الزاوية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sp>
        <p:nvSpPr>
          <p:cNvPr id="5" name="مثلث متساوي الساقين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6" name="رابط مستقيم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رابط مستقيم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lstStyle>
            <a:lvl1pPr marL="0" algn="l">
              <a:buNone/>
              <a:defRPr sz="3600" b="1"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صر نائب للتاريخ 3"/>
          <p:cNvSpPr>
            <a:spLocks noGrp="1"/>
          </p:cNvSpPr>
          <p:nvPr>
            <p:ph type="dt" sz="half" idx="10"/>
          </p:nvPr>
        </p:nvSpPr>
        <p:spPr>
          <a:xfrm>
            <a:off x="6956425" y="6477000"/>
            <a:ext cx="2133600" cy="304800"/>
          </a:xfrm>
        </p:spPr>
        <p:txBody>
          <a:bodyPr/>
          <a:lstStyle>
            <a:lvl1pPr>
              <a:defRPr/>
            </a:lvl1pPr>
          </a:lstStyle>
          <a:p>
            <a:pPr>
              <a:defRPr/>
            </a:pPr>
            <a:fld id="{04C9E27E-5009-4E2F-AC18-BFA6B548FE68}" type="datetimeFigureOut">
              <a:rPr lang="ar-OM">
                <a:solidFill>
                  <a:prstClr val="white"/>
                </a:solidFill>
              </a:rPr>
              <a:pPr>
                <a:defRPr/>
              </a:pPr>
              <a:t>15/06/1435</a:t>
            </a:fld>
            <a:endParaRPr lang="ar-OM">
              <a:solidFill>
                <a:prstClr val="white"/>
              </a:solidFill>
            </a:endParaRPr>
          </a:p>
        </p:txBody>
      </p:sp>
      <p:sp>
        <p:nvSpPr>
          <p:cNvPr id="9" name="عنصر نائب للتذييل 4"/>
          <p:cNvSpPr>
            <a:spLocks noGrp="1"/>
          </p:cNvSpPr>
          <p:nvPr>
            <p:ph type="ftr" sz="quarter" idx="11"/>
          </p:nvPr>
        </p:nvSpPr>
        <p:spPr>
          <a:xfrm>
            <a:off x="2619375" y="6481763"/>
            <a:ext cx="4260850" cy="300037"/>
          </a:xfrm>
        </p:spPr>
        <p:txBody>
          <a:bodyPr/>
          <a:lstStyle>
            <a:lvl1pPr>
              <a:defRPr/>
            </a:lvl1pPr>
          </a:lstStyle>
          <a:p>
            <a:pPr>
              <a:defRPr/>
            </a:pPr>
            <a:endParaRPr lang="ar-OM">
              <a:solidFill>
                <a:prstClr val="white"/>
              </a:solidFill>
            </a:endParaRPr>
          </a:p>
        </p:txBody>
      </p:sp>
      <p:sp>
        <p:nvSpPr>
          <p:cNvPr id="10" name="عنصر نائب لرقم الشريحة 5"/>
          <p:cNvSpPr>
            <a:spLocks noGrp="1"/>
          </p:cNvSpPr>
          <p:nvPr>
            <p:ph type="sldNum" sz="quarter" idx="12"/>
          </p:nvPr>
        </p:nvSpPr>
        <p:spPr>
          <a:xfrm>
            <a:off x="8450263" y="809625"/>
            <a:ext cx="503237" cy="300038"/>
          </a:xfrm>
        </p:spPr>
        <p:txBody>
          <a:bodyPr/>
          <a:lstStyle>
            <a:lvl1pPr>
              <a:defRPr/>
            </a:lvl1pPr>
          </a:lstStyle>
          <a:p>
            <a:pPr>
              <a:defRPr/>
            </a:pPr>
            <a:fld id="{CB0D747B-39D9-4829-8889-B74081F9B223}"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750788775"/>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pPr>
              <a:defRPr/>
            </a:pPr>
            <a:fld id="{4632B0A9-257E-46AE-AE5A-E8F516E9D79B}"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p:txBody>
          <a:bodyPr/>
          <a:lstStyle>
            <a:lvl1pPr>
              <a:defRPr/>
            </a:lvl1pPr>
          </a:lstStyle>
          <a:p>
            <a:pPr>
              <a:defRPr/>
            </a:pPr>
            <a:fld id="{8EA5D1D8-24B3-4F20-A70E-B8239D66F38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303704529"/>
      </p:ext>
    </p:extLst>
  </p:cSld>
  <p:clrMapOvr>
    <a:masterClrMapping/>
  </p:clrMapOvr>
  <p:transition>
    <p:circl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a:xfrm>
            <a:off x="4791075" y="6481763"/>
            <a:ext cx="2130425" cy="301625"/>
          </a:xfrm>
        </p:spPr>
        <p:txBody>
          <a:bodyPr/>
          <a:lstStyle>
            <a:lvl1pPr>
              <a:defRPr/>
            </a:lvl1pPr>
          </a:lstStyle>
          <a:p>
            <a:pPr>
              <a:defRPr/>
            </a:pPr>
            <a:fld id="{B9F14A60-1656-4F41-8B9C-DA6C9262766E}" type="datetimeFigureOut">
              <a:rPr lang="ar-OM">
                <a:solidFill>
                  <a:prstClr val="white"/>
                </a:solidFill>
              </a:rPr>
              <a:pPr>
                <a:defRPr/>
              </a:pPr>
              <a:t>15/06/1435</a:t>
            </a:fld>
            <a:endParaRPr lang="ar-OM">
              <a:solidFill>
                <a:prstClr val="white"/>
              </a:solidFill>
            </a:endParaRPr>
          </a:p>
        </p:txBody>
      </p:sp>
      <p:sp>
        <p:nvSpPr>
          <p:cNvPr id="8" name="عنصر نائب للتذييل 7"/>
          <p:cNvSpPr>
            <a:spLocks noGrp="1"/>
          </p:cNvSpPr>
          <p:nvPr>
            <p:ph type="ftr" sz="quarter" idx="11"/>
          </p:nvPr>
        </p:nvSpPr>
        <p:spPr>
          <a:xfrm>
            <a:off x="457200" y="6481763"/>
            <a:ext cx="4260850" cy="301625"/>
          </a:xfrm>
        </p:spPr>
        <p:txBody>
          <a:bodyPr/>
          <a:lstStyle>
            <a:lvl1pPr>
              <a:defRPr/>
            </a:lvl1pPr>
          </a:lstStyle>
          <a:p>
            <a:pPr>
              <a:defRPr/>
            </a:pPr>
            <a:endParaRPr lang="ar-OM">
              <a:solidFill>
                <a:prstClr val="white"/>
              </a:solidFill>
            </a:endParaRPr>
          </a:p>
        </p:txBody>
      </p:sp>
      <p:sp>
        <p:nvSpPr>
          <p:cNvPr id="9" name="عنصر نائب لرقم الشريحة 8"/>
          <p:cNvSpPr>
            <a:spLocks noGrp="1"/>
          </p:cNvSpPr>
          <p:nvPr>
            <p:ph type="sldNum" sz="quarter" idx="12"/>
          </p:nvPr>
        </p:nvSpPr>
        <p:spPr>
          <a:xfrm>
            <a:off x="7589838" y="6483350"/>
            <a:ext cx="503237" cy="301625"/>
          </a:xfrm>
        </p:spPr>
        <p:txBody>
          <a:bodyPr/>
          <a:lstStyle>
            <a:lvl1pPr algn="ctr">
              <a:defRPr smtClean="0"/>
            </a:lvl1pPr>
          </a:lstStyle>
          <a:p>
            <a:pPr>
              <a:defRPr/>
            </a:pPr>
            <a:fld id="{F6CABFD5-42A4-49C3-8EE0-E33F093139F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592934355"/>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FA092C50-88EE-4D1D-B924-F84051404D1D}" type="datetimeFigureOut">
              <a:rPr lang="ar-OM">
                <a:solidFill>
                  <a:prstClr val="white"/>
                </a:solidFill>
              </a:rPr>
              <a:pPr>
                <a:defRPr/>
              </a:pPr>
              <a:t>15/06/1435</a:t>
            </a:fld>
            <a:endParaRPr lang="ar-OM">
              <a:solidFill>
                <a:prstClr val="white"/>
              </a:solidFill>
            </a:endParaRPr>
          </a:p>
        </p:txBody>
      </p:sp>
      <p:sp>
        <p:nvSpPr>
          <p:cNvPr id="4"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5" name="عنصر نائب لرقم الشريحة 22"/>
          <p:cNvSpPr>
            <a:spLocks noGrp="1"/>
          </p:cNvSpPr>
          <p:nvPr>
            <p:ph type="sldNum" sz="quarter" idx="12"/>
          </p:nvPr>
        </p:nvSpPr>
        <p:spPr/>
        <p:txBody>
          <a:bodyPr/>
          <a:lstStyle>
            <a:lvl1pPr>
              <a:defRPr/>
            </a:lvl1pPr>
          </a:lstStyle>
          <a:p>
            <a:pPr>
              <a:defRPr/>
            </a:pPr>
            <a:fld id="{0D151B5D-F230-40FE-899A-A0D53A67A67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505762739"/>
      </p:ext>
    </p:extLst>
  </p:cSld>
  <p:clrMapOvr>
    <a:masterClrMapping/>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OM"/>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5" name="عنصر نائب للتاريخ 4"/>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6" name="عنصر نائب للتذييل 5"/>
          <p:cNvSpPr>
            <a:spLocks noGrp="1"/>
          </p:cNvSpPr>
          <p:nvPr>
            <p:ph type="ftr" sz="quarter" idx="11"/>
          </p:nvPr>
        </p:nvSpPr>
        <p:spPr/>
        <p:txBody>
          <a:bodyPr/>
          <a:lstStyle/>
          <a:p>
            <a:endParaRPr lang="ar-OM"/>
          </a:p>
        </p:txBody>
      </p:sp>
      <p:sp>
        <p:nvSpPr>
          <p:cNvPr id="7" name="عنصر نائب لرقم الشريحة 6"/>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367A0EA-2000-4FFE-AEA4-89F1C69FCC14}"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DDC7A4D6-4F34-4AC4-B34A-9ECF111C9C18}"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939782980"/>
      </p:ext>
    </p:extLst>
  </p:cSld>
  <p:clrMapOvr>
    <a:masterClrMapping/>
  </p:clrMapOvr>
  <p:transition>
    <p:circl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278563" y="6556375"/>
            <a:ext cx="2133600" cy="301625"/>
          </a:xfrm>
        </p:spPr>
        <p:txBody>
          <a:bodyPr/>
          <a:lstStyle>
            <a:lvl1pPr>
              <a:defRPr sz="900" smtClean="0"/>
            </a:lvl1pPr>
          </a:lstStyle>
          <a:p>
            <a:pPr>
              <a:defRPr/>
            </a:pPr>
            <a:fld id="{A3ECADE8-3CC0-4C9F-82E8-A57E6AC06194}"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35063" y="6556375"/>
            <a:ext cx="5143500"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410575" y="6556375"/>
            <a:ext cx="503238" cy="301625"/>
          </a:xfrm>
        </p:spPr>
        <p:txBody>
          <a:bodyPr/>
          <a:lstStyle>
            <a:lvl1pPr>
              <a:defRPr sz="900" smtClean="0"/>
            </a:lvl1pPr>
          </a:lstStyle>
          <a:p>
            <a:pPr>
              <a:defRPr/>
            </a:pPr>
            <a:fld id="{6F449301-ED91-4F97-ADBD-97644D8706FC}"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813100321"/>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108700" y="6556375"/>
            <a:ext cx="2101850" cy="301625"/>
          </a:xfrm>
        </p:spPr>
        <p:txBody>
          <a:bodyPr/>
          <a:lstStyle>
            <a:lvl1pPr>
              <a:defRPr sz="900" smtClean="0"/>
            </a:lvl1pPr>
          </a:lstStyle>
          <a:p>
            <a:pPr>
              <a:defRPr/>
            </a:pPr>
            <a:fld id="{8624D57B-780A-4070-BEF7-F5D5545532ED}"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69988" y="6557963"/>
            <a:ext cx="4948237"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216900" y="6556375"/>
            <a:ext cx="366713" cy="301625"/>
          </a:xfrm>
        </p:spPr>
        <p:txBody>
          <a:bodyPr/>
          <a:lstStyle>
            <a:lvl1pPr algn="ctr">
              <a:defRPr sz="900" smtClean="0"/>
            </a:lvl1pPr>
          </a:lstStyle>
          <a:p>
            <a:pPr>
              <a:defRPr/>
            </a:pPr>
            <a:fld id="{F7640738-8398-41CD-91C3-F8CFBD4EE3B5}"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18509401"/>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B49FFCB-505B-4172-ACD5-013F219E745A}"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CF6836FD-64B8-4169-9ABA-6F0CF8D965D2}"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936815240"/>
      </p:ext>
    </p:extLst>
  </p:cSld>
  <p:clrMapOvr>
    <a:masterClrMapping/>
  </p:clrMapOvr>
  <p:transition>
    <p:circl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8D47AF6-8748-44C0-90EC-AAD88409919F}"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F9BC04B-D743-4DEA-98AD-E73F82A69BC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751930212"/>
      </p:ext>
    </p:extLst>
  </p:cSld>
  <p:clrMapOvr>
    <a:masterClrMapping/>
  </p:clrMapOvr>
  <p:transition>
    <p:circl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ثلث متساوي الساقين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8" name="عنوان 7"/>
          <p:cNvSpPr>
            <a:spLocks noGrp="1"/>
          </p:cNvSpPr>
          <p:nvPr>
            <p:ph type="ctrTitle"/>
          </p:nvPr>
        </p:nvSpPr>
        <p:spPr>
          <a:xfrm>
            <a:off x="540544" y="776288"/>
            <a:ext cx="8062912" cy="1470025"/>
          </a:xfrm>
        </p:spPr>
        <p:txBody>
          <a:bodyPr anchor="b"/>
          <a:lstStyle>
            <a:lvl1pPr algn="r">
              <a:defRPr sz="440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18883F42-6BB4-42A9-9C39-0369C02A61DE}" type="datetimeFigureOut">
              <a:rPr lang="ar-OM">
                <a:solidFill>
                  <a:prstClr val="white"/>
                </a:solidFill>
              </a:rPr>
              <a:pPr>
                <a:defRPr/>
              </a:pPr>
              <a:t>15/06/1435</a:t>
            </a:fld>
            <a:endParaRPr lang="ar-OM">
              <a:solidFill>
                <a:prstClr val="white"/>
              </a:solidFill>
            </a:endParaRPr>
          </a:p>
        </p:txBody>
      </p:sp>
      <p:sp>
        <p:nvSpPr>
          <p:cNvPr id="6" name="عنصر نائب للتذييل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ar-OM">
              <a:solidFill>
                <a:prstClr val="white"/>
              </a:solidFill>
            </a:endParaRPr>
          </a:p>
        </p:txBody>
      </p:sp>
      <p:sp>
        <p:nvSpPr>
          <p:cNvPr id="7" name="عنصر نائب لرقم الشريحة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5ABAD021-E564-44B4-8C88-ADE882A1106B}" type="slidenum">
              <a:rPr lang="ar-OM"/>
              <a:pPr>
                <a:defRPr/>
              </a:pPr>
              <a:t>‹#›</a:t>
            </a:fld>
            <a:endParaRPr lang="ar-OM"/>
          </a:p>
        </p:txBody>
      </p:sp>
    </p:spTree>
    <p:extLst>
      <p:ext uri="{BB962C8B-B14F-4D97-AF65-F5344CB8AC3E}">
        <p14:creationId xmlns:p14="http://schemas.microsoft.com/office/powerpoint/2010/main" val="2261398570"/>
      </p:ext>
    </p:extLst>
  </p:cSld>
  <p:clrMapOvr>
    <a:masterClrMapping/>
  </p:clrMapOvr>
  <p:transition>
    <p:circl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57200" y="1882808"/>
            <a:ext cx="8229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791075" y="6480175"/>
            <a:ext cx="2133600" cy="301625"/>
          </a:xfrm>
        </p:spPr>
        <p:txBody>
          <a:bodyPr/>
          <a:lstStyle>
            <a:lvl1pPr>
              <a:defRPr/>
            </a:lvl1pPr>
          </a:lstStyle>
          <a:p>
            <a:pPr>
              <a:defRPr/>
            </a:pPr>
            <a:fld id="{8E2A119D-6A4E-4B01-8C90-031FCD039394}" type="datetimeFigureOut">
              <a:rPr lang="ar-OM">
                <a:solidFill>
                  <a:prstClr val="white"/>
                </a:solidFill>
              </a:rPr>
              <a:pPr>
                <a:defRPr/>
              </a:pPr>
              <a:t>15/06/1435</a:t>
            </a:fld>
            <a:endParaRPr lang="ar-OM">
              <a:solidFill>
                <a:prstClr val="white"/>
              </a:solidFill>
            </a:endParaRPr>
          </a:p>
        </p:txBody>
      </p:sp>
      <p:sp>
        <p:nvSpPr>
          <p:cNvPr id="5" name="عنصر نائب للتذييل 4"/>
          <p:cNvSpPr>
            <a:spLocks noGrp="1"/>
          </p:cNvSpPr>
          <p:nvPr>
            <p:ph type="ftr" sz="quarter" idx="11"/>
          </p:nvPr>
        </p:nvSpPr>
        <p:spPr>
          <a:xfrm>
            <a:off x="457200" y="6481763"/>
            <a:ext cx="4259263" cy="300037"/>
          </a:xfrm>
        </p:spPr>
        <p:txBody>
          <a:bodyPr/>
          <a:lstStyle>
            <a:lvl1pPr>
              <a:defRPr/>
            </a:lvl1pPr>
          </a:lstStyle>
          <a:p>
            <a:pPr>
              <a:defRPr/>
            </a:pPr>
            <a:endParaRPr lang="ar-OM">
              <a:solidFill>
                <a:prstClr val="white"/>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98E223B1-7C20-4F9C-ACAB-77798E2393C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4166756119"/>
      </p:ext>
    </p:extLst>
  </p:cSld>
  <p:clrMapOvr>
    <a:masterClrMapping/>
  </p:clrMapOvr>
  <p:transition>
    <p:circl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4" name="مثلث قائم الزاوية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sp>
        <p:nvSpPr>
          <p:cNvPr id="5" name="مثلث متساوي الساقين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6" name="رابط مستقيم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رابط مستقيم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lstStyle>
            <a:lvl1pPr marL="0" algn="l">
              <a:buNone/>
              <a:defRPr sz="3600" b="1"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صر نائب للتاريخ 3"/>
          <p:cNvSpPr>
            <a:spLocks noGrp="1"/>
          </p:cNvSpPr>
          <p:nvPr>
            <p:ph type="dt" sz="half" idx="10"/>
          </p:nvPr>
        </p:nvSpPr>
        <p:spPr>
          <a:xfrm>
            <a:off x="6956425" y="6477000"/>
            <a:ext cx="2133600" cy="304800"/>
          </a:xfrm>
        </p:spPr>
        <p:txBody>
          <a:bodyPr/>
          <a:lstStyle>
            <a:lvl1pPr>
              <a:defRPr/>
            </a:lvl1pPr>
          </a:lstStyle>
          <a:p>
            <a:pPr>
              <a:defRPr/>
            </a:pPr>
            <a:fld id="{04C9E27E-5009-4E2F-AC18-BFA6B548FE68}" type="datetimeFigureOut">
              <a:rPr lang="ar-OM">
                <a:solidFill>
                  <a:prstClr val="white"/>
                </a:solidFill>
              </a:rPr>
              <a:pPr>
                <a:defRPr/>
              </a:pPr>
              <a:t>15/06/1435</a:t>
            </a:fld>
            <a:endParaRPr lang="ar-OM">
              <a:solidFill>
                <a:prstClr val="white"/>
              </a:solidFill>
            </a:endParaRPr>
          </a:p>
        </p:txBody>
      </p:sp>
      <p:sp>
        <p:nvSpPr>
          <p:cNvPr id="9" name="عنصر نائب للتذييل 4"/>
          <p:cNvSpPr>
            <a:spLocks noGrp="1"/>
          </p:cNvSpPr>
          <p:nvPr>
            <p:ph type="ftr" sz="quarter" idx="11"/>
          </p:nvPr>
        </p:nvSpPr>
        <p:spPr>
          <a:xfrm>
            <a:off x="2619375" y="6481763"/>
            <a:ext cx="4260850" cy="300037"/>
          </a:xfrm>
        </p:spPr>
        <p:txBody>
          <a:bodyPr/>
          <a:lstStyle>
            <a:lvl1pPr>
              <a:defRPr/>
            </a:lvl1pPr>
          </a:lstStyle>
          <a:p>
            <a:pPr>
              <a:defRPr/>
            </a:pPr>
            <a:endParaRPr lang="ar-OM">
              <a:solidFill>
                <a:prstClr val="white"/>
              </a:solidFill>
            </a:endParaRPr>
          </a:p>
        </p:txBody>
      </p:sp>
      <p:sp>
        <p:nvSpPr>
          <p:cNvPr id="10" name="عنصر نائب لرقم الشريحة 5"/>
          <p:cNvSpPr>
            <a:spLocks noGrp="1"/>
          </p:cNvSpPr>
          <p:nvPr>
            <p:ph type="sldNum" sz="quarter" idx="12"/>
          </p:nvPr>
        </p:nvSpPr>
        <p:spPr>
          <a:xfrm>
            <a:off x="8450263" y="809625"/>
            <a:ext cx="503237" cy="300038"/>
          </a:xfrm>
        </p:spPr>
        <p:txBody>
          <a:bodyPr/>
          <a:lstStyle>
            <a:lvl1pPr>
              <a:defRPr/>
            </a:lvl1pPr>
          </a:lstStyle>
          <a:p>
            <a:pPr>
              <a:defRPr/>
            </a:pPr>
            <a:fld id="{CB0D747B-39D9-4829-8889-B74081F9B223}"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612088940"/>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pPr>
              <a:defRPr/>
            </a:pPr>
            <a:fld id="{4632B0A9-257E-46AE-AE5A-E8F516E9D79B}"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p:txBody>
          <a:bodyPr/>
          <a:lstStyle>
            <a:lvl1pPr>
              <a:defRPr/>
            </a:lvl1pPr>
          </a:lstStyle>
          <a:p>
            <a:pPr>
              <a:defRPr/>
            </a:pPr>
            <a:fld id="{8EA5D1D8-24B3-4F20-A70E-B8239D66F38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237178734"/>
      </p:ext>
    </p:extLst>
  </p:cSld>
  <p:clrMapOvr>
    <a:masterClrMapping/>
  </p:clrMapOvr>
  <p:transition>
    <p:circl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a:xfrm>
            <a:off x="4791075" y="6481763"/>
            <a:ext cx="2130425" cy="301625"/>
          </a:xfrm>
        </p:spPr>
        <p:txBody>
          <a:bodyPr/>
          <a:lstStyle>
            <a:lvl1pPr>
              <a:defRPr/>
            </a:lvl1pPr>
          </a:lstStyle>
          <a:p>
            <a:pPr>
              <a:defRPr/>
            </a:pPr>
            <a:fld id="{B9F14A60-1656-4F41-8B9C-DA6C9262766E}" type="datetimeFigureOut">
              <a:rPr lang="ar-OM">
                <a:solidFill>
                  <a:prstClr val="white"/>
                </a:solidFill>
              </a:rPr>
              <a:pPr>
                <a:defRPr/>
              </a:pPr>
              <a:t>15/06/1435</a:t>
            </a:fld>
            <a:endParaRPr lang="ar-OM">
              <a:solidFill>
                <a:prstClr val="white"/>
              </a:solidFill>
            </a:endParaRPr>
          </a:p>
        </p:txBody>
      </p:sp>
      <p:sp>
        <p:nvSpPr>
          <p:cNvPr id="8" name="عنصر نائب للتذييل 7"/>
          <p:cNvSpPr>
            <a:spLocks noGrp="1"/>
          </p:cNvSpPr>
          <p:nvPr>
            <p:ph type="ftr" sz="quarter" idx="11"/>
          </p:nvPr>
        </p:nvSpPr>
        <p:spPr>
          <a:xfrm>
            <a:off x="457200" y="6481763"/>
            <a:ext cx="4260850" cy="301625"/>
          </a:xfrm>
        </p:spPr>
        <p:txBody>
          <a:bodyPr/>
          <a:lstStyle>
            <a:lvl1pPr>
              <a:defRPr/>
            </a:lvl1pPr>
          </a:lstStyle>
          <a:p>
            <a:pPr>
              <a:defRPr/>
            </a:pPr>
            <a:endParaRPr lang="ar-OM">
              <a:solidFill>
                <a:prstClr val="white"/>
              </a:solidFill>
            </a:endParaRPr>
          </a:p>
        </p:txBody>
      </p:sp>
      <p:sp>
        <p:nvSpPr>
          <p:cNvPr id="9" name="عنصر نائب لرقم الشريحة 8"/>
          <p:cNvSpPr>
            <a:spLocks noGrp="1"/>
          </p:cNvSpPr>
          <p:nvPr>
            <p:ph type="sldNum" sz="quarter" idx="12"/>
          </p:nvPr>
        </p:nvSpPr>
        <p:spPr>
          <a:xfrm>
            <a:off x="7589838" y="6483350"/>
            <a:ext cx="503237" cy="301625"/>
          </a:xfrm>
        </p:spPr>
        <p:txBody>
          <a:bodyPr/>
          <a:lstStyle>
            <a:lvl1pPr algn="ctr">
              <a:defRPr smtClean="0"/>
            </a:lvl1pPr>
          </a:lstStyle>
          <a:p>
            <a:pPr>
              <a:defRPr/>
            </a:pPr>
            <a:fld id="{F6CABFD5-42A4-49C3-8EE0-E33F093139F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732996798"/>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OM"/>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7" name="عنصر نائب للتاريخ 6"/>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8" name="عنصر نائب للتذييل 7"/>
          <p:cNvSpPr>
            <a:spLocks noGrp="1"/>
          </p:cNvSpPr>
          <p:nvPr>
            <p:ph type="ftr" sz="quarter" idx="11"/>
          </p:nvPr>
        </p:nvSpPr>
        <p:spPr/>
        <p:txBody>
          <a:bodyPr/>
          <a:lstStyle/>
          <a:p>
            <a:endParaRPr lang="ar-OM"/>
          </a:p>
        </p:txBody>
      </p:sp>
      <p:sp>
        <p:nvSpPr>
          <p:cNvPr id="9" name="عنصر نائب لرقم الشريحة 8"/>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FA092C50-88EE-4D1D-B924-F84051404D1D}" type="datetimeFigureOut">
              <a:rPr lang="ar-OM">
                <a:solidFill>
                  <a:prstClr val="white"/>
                </a:solidFill>
              </a:rPr>
              <a:pPr>
                <a:defRPr/>
              </a:pPr>
              <a:t>15/06/1435</a:t>
            </a:fld>
            <a:endParaRPr lang="ar-OM">
              <a:solidFill>
                <a:prstClr val="white"/>
              </a:solidFill>
            </a:endParaRPr>
          </a:p>
        </p:txBody>
      </p:sp>
      <p:sp>
        <p:nvSpPr>
          <p:cNvPr id="4"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5" name="عنصر نائب لرقم الشريحة 22"/>
          <p:cNvSpPr>
            <a:spLocks noGrp="1"/>
          </p:cNvSpPr>
          <p:nvPr>
            <p:ph type="sldNum" sz="quarter" idx="12"/>
          </p:nvPr>
        </p:nvSpPr>
        <p:spPr/>
        <p:txBody>
          <a:bodyPr/>
          <a:lstStyle>
            <a:lvl1pPr>
              <a:defRPr/>
            </a:lvl1pPr>
          </a:lstStyle>
          <a:p>
            <a:pPr>
              <a:defRPr/>
            </a:pPr>
            <a:fld id="{0D151B5D-F230-40FE-899A-A0D53A67A67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4189549205"/>
      </p:ext>
    </p:extLst>
  </p:cSld>
  <p:clrMapOvr>
    <a:masterClrMapping/>
  </p:clrMapOvr>
  <p:transition>
    <p:circl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367A0EA-2000-4FFE-AEA4-89F1C69FCC14}"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DDC7A4D6-4F34-4AC4-B34A-9ECF111C9C18}"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318081910"/>
      </p:ext>
    </p:extLst>
  </p:cSld>
  <p:clrMapOvr>
    <a:masterClrMapping/>
  </p:clrMapOvr>
  <p:transition>
    <p:circl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278563" y="6556375"/>
            <a:ext cx="2133600" cy="301625"/>
          </a:xfrm>
        </p:spPr>
        <p:txBody>
          <a:bodyPr/>
          <a:lstStyle>
            <a:lvl1pPr>
              <a:defRPr sz="900" smtClean="0"/>
            </a:lvl1pPr>
          </a:lstStyle>
          <a:p>
            <a:pPr>
              <a:defRPr/>
            </a:pPr>
            <a:fld id="{A3ECADE8-3CC0-4C9F-82E8-A57E6AC06194}"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35063" y="6556375"/>
            <a:ext cx="5143500"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410575" y="6556375"/>
            <a:ext cx="503238" cy="301625"/>
          </a:xfrm>
        </p:spPr>
        <p:txBody>
          <a:bodyPr/>
          <a:lstStyle>
            <a:lvl1pPr>
              <a:defRPr sz="900" smtClean="0"/>
            </a:lvl1pPr>
          </a:lstStyle>
          <a:p>
            <a:pPr>
              <a:defRPr/>
            </a:pPr>
            <a:fld id="{6F449301-ED91-4F97-ADBD-97644D8706FC}"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331372188"/>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108700" y="6556375"/>
            <a:ext cx="2101850" cy="301625"/>
          </a:xfrm>
        </p:spPr>
        <p:txBody>
          <a:bodyPr/>
          <a:lstStyle>
            <a:lvl1pPr>
              <a:defRPr sz="900" smtClean="0"/>
            </a:lvl1pPr>
          </a:lstStyle>
          <a:p>
            <a:pPr>
              <a:defRPr/>
            </a:pPr>
            <a:fld id="{8624D57B-780A-4070-BEF7-F5D5545532ED}"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69988" y="6557963"/>
            <a:ext cx="4948237"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216900" y="6556375"/>
            <a:ext cx="366713" cy="301625"/>
          </a:xfrm>
        </p:spPr>
        <p:txBody>
          <a:bodyPr/>
          <a:lstStyle>
            <a:lvl1pPr algn="ctr">
              <a:defRPr sz="900" smtClean="0"/>
            </a:lvl1pPr>
          </a:lstStyle>
          <a:p>
            <a:pPr>
              <a:defRPr/>
            </a:pPr>
            <a:fld id="{F7640738-8398-41CD-91C3-F8CFBD4EE3B5}"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735193611"/>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B49FFCB-505B-4172-ACD5-013F219E745A}"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CF6836FD-64B8-4169-9ABA-6F0CF8D965D2}"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806339697"/>
      </p:ext>
    </p:extLst>
  </p:cSld>
  <p:clrMapOvr>
    <a:masterClrMapping/>
  </p:clrMapOvr>
  <p:transition>
    <p:circl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8D47AF6-8748-44C0-90EC-AAD88409919F}"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F9BC04B-D743-4DEA-98AD-E73F82A69BC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175800207"/>
      </p:ext>
    </p:extLst>
  </p:cSld>
  <p:clrMapOvr>
    <a:masterClrMapping/>
  </p:clrMapOvr>
  <p:transition>
    <p:circl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4" name="مثلث متساوي الساقين 3"/>
          <p:cNvSpPr/>
          <p:nvPr/>
        </p:nvSpPr>
        <p:spPr>
          <a:xfrm rot="16200000">
            <a:off x="7553325" y="5254626"/>
            <a:ext cx="1893887"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8" name="عنوان 7"/>
          <p:cNvSpPr>
            <a:spLocks noGrp="1"/>
          </p:cNvSpPr>
          <p:nvPr>
            <p:ph type="ctrTitle"/>
          </p:nvPr>
        </p:nvSpPr>
        <p:spPr>
          <a:xfrm>
            <a:off x="540544" y="776288"/>
            <a:ext cx="8062912" cy="1470025"/>
          </a:xfrm>
        </p:spPr>
        <p:txBody>
          <a:bodyPr anchor="b"/>
          <a:lstStyle>
            <a:lvl1pPr algn="r">
              <a:defRPr sz="4400"/>
            </a:lvl1pPr>
          </a:lstStyle>
          <a:p>
            <a:r>
              <a:rPr lang="ar-SA" smtClean="0"/>
              <a:t>انقر لتحرير نمط العنوان الرئيسي</a:t>
            </a:r>
            <a:endParaRPr lang="en-US"/>
          </a:p>
        </p:txBody>
      </p:sp>
      <p:sp>
        <p:nvSpPr>
          <p:cNvPr id="9" name="عنوان فرعي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ar-SA" smtClean="0"/>
              <a:t>انقر لتحرير نمط العنوان الثانوي الرئيسي</a:t>
            </a:r>
            <a:endParaRPr lang="en-US"/>
          </a:p>
        </p:txBody>
      </p:sp>
      <p:sp>
        <p:nvSpPr>
          <p:cNvPr id="5" name="عنصر نائب للتاريخ 27"/>
          <p:cNvSpPr>
            <a:spLocks noGrp="1"/>
          </p:cNvSpPr>
          <p:nvPr>
            <p:ph type="dt" sz="half" idx="10"/>
          </p:nvPr>
        </p:nvSpPr>
        <p:spPr>
          <a:xfrm>
            <a:off x="1371600" y="6011863"/>
            <a:ext cx="5791200" cy="365125"/>
          </a:xfrm>
        </p:spPr>
        <p:txBody>
          <a:bodyPr tIns="0" bIns="0" anchor="t"/>
          <a:lstStyle>
            <a:lvl1pPr algn="r">
              <a:defRPr sz="1000" smtClean="0"/>
            </a:lvl1pPr>
          </a:lstStyle>
          <a:p>
            <a:pPr>
              <a:defRPr/>
            </a:pPr>
            <a:fld id="{18883F42-6BB4-42A9-9C39-0369C02A61DE}" type="datetimeFigureOut">
              <a:rPr lang="ar-OM">
                <a:solidFill>
                  <a:prstClr val="white"/>
                </a:solidFill>
              </a:rPr>
              <a:pPr>
                <a:defRPr/>
              </a:pPr>
              <a:t>15/06/1435</a:t>
            </a:fld>
            <a:endParaRPr lang="ar-OM">
              <a:solidFill>
                <a:prstClr val="white"/>
              </a:solidFill>
            </a:endParaRPr>
          </a:p>
        </p:txBody>
      </p:sp>
      <p:sp>
        <p:nvSpPr>
          <p:cNvPr id="6" name="عنصر نائب للتذييل 16"/>
          <p:cNvSpPr>
            <a:spLocks noGrp="1"/>
          </p:cNvSpPr>
          <p:nvPr>
            <p:ph type="ftr" sz="quarter" idx="11"/>
          </p:nvPr>
        </p:nvSpPr>
        <p:spPr>
          <a:xfrm>
            <a:off x="1371600" y="5649913"/>
            <a:ext cx="5791200" cy="365125"/>
          </a:xfrm>
        </p:spPr>
        <p:txBody>
          <a:bodyPr tIns="0" bIns="0"/>
          <a:lstStyle>
            <a:lvl1pPr algn="r">
              <a:defRPr sz="1100"/>
            </a:lvl1pPr>
          </a:lstStyle>
          <a:p>
            <a:pPr>
              <a:defRPr/>
            </a:pPr>
            <a:endParaRPr lang="ar-OM">
              <a:solidFill>
                <a:prstClr val="white"/>
              </a:solidFill>
            </a:endParaRPr>
          </a:p>
        </p:txBody>
      </p:sp>
      <p:sp>
        <p:nvSpPr>
          <p:cNvPr id="7" name="عنصر نائب لرقم الشريحة 28"/>
          <p:cNvSpPr>
            <a:spLocks noGrp="1"/>
          </p:cNvSpPr>
          <p:nvPr>
            <p:ph type="sldNum" sz="quarter" idx="12"/>
          </p:nvPr>
        </p:nvSpPr>
        <p:spPr>
          <a:xfrm>
            <a:off x="8391525" y="5753100"/>
            <a:ext cx="503238" cy="365125"/>
          </a:xfrm>
        </p:spPr>
        <p:txBody>
          <a:bodyPr anchor="ctr"/>
          <a:lstStyle>
            <a:lvl1pPr algn="ctr">
              <a:defRPr sz="1300" smtClean="0">
                <a:solidFill>
                  <a:srgbClr val="FFFFFF"/>
                </a:solidFill>
              </a:defRPr>
            </a:lvl1pPr>
          </a:lstStyle>
          <a:p>
            <a:pPr>
              <a:defRPr/>
            </a:pPr>
            <a:fld id="{5ABAD021-E564-44B4-8C88-ADE882A1106B}" type="slidenum">
              <a:rPr lang="ar-OM"/>
              <a:pPr>
                <a:defRPr/>
              </a:pPr>
              <a:t>‹#›</a:t>
            </a:fld>
            <a:endParaRPr lang="ar-OM"/>
          </a:p>
        </p:txBody>
      </p:sp>
    </p:spTree>
    <p:extLst>
      <p:ext uri="{BB962C8B-B14F-4D97-AF65-F5344CB8AC3E}">
        <p14:creationId xmlns:p14="http://schemas.microsoft.com/office/powerpoint/2010/main" val="3776714449"/>
      </p:ext>
    </p:extLst>
  </p:cSld>
  <p:clrMapOvr>
    <a:masterClrMapping/>
  </p:clrMapOvr>
  <p:transition>
    <p:circl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67494"/>
            <a:ext cx="8229600" cy="1399032"/>
          </a:xfrm>
        </p:spPr>
        <p:txBody>
          <a:bodyPr/>
          <a:lstStyle/>
          <a:p>
            <a:r>
              <a:rPr lang="ar-SA" smtClean="0"/>
              <a:t>انقر لتحرير نمط العنوان الرئيسي</a:t>
            </a:r>
            <a:endParaRPr lang="en-US"/>
          </a:p>
        </p:txBody>
      </p:sp>
      <p:sp>
        <p:nvSpPr>
          <p:cNvPr id="3" name="عنصر نائب للمحتوى 2"/>
          <p:cNvSpPr>
            <a:spLocks noGrp="1"/>
          </p:cNvSpPr>
          <p:nvPr>
            <p:ph idx="1"/>
          </p:nvPr>
        </p:nvSpPr>
        <p:spPr>
          <a:xfrm>
            <a:off x="457200" y="1882808"/>
            <a:ext cx="8229600" cy="4572000"/>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3"/>
          <p:cNvSpPr>
            <a:spLocks noGrp="1"/>
          </p:cNvSpPr>
          <p:nvPr>
            <p:ph type="dt" sz="half" idx="10"/>
          </p:nvPr>
        </p:nvSpPr>
        <p:spPr>
          <a:xfrm>
            <a:off x="4791075" y="6480175"/>
            <a:ext cx="2133600" cy="301625"/>
          </a:xfrm>
        </p:spPr>
        <p:txBody>
          <a:bodyPr/>
          <a:lstStyle>
            <a:lvl1pPr>
              <a:defRPr/>
            </a:lvl1pPr>
          </a:lstStyle>
          <a:p>
            <a:pPr>
              <a:defRPr/>
            </a:pPr>
            <a:fld id="{8E2A119D-6A4E-4B01-8C90-031FCD039394}" type="datetimeFigureOut">
              <a:rPr lang="ar-OM">
                <a:solidFill>
                  <a:prstClr val="white"/>
                </a:solidFill>
              </a:rPr>
              <a:pPr>
                <a:defRPr/>
              </a:pPr>
              <a:t>15/06/1435</a:t>
            </a:fld>
            <a:endParaRPr lang="ar-OM">
              <a:solidFill>
                <a:prstClr val="white"/>
              </a:solidFill>
            </a:endParaRPr>
          </a:p>
        </p:txBody>
      </p:sp>
      <p:sp>
        <p:nvSpPr>
          <p:cNvPr id="5" name="عنصر نائب للتذييل 4"/>
          <p:cNvSpPr>
            <a:spLocks noGrp="1"/>
          </p:cNvSpPr>
          <p:nvPr>
            <p:ph type="ftr" sz="quarter" idx="11"/>
          </p:nvPr>
        </p:nvSpPr>
        <p:spPr>
          <a:xfrm>
            <a:off x="457200" y="6481763"/>
            <a:ext cx="4259263" cy="300037"/>
          </a:xfrm>
        </p:spPr>
        <p:txBody>
          <a:bodyPr/>
          <a:lstStyle>
            <a:lvl1pPr>
              <a:defRPr/>
            </a:lvl1pPr>
          </a:lstStyle>
          <a:p>
            <a:pPr>
              <a:defRPr/>
            </a:pPr>
            <a:endParaRPr lang="ar-OM">
              <a:solidFill>
                <a:prstClr val="white"/>
              </a:solidFill>
            </a:endParaRPr>
          </a:p>
        </p:txBody>
      </p:sp>
      <p:sp>
        <p:nvSpPr>
          <p:cNvPr id="6" name="عنصر نائب لرقم الشريحة 5"/>
          <p:cNvSpPr>
            <a:spLocks noGrp="1"/>
          </p:cNvSpPr>
          <p:nvPr>
            <p:ph type="sldNum" sz="quarter" idx="12"/>
          </p:nvPr>
        </p:nvSpPr>
        <p:spPr/>
        <p:txBody>
          <a:bodyPr/>
          <a:lstStyle>
            <a:lvl1pPr>
              <a:defRPr/>
            </a:lvl1pPr>
          </a:lstStyle>
          <a:p>
            <a:pPr>
              <a:defRPr/>
            </a:pPr>
            <a:fld id="{98E223B1-7C20-4F9C-ACAB-77798E2393C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804288983"/>
      </p:ext>
    </p:extLst>
  </p:cSld>
  <p:clrMapOvr>
    <a:masterClrMapping/>
  </p:clrMapOvr>
  <p:transition>
    <p:circl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1"/>
      </p:bgRef>
    </p:bg>
    <p:spTree>
      <p:nvGrpSpPr>
        <p:cNvPr id="1" name=""/>
        <p:cNvGrpSpPr/>
        <p:nvPr/>
      </p:nvGrpSpPr>
      <p:grpSpPr>
        <a:xfrm>
          <a:off x="0" y="0"/>
          <a:ext cx="0" cy="0"/>
          <a:chOff x="0" y="0"/>
          <a:chExt cx="0" cy="0"/>
        </a:xfrm>
      </p:grpSpPr>
      <p:sp>
        <p:nvSpPr>
          <p:cNvPr id="4" name="مثلث قائم الزاوية 3"/>
          <p:cNvSpPr/>
          <p:nvPr/>
        </p:nvSpPr>
        <p:spPr>
          <a:xfrm flipV="1">
            <a:off x="6350" y="6350"/>
            <a:ext cx="9131300" cy="6837363"/>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rtl="0">
              <a:defRPr/>
            </a:pPr>
            <a:endParaRPr lang="en-US">
              <a:solidFill>
                <a:prstClr val="white"/>
              </a:solidFill>
            </a:endParaRPr>
          </a:p>
        </p:txBody>
      </p:sp>
      <p:sp>
        <p:nvSpPr>
          <p:cNvPr id="5" name="مثلث متساوي الساقين 4"/>
          <p:cNvSpPr/>
          <p:nvPr/>
        </p:nvSpPr>
        <p:spPr>
          <a:xfrm rot="5400000" flipV="1">
            <a:off x="7553325" y="309563"/>
            <a:ext cx="1893888" cy="1293812"/>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6" name="رابط مستقيم 5"/>
          <p:cNvCxnSpPr/>
          <p:nvPr/>
        </p:nvCxnSpPr>
        <p:spPr>
          <a:xfrm rot="10800000">
            <a:off x="6469063" y="9525"/>
            <a:ext cx="2673350" cy="1900238"/>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7" name="رابط مستقيم 6"/>
          <p:cNvCxnSpPr/>
          <p:nvPr/>
        </p:nvCxnSpPr>
        <p:spPr>
          <a:xfrm flipV="1">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عنوان 1"/>
          <p:cNvSpPr>
            <a:spLocks noGrp="1"/>
          </p:cNvSpPr>
          <p:nvPr>
            <p:ph type="title"/>
          </p:nvPr>
        </p:nvSpPr>
        <p:spPr>
          <a:xfrm>
            <a:off x="381000" y="271464"/>
            <a:ext cx="7239000" cy="1362075"/>
          </a:xfrm>
        </p:spPr>
        <p:txBody>
          <a:bodyPr/>
          <a:lstStyle>
            <a:lvl1pPr marL="0" algn="l">
              <a:buNone/>
              <a:defRPr sz="3600" b="1" cap="none" baseline="0"/>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381000" y="1633536"/>
            <a:ext cx="3886200" cy="2286000"/>
          </a:xfrm>
        </p:spPr>
        <p:txBody>
          <a:bodyPr/>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ar-SA" smtClean="0"/>
              <a:t>انقر لتحرير أنماط النص الرئيسي</a:t>
            </a:r>
          </a:p>
        </p:txBody>
      </p:sp>
      <p:sp>
        <p:nvSpPr>
          <p:cNvPr id="8" name="عنصر نائب للتاريخ 3"/>
          <p:cNvSpPr>
            <a:spLocks noGrp="1"/>
          </p:cNvSpPr>
          <p:nvPr>
            <p:ph type="dt" sz="half" idx="10"/>
          </p:nvPr>
        </p:nvSpPr>
        <p:spPr>
          <a:xfrm>
            <a:off x="6956425" y="6477000"/>
            <a:ext cx="2133600" cy="304800"/>
          </a:xfrm>
        </p:spPr>
        <p:txBody>
          <a:bodyPr/>
          <a:lstStyle>
            <a:lvl1pPr>
              <a:defRPr/>
            </a:lvl1pPr>
          </a:lstStyle>
          <a:p>
            <a:pPr>
              <a:defRPr/>
            </a:pPr>
            <a:fld id="{04C9E27E-5009-4E2F-AC18-BFA6B548FE68}" type="datetimeFigureOut">
              <a:rPr lang="ar-OM">
                <a:solidFill>
                  <a:prstClr val="white"/>
                </a:solidFill>
              </a:rPr>
              <a:pPr>
                <a:defRPr/>
              </a:pPr>
              <a:t>15/06/1435</a:t>
            </a:fld>
            <a:endParaRPr lang="ar-OM">
              <a:solidFill>
                <a:prstClr val="white"/>
              </a:solidFill>
            </a:endParaRPr>
          </a:p>
        </p:txBody>
      </p:sp>
      <p:sp>
        <p:nvSpPr>
          <p:cNvPr id="9" name="عنصر نائب للتذييل 4"/>
          <p:cNvSpPr>
            <a:spLocks noGrp="1"/>
          </p:cNvSpPr>
          <p:nvPr>
            <p:ph type="ftr" sz="quarter" idx="11"/>
          </p:nvPr>
        </p:nvSpPr>
        <p:spPr>
          <a:xfrm>
            <a:off x="2619375" y="6481763"/>
            <a:ext cx="4260850" cy="300037"/>
          </a:xfrm>
        </p:spPr>
        <p:txBody>
          <a:bodyPr/>
          <a:lstStyle>
            <a:lvl1pPr>
              <a:defRPr/>
            </a:lvl1pPr>
          </a:lstStyle>
          <a:p>
            <a:pPr>
              <a:defRPr/>
            </a:pPr>
            <a:endParaRPr lang="ar-OM">
              <a:solidFill>
                <a:prstClr val="white"/>
              </a:solidFill>
            </a:endParaRPr>
          </a:p>
        </p:txBody>
      </p:sp>
      <p:sp>
        <p:nvSpPr>
          <p:cNvPr id="10" name="عنصر نائب لرقم الشريحة 5"/>
          <p:cNvSpPr>
            <a:spLocks noGrp="1"/>
          </p:cNvSpPr>
          <p:nvPr>
            <p:ph type="sldNum" sz="quarter" idx="12"/>
          </p:nvPr>
        </p:nvSpPr>
        <p:spPr>
          <a:xfrm>
            <a:off x="8450263" y="809625"/>
            <a:ext cx="503237" cy="300038"/>
          </a:xfrm>
        </p:spPr>
        <p:txBody>
          <a:bodyPr/>
          <a:lstStyle>
            <a:lvl1pPr>
              <a:defRPr/>
            </a:lvl1pPr>
          </a:lstStyle>
          <a:p>
            <a:pPr>
              <a:defRPr/>
            </a:pPr>
            <a:fld id="{CB0D747B-39D9-4829-8889-B74081F9B223}"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364031098"/>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marL="0" algn="l">
              <a:defRPr/>
            </a:lvl1pPr>
          </a:lstStyle>
          <a:p>
            <a:r>
              <a:rPr lang="ar-SA" smtClean="0"/>
              <a:t>انقر لتحرير نمط العنوان الرئيسي</a:t>
            </a:r>
            <a:endParaRPr lang="en-US"/>
          </a:p>
        </p:txBody>
      </p:sp>
      <p:sp>
        <p:nvSpPr>
          <p:cNvPr id="3" name="عنصر نائب للمحتوى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محتوى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p:txBody>
          <a:bodyPr/>
          <a:lstStyle>
            <a:lvl1pPr>
              <a:defRPr/>
            </a:lvl1pPr>
          </a:lstStyle>
          <a:p>
            <a:pPr>
              <a:defRPr/>
            </a:pPr>
            <a:fld id="{4632B0A9-257E-46AE-AE5A-E8F516E9D79B}"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p:txBody>
          <a:bodyPr/>
          <a:lstStyle>
            <a:lvl1pPr>
              <a:defRPr/>
            </a:lvl1pPr>
          </a:lstStyle>
          <a:p>
            <a:pPr>
              <a:defRPr/>
            </a:pPr>
            <a:fld id="{8EA5D1D8-24B3-4F20-A70E-B8239D66F38A}"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948411955"/>
      </p:ext>
    </p:extLst>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OM"/>
          </a:p>
        </p:txBody>
      </p:sp>
      <p:sp>
        <p:nvSpPr>
          <p:cNvPr id="3" name="عنصر نائب للتاريخ 2"/>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4" name="عنصر نائب للتذييل 3"/>
          <p:cNvSpPr>
            <a:spLocks noGrp="1"/>
          </p:cNvSpPr>
          <p:nvPr>
            <p:ph type="ftr" sz="quarter" idx="11"/>
          </p:nvPr>
        </p:nvSpPr>
        <p:spPr/>
        <p:txBody>
          <a:bodyPr/>
          <a:lstStyle/>
          <a:p>
            <a:endParaRPr lang="ar-OM"/>
          </a:p>
        </p:txBody>
      </p:sp>
      <p:sp>
        <p:nvSpPr>
          <p:cNvPr id="5" name="عنصر نائب لرقم الشريحة 4"/>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lang="ar-SA" smtClean="0"/>
              <a:t>انقر لتحرير نمط العنوان الرئيسي</a:t>
            </a:r>
            <a:endParaRPr lang="en-US"/>
          </a:p>
        </p:txBody>
      </p:sp>
      <p:sp>
        <p:nvSpPr>
          <p:cNvPr id="3" name="عنصر نائب للنص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4" name="عنصر نائب للنص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a:r>
              <a:rPr lang="ar-SA" smtClean="0"/>
              <a:t>انقر لتحرير أنماط النص الرئيسي</a:t>
            </a:r>
          </a:p>
        </p:txBody>
      </p:sp>
      <p:sp>
        <p:nvSpPr>
          <p:cNvPr id="5" name="عنصر نائب للمحتوى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محتوى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7" name="عنصر نائب للتاريخ 6"/>
          <p:cNvSpPr>
            <a:spLocks noGrp="1"/>
          </p:cNvSpPr>
          <p:nvPr>
            <p:ph type="dt" sz="half" idx="10"/>
          </p:nvPr>
        </p:nvSpPr>
        <p:spPr>
          <a:xfrm>
            <a:off x="4791075" y="6481763"/>
            <a:ext cx="2130425" cy="301625"/>
          </a:xfrm>
        </p:spPr>
        <p:txBody>
          <a:bodyPr/>
          <a:lstStyle>
            <a:lvl1pPr>
              <a:defRPr/>
            </a:lvl1pPr>
          </a:lstStyle>
          <a:p>
            <a:pPr>
              <a:defRPr/>
            </a:pPr>
            <a:fld id="{B9F14A60-1656-4F41-8B9C-DA6C9262766E}" type="datetimeFigureOut">
              <a:rPr lang="ar-OM">
                <a:solidFill>
                  <a:prstClr val="white"/>
                </a:solidFill>
              </a:rPr>
              <a:pPr>
                <a:defRPr/>
              </a:pPr>
              <a:t>15/06/1435</a:t>
            </a:fld>
            <a:endParaRPr lang="ar-OM">
              <a:solidFill>
                <a:prstClr val="white"/>
              </a:solidFill>
            </a:endParaRPr>
          </a:p>
        </p:txBody>
      </p:sp>
      <p:sp>
        <p:nvSpPr>
          <p:cNvPr id="8" name="عنصر نائب للتذييل 7"/>
          <p:cNvSpPr>
            <a:spLocks noGrp="1"/>
          </p:cNvSpPr>
          <p:nvPr>
            <p:ph type="ftr" sz="quarter" idx="11"/>
          </p:nvPr>
        </p:nvSpPr>
        <p:spPr>
          <a:xfrm>
            <a:off x="457200" y="6481763"/>
            <a:ext cx="4260850" cy="301625"/>
          </a:xfrm>
        </p:spPr>
        <p:txBody>
          <a:bodyPr/>
          <a:lstStyle>
            <a:lvl1pPr>
              <a:defRPr/>
            </a:lvl1pPr>
          </a:lstStyle>
          <a:p>
            <a:pPr>
              <a:defRPr/>
            </a:pPr>
            <a:endParaRPr lang="ar-OM">
              <a:solidFill>
                <a:prstClr val="white"/>
              </a:solidFill>
            </a:endParaRPr>
          </a:p>
        </p:txBody>
      </p:sp>
      <p:sp>
        <p:nvSpPr>
          <p:cNvPr id="9" name="عنصر نائب لرقم الشريحة 8"/>
          <p:cNvSpPr>
            <a:spLocks noGrp="1"/>
          </p:cNvSpPr>
          <p:nvPr>
            <p:ph type="sldNum" sz="quarter" idx="12"/>
          </p:nvPr>
        </p:nvSpPr>
        <p:spPr>
          <a:xfrm>
            <a:off x="7589838" y="6483350"/>
            <a:ext cx="503237" cy="301625"/>
          </a:xfrm>
        </p:spPr>
        <p:txBody>
          <a:bodyPr/>
          <a:lstStyle>
            <a:lvl1pPr algn="ctr">
              <a:defRPr smtClean="0"/>
            </a:lvl1pPr>
          </a:lstStyle>
          <a:p>
            <a:pPr>
              <a:defRPr/>
            </a:pPr>
            <a:fld id="{F6CABFD5-42A4-49C3-8EE0-E33F093139F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873369179"/>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b="0"/>
            </a:lvl1pPr>
          </a:lstStyle>
          <a:p>
            <a:r>
              <a:rPr lang="ar-SA" smtClean="0"/>
              <a:t>انقر لتحرير نمط العنوان الرئيسي</a:t>
            </a:r>
            <a:endParaRPr lang="en-US"/>
          </a:p>
        </p:txBody>
      </p:sp>
      <p:sp>
        <p:nvSpPr>
          <p:cNvPr id="3" name="عنصر نائب للتاريخ 13"/>
          <p:cNvSpPr>
            <a:spLocks noGrp="1"/>
          </p:cNvSpPr>
          <p:nvPr>
            <p:ph type="dt" sz="half" idx="10"/>
          </p:nvPr>
        </p:nvSpPr>
        <p:spPr/>
        <p:txBody>
          <a:bodyPr/>
          <a:lstStyle>
            <a:lvl1pPr>
              <a:defRPr/>
            </a:lvl1pPr>
          </a:lstStyle>
          <a:p>
            <a:pPr>
              <a:defRPr/>
            </a:pPr>
            <a:fld id="{FA092C50-88EE-4D1D-B924-F84051404D1D}" type="datetimeFigureOut">
              <a:rPr lang="ar-OM">
                <a:solidFill>
                  <a:prstClr val="white"/>
                </a:solidFill>
              </a:rPr>
              <a:pPr>
                <a:defRPr/>
              </a:pPr>
              <a:t>15/06/1435</a:t>
            </a:fld>
            <a:endParaRPr lang="ar-OM">
              <a:solidFill>
                <a:prstClr val="white"/>
              </a:solidFill>
            </a:endParaRPr>
          </a:p>
        </p:txBody>
      </p:sp>
      <p:sp>
        <p:nvSpPr>
          <p:cNvPr id="4"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5" name="عنصر نائب لرقم الشريحة 22"/>
          <p:cNvSpPr>
            <a:spLocks noGrp="1"/>
          </p:cNvSpPr>
          <p:nvPr>
            <p:ph type="sldNum" sz="quarter" idx="12"/>
          </p:nvPr>
        </p:nvSpPr>
        <p:spPr/>
        <p:txBody>
          <a:bodyPr/>
          <a:lstStyle>
            <a:lvl1pPr>
              <a:defRPr/>
            </a:lvl1pPr>
          </a:lstStyle>
          <a:p>
            <a:pPr>
              <a:defRPr/>
            </a:pPr>
            <a:fld id="{0D151B5D-F230-40FE-899A-A0D53A67A67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4218538494"/>
      </p:ext>
    </p:extLst>
  </p:cSld>
  <p:clrMapOvr>
    <a:masterClrMapping/>
  </p:clrMapOvr>
  <p:transition>
    <p:circl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3"/>
          <p:cNvSpPr>
            <a:spLocks noGrp="1"/>
          </p:cNvSpPr>
          <p:nvPr>
            <p:ph type="dt" sz="half" idx="10"/>
          </p:nvPr>
        </p:nvSpPr>
        <p:spPr/>
        <p:txBody>
          <a:bodyPr/>
          <a:lstStyle>
            <a:lvl1pPr>
              <a:defRPr/>
            </a:lvl1pPr>
          </a:lstStyle>
          <a:p>
            <a:pPr>
              <a:defRPr/>
            </a:pPr>
            <a:fld id="{E367A0EA-2000-4FFE-AEA4-89F1C69FCC14}"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4" name="عنصر نائب لرقم الشريحة 22"/>
          <p:cNvSpPr>
            <a:spLocks noGrp="1"/>
          </p:cNvSpPr>
          <p:nvPr>
            <p:ph type="sldNum" sz="quarter" idx="12"/>
          </p:nvPr>
        </p:nvSpPr>
        <p:spPr/>
        <p:txBody>
          <a:bodyPr/>
          <a:lstStyle>
            <a:lvl1pPr>
              <a:defRPr/>
            </a:lvl1pPr>
          </a:lstStyle>
          <a:p>
            <a:pPr>
              <a:defRPr/>
            </a:pPr>
            <a:fld id="{DDC7A4D6-4F34-4AC4-B34A-9ECF111C9C18}"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200975925"/>
      </p:ext>
    </p:extLst>
  </p:cSld>
  <p:clrMapOvr>
    <a:masterClrMapping/>
  </p:clrMapOvr>
  <p:transition>
    <p:circl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lang="ar-SA" smtClean="0"/>
              <a:t>انقر لتحرير نمط العنوان الرئيسي</a:t>
            </a:r>
            <a:endParaRPr lang="en-US"/>
          </a:p>
        </p:txBody>
      </p:sp>
      <p:sp>
        <p:nvSpPr>
          <p:cNvPr id="3" name="عنصر نائب للنص 2"/>
          <p:cNvSpPr>
            <a:spLocks noGrp="1"/>
          </p:cNvSpPr>
          <p:nvPr>
            <p:ph type="body" idx="2"/>
          </p:nvPr>
        </p:nvSpPr>
        <p:spPr>
          <a:xfrm>
            <a:off x="1135856" y="367664"/>
            <a:ext cx="2438400" cy="5943600"/>
          </a:xfrm>
        </p:spPr>
        <p:txBody>
          <a:bodyPr/>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a:r>
              <a:rPr lang="ar-SA" smtClean="0"/>
              <a:t>انقر لتحرير أنماط النص الرئيسي</a:t>
            </a:r>
          </a:p>
        </p:txBody>
      </p:sp>
      <p:sp>
        <p:nvSpPr>
          <p:cNvPr id="4" name="عنصر نائب للمحتوى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5" name="عنصر نائب للتاريخ 4"/>
          <p:cNvSpPr>
            <a:spLocks noGrp="1"/>
          </p:cNvSpPr>
          <p:nvPr>
            <p:ph type="dt" sz="half" idx="10"/>
          </p:nvPr>
        </p:nvSpPr>
        <p:spPr>
          <a:xfrm>
            <a:off x="6278563" y="6556375"/>
            <a:ext cx="2133600" cy="301625"/>
          </a:xfrm>
        </p:spPr>
        <p:txBody>
          <a:bodyPr/>
          <a:lstStyle>
            <a:lvl1pPr>
              <a:defRPr sz="900" smtClean="0"/>
            </a:lvl1pPr>
          </a:lstStyle>
          <a:p>
            <a:pPr>
              <a:defRPr/>
            </a:pPr>
            <a:fld id="{A3ECADE8-3CC0-4C9F-82E8-A57E6AC06194}"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35063" y="6556375"/>
            <a:ext cx="5143500"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410575" y="6556375"/>
            <a:ext cx="503238" cy="301625"/>
          </a:xfrm>
        </p:spPr>
        <p:txBody>
          <a:bodyPr/>
          <a:lstStyle>
            <a:lvl1pPr>
              <a:defRPr sz="900" smtClean="0"/>
            </a:lvl1pPr>
          </a:lstStyle>
          <a:p>
            <a:pPr>
              <a:defRPr/>
            </a:pPr>
            <a:fld id="{6F449301-ED91-4F97-ADBD-97644D8706FC}"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011950163"/>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lang="ar-SA" smtClean="0"/>
              <a:t>انقر لتحرير نمط العنوان الرئيسي</a:t>
            </a:r>
            <a:endParaRPr lang="en-US"/>
          </a:p>
        </p:txBody>
      </p:sp>
      <p:sp>
        <p:nvSpPr>
          <p:cNvPr id="3" name="عنصر نائب للصورة 2"/>
          <p:cNvSpPr>
            <a:spLocks noGrp="1"/>
          </p:cNvSpPr>
          <p:nvPr>
            <p:ph type="pic" idx="1"/>
          </p:nvPr>
        </p:nvSpPr>
        <p:spPr>
          <a:xfrm>
            <a:off x="1138237" y="373966"/>
            <a:ext cx="7333488" cy="5486400"/>
          </a:xfrm>
          <a:solidFill>
            <a:schemeClr val="bg2">
              <a:shade val="50000"/>
            </a:schemeClr>
          </a:solidFill>
        </p:spPr>
        <p:txBody>
          <a:bodyPr>
            <a:normAutofit/>
          </a:bodyPr>
          <a:lstStyle>
            <a:lvl1pPr marL="0" indent="0">
              <a:buNone/>
              <a:defRPr sz="3200"/>
            </a:lvl1pPr>
          </a:lstStyle>
          <a:p>
            <a:pPr lvl="0"/>
            <a:r>
              <a:rPr lang="ar-SA" noProof="0" smtClean="0"/>
              <a:t>انقر فوق الرمز لإضافة صورة</a:t>
            </a:r>
            <a:endParaRPr lang="en-US" noProof="0" dirty="0"/>
          </a:p>
        </p:txBody>
      </p:sp>
      <p:sp>
        <p:nvSpPr>
          <p:cNvPr id="4" name="عنصر نائب للنص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a:r>
              <a:rPr lang="ar-SA" smtClean="0"/>
              <a:t>انقر لتحرير أنماط النص الرئيسي</a:t>
            </a:r>
          </a:p>
        </p:txBody>
      </p:sp>
      <p:sp>
        <p:nvSpPr>
          <p:cNvPr id="5" name="عنصر نائب للتاريخ 4"/>
          <p:cNvSpPr>
            <a:spLocks noGrp="1"/>
          </p:cNvSpPr>
          <p:nvPr>
            <p:ph type="dt" sz="half" idx="10"/>
          </p:nvPr>
        </p:nvSpPr>
        <p:spPr>
          <a:xfrm>
            <a:off x="6108700" y="6556375"/>
            <a:ext cx="2101850" cy="301625"/>
          </a:xfrm>
        </p:spPr>
        <p:txBody>
          <a:bodyPr/>
          <a:lstStyle>
            <a:lvl1pPr>
              <a:defRPr sz="900" smtClean="0"/>
            </a:lvl1pPr>
          </a:lstStyle>
          <a:p>
            <a:pPr>
              <a:defRPr/>
            </a:pPr>
            <a:fld id="{8624D57B-780A-4070-BEF7-F5D5545532ED}" type="datetimeFigureOut">
              <a:rPr lang="ar-OM">
                <a:solidFill>
                  <a:prstClr val="white"/>
                </a:solidFill>
              </a:rPr>
              <a:pPr>
                <a:defRPr/>
              </a:pPr>
              <a:t>15/06/1435</a:t>
            </a:fld>
            <a:endParaRPr lang="ar-OM">
              <a:solidFill>
                <a:prstClr val="white"/>
              </a:solidFill>
            </a:endParaRPr>
          </a:p>
        </p:txBody>
      </p:sp>
      <p:sp>
        <p:nvSpPr>
          <p:cNvPr id="6" name="عنصر نائب للتذييل 5"/>
          <p:cNvSpPr>
            <a:spLocks noGrp="1"/>
          </p:cNvSpPr>
          <p:nvPr>
            <p:ph type="ftr" sz="quarter" idx="11"/>
          </p:nvPr>
        </p:nvSpPr>
        <p:spPr>
          <a:xfrm>
            <a:off x="1169988" y="6557963"/>
            <a:ext cx="4948237" cy="301625"/>
          </a:xfrm>
        </p:spPr>
        <p:txBody>
          <a:bodyPr/>
          <a:lstStyle>
            <a:lvl1pPr>
              <a:defRPr sz="900"/>
            </a:lvl1pPr>
          </a:lstStyle>
          <a:p>
            <a:pPr>
              <a:defRPr/>
            </a:pPr>
            <a:endParaRPr lang="ar-OM">
              <a:solidFill>
                <a:prstClr val="white"/>
              </a:solidFill>
            </a:endParaRPr>
          </a:p>
        </p:txBody>
      </p:sp>
      <p:sp>
        <p:nvSpPr>
          <p:cNvPr id="7" name="عنصر نائب لرقم الشريحة 6"/>
          <p:cNvSpPr>
            <a:spLocks noGrp="1"/>
          </p:cNvSpPr>
          <p:nvPr>
            <p:ph type="sldNum" sz="quarter" idx="12"/>
          </p:nvPr>
        </p:nvSpPr>
        <p:spPr>
          <a:xfrm>
            <a:off x="8216900" y="6556375"/>
            <a:ext cx="366713" cy="301625"/>
          </a:xfrm>
        </p:spPr>
        <p:txBody>
          <a:bodyPr/>
          <a:lstStyle>
            <a:lvl1pPr algn="ctr">
              <a:defRPr sz="900" smtClean="0"/>
            </a:lvl1pPr>
          </a:lstStyle>
          <a:p>
            <a:pPr>
              <a:defRPr/>
            </a:pPr>
            <a:fld id="{F7640738-8398-41CD-91C3-F8CFBD4EE3B5}"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60844602"/>
      </p:ext>
    </p:extLst>
  </p:cSld>
  <p:clrMapOvr>
    <a:overrideClrMapping bg1="dk1" tx1="lt1" bg2="dk2" tx2="lt2" accent1="accent1" accent2="accent2" accent3="accent3" accent4="accent4" accent5="accent5" accent6="accent6" hlink="hlink" folHlink="folHlink"/>
  </p:clrMapOvr>
  <p:transition>
    <p:circl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8B49FFCB-505B-4172-ACD5-013F219E745A}"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CF6836FD-64B8-4169-9ABA-6F0CF8D965D2}"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52949724"/>
      </p:ext>
    </p:extLst>
  </p:cSld>
  <p:clrMapOvr>
    <a:masterClrMapping/>
  </p:clrMapOvr>
  <p:transition>
    <p:circl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381000"/>
            <a:ext cx="1905000" cy="5486400"/>
          </a:xfrm>
        </p:spPr>
        <p:txBody>
          <a:bodyPr vert="eaVert"/>
          <a:lstStyle/>
          <a:p>
            <a:r>
              <a:rPr lang="ar-SA" smtClean="0"/>
              <a:t>انقر لتحرير نمط العنوان الرئيسي</a:t>
            </a:r>
            <a:endParaRPr lang="en-US"/>
          </a:p>
        </p:txBody>
      </p:sp>
      <p:sp>
        <p:nvSpPr>
          <p:cNvPr id="3" name="عنصر نائب للعنوان العمودي 2"/>
          <p:cNvSpPr>
            <a:spLocks noGrp="1"/>
          </p:cNvSpPr>
          <p:nvPr>
            <p:ph type="body" orient="vert" idx="1"/>
          </p:nvPr>
        </p:nvSpPr>
        <p:spPr>
          <a:xfrm>
            <a:off x="457200" y="381000"/>
            <a:ext cx="62484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عنصر نائب للتاريخ 13"/>
          <p:cNvSpPr>
            <a:spLocks noGrp="1"/>
          </p:cNvSpPr>
          <p:nvPr>
            <p:ph type="dt" sz="half" idx="10"/>
          </p:nvPr>
        </p:nvSpPr>
        <p:spPr/>
        <p:txBody>
          <a:bodyPr/>
          <a:lstStyle>
            <a:lvl1pPr>
              <a:defRPr/>
            </a:lvl1pPr>
          </a:lstStyle>
          <a:p>
            <a:pPr>
              <a:defRPr/>
            </a:pPr>
            <a:fld id="{B8D47AF6-8748-44C0-90EC-AAD88409919F}" type="datetimeFigureOut">
              <a:rPr lang="ar-OM">
                <a:solidFill>
                  <a:prstClr val="white"/>
                </a:solidFill>
              </a:rPr>
              <a:pPr>
                <a:defRPr/>
              </a:pPr>
              <a:t>15/06/1435</a:t>
            </a:fld>
            <a:endParaRPr lang="ar-OM">
              <a:solidFill>
                <a:prstClr val="white"/>
              </a:solidFill>
            </a:endParaRPr>
          </a:p>
        </p:txBody>
      </p:sp>
      <p:sp>
        <p:nvSpPr>
          <p:cNvPr id="5" name="عنصر نائب للتذييل 2"/>
          <p:cNvSpPr>
            <a:spLocks noGrp="1"/>
          </p:cNvSpPr>
          <p:nvPr>
            <p:ph type="ftr" sz="quarter" idx="11"/>
          </p:nvPr>
        </p:nvSpPr>
        <p:spPr/>
        <p:txBody>
          <a:bodyPr/>
          <a:lstStyle>
            <a:lvl1pPr>
              <a:defRPr/>
            </a:lvl1pPr>
          </a:lstStyle>
          <a:p>
            <a:pPr>
              <a:defRPr/>
            </a:pPr>
            <a:endParaRPr lang="ar-OM">
              <a:solidFill>
                <a:prstClr val="white"/>
              </a:solidFill>
            </a:endParaRPr>
          </a:p>
        </p:txBody>
      </p:sp>
      <p:sp>
        <p:nvSpPr>
          <p:cNvPr id="6" name="عنصر نائب لرقم الشريحة 22"/>
          <p:cNvSpPr>
            <a:spLocks noGrp="1"/>
          </p:cNvSpPr>
          <p:nvPr>
            <p:ph type="sldNum" sz="quarter" idx="12"/>
          </p:nvPr>
        </p:nvSpPr>
        <p:spPr/>
        <p:txBody>
          <a:bodyPr/>
          <a:lstStyle>
            <a:lvl1pPr>
              <a:defRPr/>
            </a:lvl1pPr>
          </a:lstStyle>
          <a:p>
            <a:pPr>
              <a:defRPr/>
            </a:pPr>
            <a:fld id="{7F9BC04B-D743-4DEA-98AD-E73F82A69BCB}"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505085774"/>
      </p:ext>
    </p:extLst>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3" name="عنصر نائب للتذييل 2"/>
          <p:cNvSpPr>
            <a:spLocks noGrp="1"/>
          </p:cNvSpPr>
          <p:nvPr>
            <p:ph type="ftr" sz="quarter" idx="11"/>
          </p:nvPr>
        </p:nvSpPr>
        <p:spPr/>
        <p:txBody>
          <a:bodyPr/>
          <a:lstStyle/>
          <a:p>
            <a:endParaRPr lang="ar-OM"/>
          </a:p>
        </p:txBody>
      </p:sp>
      <p:sp>
        <p:nvSpPr>
          <p:cNvPr id="4" name="عنصر نائب لرقم الشريحة 3"/>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OM"/>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6" name="عنصر نائب للتذييل 5"/>
          <p:cNvSpPr>
            <a:spLocks noGrp="1"/>
          </p:cNvSpPr>
          <p:nvPr>
            <p:ph type="ftr" sz="quarter" idx="11"/>
          </p:nvPr>
        </p:nvSpPr>
        <p:spPr/>
        <p:txBody>
          <a:bodyPr/>
          <a:lstStyle/>
          <a:p>
            <a:endParaRPr lang="ar-OM"/>
          </a:p>
        </p:txBody>
      </p:sp>
      <p:sp>
        <p:nvSpPr>
          <p:cNvPr id="7" name="عنصر نائب لرقم الشريحة 6"/>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OM"/>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OM"/>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558B66B-959B-484D-A8A1-942C8FCAC08E}" type="datetimeFigureOut">
              <a:rPr lang="ar-OM" smtClean="0"/>
              <a:pPr/>
              <a:t>15/06/1435</a:t>
            </a:fld>
            <a:endParaRPr lang="ar-OM"/>
          </a:p>
        </p:txBody>
      </p:sp>
      <p:sp>
        <p:nvSpPr>
          <p:cNvPr id="6" name="عنصر نائب للتذييل 5"/>
          <p:cNvSpPr>
            <a:spLocks noGrp="1"/>
          </p:cNvSpPr>
          <p:nvPr>
            <p:ph type="ftr" sz="quarter" idx="11"/>
          </p:nvPr>
        </p:nvSpPr>
        <p:spPr/>
        <p:txBody>
          <a:bodyPr/>
          <a:lstStyle/>
          <a:p>
            <a:endParaRPr lang="ar-OM"/>
          </a:p>
        </p:txBody>
      </p:sp>
      <p:sp>
        <p:nvSpPr>
          <p:cNvPr id="7" name="عنصر نائب لرقم الشريحة 6"/>
          <p:cNvSpPr>
            <a:spLocks noGrp="1"/>
          </p:cNvSpPr>
          <p:nvPr>
            <p:ph type="sldNum" sz="quarter" idx="12"/>
          </p:nvPr>
        </p:nvSpPr>
        <p:spPr/>
        <p:txBody>
          <a:bodyPr/>
          <a:lstStyle/>
          <a:p>
            <a:fld id="{20C156A9-4DCA-4CA1-8E75-5F98AA578E8C}" type="slidenum">
              <a:rPr lang="ar-OM" smtClean="0"/>
              <a:pPr/>
              <a:t>‹#›</a:t>
            </a:fld>
            <a:endParaRPr lang="ar-OM"/>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OM"/>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OM"/>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558B66B-959B-484D-A8A1-942C8FCAC08E}" type="datetimeFigureOut">
              <a:rPr lang="ar-OM" smtClean="0"/>
              <a:pPr/>
              <a:t>15/06/1435</a:t>
            </a:fld>
            <a:endParaRPr lang="ar-OM"/>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OM"/>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0C156A9-4DCA-4CA1-8E75-5F98AA578E8C}" type="slidenum">
              <a:rPr lang="ar-OM" smtClean="0"/>
              <a:pPr/>
              <a:t>‹#›</a:t>
            </a:fld>
            <a:endParaRPr lang="ar-OM"/>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OM"/>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8" name="رابط مستقيم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8288"/>
            <a:ext cx="8229600" cy="1398587"/>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12"/>
          <p:cNvSpPr>
            <a:spLocks noGrp="1"/>
          </p:cNvSpPr>
          <p:nvPr>
            <p:ph type="body" idx="1"/>
          </p:nvPr>
        </p:nvSpPr>
        <p:spPr bwMode="auto">
          <a:xfrm>
            <a:off x="457200" y="1882775"/>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85B0674C-0D30-4EF9-8A31-4A38AAE2962E}"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ar-OM">
              <a:solidFill>
                <a:prstClr val="white"/>
              </a:solidFill>
            </a:endParaRPr>
          </a:p>
        </p:txBody>
      </p:sp>
      <p:sp>
        <p:nvSpPr>
          <p:cNvPr id="23" name="عنصر نائب لرقم الشريحة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1F24D564-83D7-44C7-9BC8-561E5959E72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8539367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ircle/>
  </p:transition>
  <p:txStyles>
    <p:titleStyle>
      <a:lvl1pPr marL="484188" algn="l" rtl="1"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1" fontAlgn="base">
        <a:spcBef>
          <a:spcPct val="0"/>
        </a:spcBef>
        <a:spcAft>
          <a:spcPct val="0"/>
        </a:spcAft>
        <a:defRPr sz="4200">
          <a:solidFill>
            <a:srgbClr val="FF5C9C"/>
          </a:solidFill>
          <a:latin typeface="Century Gothic" pitchFamily="34" charset="0"/>
          <a:cs typeface="Tahoma" pitchFamily="34" charset="0"/>
        </a:defRPr>
      </a:lvl2pPr>
      <a:lvl3pPr marL="484188" algn="l" rtl="1" fontAlgn="base">
        <a:spcBef>
          <a:spcPct val="0"/>
        </a:spcBef>
        <a:spcAft>
          <a:spcPct val="0"/>
        </a:spcAft>
        <a:defRPr sz="4200">
          <a:solidFill>
            <a:srgbClr val="FF5C9C"/>
          </a:solidFill>
          <a:latin typeface="Century Gothic" pitchFamily="34" charset="0"/>
          <a:cs typeface="Tahoma" pitchFamily="34" charset="0"/>
        </a:defRPr>
      </a:lvl3pPr>
      <a:lvl4pPr marL="484188" algn="l" rtl="1" fontAlgn="base">
        <a:spcBef>
          <a:spcPct val="0"/>
        </a:spcBef>
        <a:spcAft>
          <a:spcPct val="0"/>
        </a:spcAft>
        <a:defRPr sz="4200">
          <a:solidFill>
            <a:srgbClr val="FF5C9C"/>
          </a:solidFill>
          <a:latin typeface="Century Gothic" pitchFamily="34" charset="0"/>
          <a:cs typeface="Tahoma" pitchFamily="34" charset="0"/>
        </a:defRPr>
      </a:lvl4pPr>
      <a:lvl5pPr marL="484188" algn="l" rtl="1" fontAlgn="base">
        <a:spcBef>
          <a:spcPct val="0"/>
        </a:spcBef>
        <a:spcAft>
          <a:spcPct val="0"/>
        </a:spcAft>
        <a:defRPr sz="4200">
          <a:solidFill>
            <a:srgbClr val="FF5C9C"/>
          </a:solidFill>
          <a:latin typeface="Century Gothic" pitchFamily="34" charset="0"/>
          <a:cs typeface="Tahoma" pitchFamily="34" charset="0"/>
        </a:defRPr>
      </a:lvl5pPr>
      <a:lvl6pPr marL="941388" algn="l" rtl="1" fontAlgn="base">
        <a:spcBef>
          <a:spcPct val="0"/>
        </a:spcBef>
        <a:spcAft>
          <a:spcPct val="0"/>
        </a:spcAft>
        <a:defRPr sz="4200">
          <a:solidFill>
            <a:srgbClr val="FF5C9C"/>
          </a:solidFill>
          <a:latin typeface="Century Gothic" pitchFamily="34" charset="0"/>
          <a:cs typeface="Tahoma" pitchFamily="34" charset="0"/>
        </a:defRPr>
      </a:lvl6pPr>
      <a:lvl7pPr marL="1398588" algn="l" rtl="1" fontAlgn="base">
        <a:spcBef>
          <a:spcPct val="0"/>
        </a:spcBef>
        <a:spcAft>
          <a:spcPct val="0"/>
        </a:spcAft>
        <a:defRPr sz="4200">
          <a:solidFill>
            <a:srgbClr val="FF5C9C"/>
          </a:solidFill>
          <a:latin typeface="Century Gothic" pitchFamily="34" charset="0"/>
          <a:cs typeface="Tahoma" pitchFamily="34" charset="0"/>
        </a:defRPr>
      </a:lvl7pPr>
      <a:lvl8pPr marL="1855788" algn="l" rtl="1" fontAlgn="base">
        <a:spcBef>
          <a:spcPct val="0"/>
        </a:spcBef>
        <a:spcAft>
          <a:spcPct val="0"/>
        </a:spcAft>
        <a:defRPr sz="4200">
          <a:solidFill>
            <a:srgbClr val="FF5C9C"/>
          </a:solidFill>
          <a:latin typeface="Century Gothic" pitchFamily="34" charset="0"/>
          <a:cs typeface="Tahoma" pitchFamily="34" charset="0"/>
        </a:defRPr>
      </a:lvl8pPr>
      <a:lvl9pPr marL="2312988" algn="l" rtl="1" fontAlgn="base">
        <a:spcBef>
          <a:spcPct val="0"/>
        </a:spcBef>
        <a:spcAft>
          <a:spcPct val="0"/>
        </a:spcAft>
        <a:defRPr sz="4200">
          <a:solidFill>
            <a:srgbClr val="FF5C9C"/>
          </a:solidFill>
          <a:latin typeface="Century Gothic" pitchFamily="34" charset="0"/>
          <a:cs typeface="Tahoma" pitchFamily="34" charset="0"/>
        </a:defRPr>
      </a:lvl9pPr>
    </p:titleStyle>
    <p:bodyStyle>
      <a:lvl1pPr marL="447675" indent="-382588" algn="r" rtl="1"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r" rtl="1"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r" rtl="1"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r" rtl="1"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r" rtl="1"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8" name="رابط مستقيم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8288"/>
            <a:ext cx="8229600" cy="1398587"/>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12"/>
          <p:cNvSpPr>
            <a:spLocks noGrp="1"/>
          </p:cNvSpPr>
          <p:nvPr>
            <p:ph type="body" idx="1"/>
          </p:nvPr>
        </p:nvSpPr>
        <p:spPr bwMode="auto">
          <a:xfrm>
            <a:off x="457200" y="1882775"/>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85B0674C-0D30-4EF9-8A31-4A38AAE2962E}"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ar-OM">
              <a:solidFill>
                <a:prstClr val="white"/>
              </a:solidFill>
            </a:endParaRPr>
          </a:p>
        </p:txBody>
      </p:sp>
      <p:sp>
        <p:nvSpPr>
          <p:cNvPr id="23" name="عنصر نائب لرقم الشريحة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1F24D564-83D7-44C7-9BC8-561E5959E72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1744744302"/>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ircle/>
  </p:transition>
  <p:txStyles>
    <p:titleStyle>
      <a:lvl1pPr marL="484188" algn="l" rtl="1"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1" fontAlgn="base">
        <a:spcBef>
          <a:spcPct val="0"/>
        </a:spcBef>
        <a:spcAft>
          <a:spcPct val="0"/>
        </a:spcAft>
        <a:defRPr sz="4200">
          <a:solidFill>
            <a:srgbClr val="FF5C9C"/>
          </a:solidFill>
          <a:latin typeface="Century Gothic" pitchFamily="34" charset="0"/>
          <a:cs typeface="Tahoma" pitchFamily="34" charset="0"/>
        </a:defRPr>
      </a:lvl2pPr>
      <a:lvl3pPr marL="484188" algn="l" rtl="1" fontAlgn="base">
        <a:spcBef>
          <a:spcPct val="0"/>
        </a:spcBef>
        <a:spcAft>
          <a:spcPct val="0"/>
        </a:spcAft>
        <a:defRPr sz="4200">
          <a:solidFill>
            <a:srgbClr val="FF5C9C"/>
          </a:solidFill>
          <a:latin typeface="Century Gothic" pitchFamily="34" charset="0"/>
          <a:cs typeface="Tahoma" pitchFamily="34" charset="0"/>
        </a:defRPr>
      </a:lvl3pPr>
      <a:lvl4pPr marL="484188" algn="l" rtl="1" fontAlgn="base">
        <a:spcBef>
          <a:spcPct val="0"/>
        </a:spcBef>
        <a:spcAft>
          <a:spcPct val="0"/>
        </a:spcAft>
        <a:defRPr sz="4200">
          <a:solidFill>
            <a:srgbClr val="FF5C9C"/>
          </a:solidFill>
          <a:latin typeface="Century Gothic" pitchFamily="34" charset="0"/>
          <a:cs typeface="Tahoma" pitchFamily="34" charset="0"/>
        </a:defRPr>
      </a:lvl4pPr>
      <a:lvl5pPr marL="484188" algn="l" rtl="1" fontAlgn="base">
        <a:spcBef>
          <a:spcPct val="0"/>
        </a:spcBef>
        <a:spcAft>
          <a:spcPct val="0"/>
        </a:spcAft>
        <a:defRPr sz="4200">
          <a:solidFill>
            <a:srgbClr val="FF5C9C"/>
          </a:solidFill>
          <a:latin typeface="Century Gothic" pitchFamily="34" charset="0"/>
          <a:cs typeface="Tahoma" pitchFamily="34" charset="0"/>
        </a:defRPr>
      </a:lvl5pPr>
      <a:lvl6pPr marL="941388" algn="l" rtl="1" fontAlgn="base">
        <a:spcBef>
          <a:spcPct val="0"/>
        </a:spcBef>
        <a:spcAft>
          <a:spcPct val="0"/>
        </a:spcAft>
        <a:defRPr sz="4200">
          <a:solidFill>
            <a:srgbClr val="FF5C9C"/>
          </a:solidFill>
          <a:latin typeface="Century Gothic" pitchFamily="34" charset="0"/>
          <a:cs typeface="Tahoma" pitchFamily="34" charset="0"/>
        </a:defRPr>
      </a:lvl6pPr>
      <a:lvl7pPr marL="1398588" algn="l" rtl="1" fontAlgn="base">
        <a:spcBef>
          <a:spcPct val="0"/>
        </a:spcBef>
        <a:spcAft>
          <a:spcPct val="0"/>
        </a:spcAft>
        <a:defRPr sz="4200">
          <a:solidFill>
            <a:srgbClr val="FF5C9C"/>
          </a:solidFill>
          <a:latin typeface="Century Gothic" pitchFamily="34" charset="0"/>
          <a:cs typeface="Tahoma" pitchFamily="34" charset="0"/>
        </a:defRPr>
      </a:lvl7pPr>
      <a:lvl8pPr marL="1855788" algn="l" rtl="1" fontAlgn="base">
        <a:spcBef>
          <a:spcPct val="0"/>
        </a:spcBef>
        <a:spcAft>
          <a:spcPct val="0"/>
        </a:spcAft>
        <a:defRPr sz="4200">
          <a:solidFill>
            <a:srgbClr val="FF5C9C"/>
          </a:solidFill>
          <a:latin typeface="Century Gothic" pitchFamily="34" charset="0"/>
          <a:cs typeface="Tahoma" pitchFamily="34" charset="0"/>
        </a:defRPr>
      </a:lvl8pPr>
      <a:lvl9pPr marL="2312988" algn="l" rtl="1" fontAlgn="base">
        <a:spcBef>
          <a:spcPct val="0"/>
        </a:spcBef>
        <a:spcAft>
          <a:spcPct val="0"/>
        </a:spcAft>
        <a:defRPr sz="4200">
          <a:solidFill>
            <a:srgbClr val="FF5C9C"/>
          </a:solidFill>
          <a:latin typeface="Century Gothic" pitchFamily="34" charset="0"/>
          <a:cs typeface="Tahoma" pitchFamily="34" charset="0"/>
        </a:defRPr>
      </a:lvl9pPr>
    </p:titleStyle>
    <p:bodyStyle>
      <a:lvl1pPr marL="447675" indent="-382588" algn="r" rtl="1"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r" rtl="1"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r" rtl="1"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r" rtl="1"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r" rtl="1"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8" name="رابط مستقيم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8288"/>
            <a:ext cx="8229600" cy="1398587"/>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12"/>
          <p:cNvSpPr>
            <a:spLocks noGrp="1"/>
          </p:cNvSpPr>
          <p:nvPr>
            <p:ph type="body" idx="1"/>
          </p:nvPr>
        </p:nvSpPr>
        <p:spPr bwMode="auto">
          <a:xfrm>
            <a:off x="457200" y="1882775"/>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85B0674C-0D30-4EF9-8A31-4A38AAE2962E}"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ar-OM">
              <a:solidFill>
                <a:prstClr val="white"/>
              </a:solidFill>
            </a:endParaRPr>
          </a:p>
        </p:txBody>
      </p:sp>
      <p:sp>
        <p:nvSpPr>
          <p:cNvPr id="23" name="عنصر نائب لرقم الشريحة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1F24D564-83D7-44C7-9BC8-561E5959E72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2289003865"/>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circle/>
  </p:transition>
  <p:txStyles>
    <p:titleStyle>
      <a:lvl1pPr marL="484188" algn="l" rtl="1"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1" fontAlgn="base">
        <a:spcBef>
          <a:spcPct val="0"/>
        </a:spcBef>
        <a:spcAft>
          <a:spcPct val="0"/>
        </a:spcAft>
        <a:defRPr sz="4200">
          <a:solidFill>
            <a:srgbClr val="FF5C9C"/>
          </a:solidFill>
          <a:latin typeface="Century Gothic" pitchFamily="34" charset="0"/>
          <a:cs typeface="Tahoma" pitchFamily="34" charset="0"/>
        </a:defRPr>
      </a:lvl2pPr>
      <a:lvl3pPr marL="484188" algn="l" rtl="1" fontAlgn="base">
        <a:spcBef>
          <a:spcPct val="0"/>
        </a:spcBef>
        <a:spcAft>
          <a:spcPct val="0"/>
        </a:spcAft>
        <a:defRPr sz="4200">
          <a:solidFill>
            <a:srgbClr val="FF5C9C"/>
          </a:solidFill>
          <a:latin typeface="Century Gothic" pitchFamily="34" charset="0"/>
          <a:cs typeface="Tahoma" pitchFamily="34" charset="0"/>
        </a:defRPr>
      </a:lvl3pPr>
      <a:lvl4pPr marL="484188" algn="l" rtl="1" fontAlgn="base">
        <a:spcBef>
          <a:spcPct val="0"/>
        </a:spcBef>
        <a:spcAft>
          <a:spcPct val="0"/>
        </a:spcAft>
        <a:defRPr sz="4200">
          <a:solidFill>
            <a:srgbClr val="FF5C9C"/>
          </a:solidFill>
          <a:latin typeface="Century Gothic" pitchFamily="34" charset="0"/>
          <a:cs typeface="Tahoma" pitchFamily="34" charset="0"/>
        </a:defRPr>
      </a:lvl4pPr>
      <a:lvl5pPr marL="484188" algn="l" rtl="1" fontAlgn="base">
        <a:spcBef>
          <a:spcPct val="0"/>
        </a:spcBef>
        <a:spcAft>
          <a:spcPct val="0"/>
        </a:spcAft>
        <a:defRPr sz="4200">
          <a:solidFill>
            <a:srgbClr val="FF5C9C"/>
          </a:solidFill>
          <a:latin typeface="Century Gothic" pitchFamily="34" charset="0"/>
          <a:cs typeface="Tahoma" pitchFamily="34" charset="0"/>
        </a:defRPr>
      </a:lvl5pPr>
      <a:lvl6pPr marL="941388" algn="l" rtl="1" fontAlgn="base">
        <a:spcBef>
          <a:spcPct val="0"/>
        </a:spcBef>
        <a:spcAft>
          <a:spcPct val="0"/>
        </a:spcAft>
        <a:defRPr sz="4200">
          <a:solidFill>
            <a:srgbClr val="FF5C9C"/>
          </a:solidFill>
          <a:latin typeface="Century Gothic" pitchFamily="34" charset="0"/>
          <a:cs typeface="Tahoma" pitchFamily="34" charset="0"/>
        </a:defRPr>
      </a:lvl6pPr>
      <a:lvl7pPr marL="1398588" algn="l" rtl="1" fontAlgn="base">
        <a:spcBef>
          <a:spcPct val="0"/>
        </a:spcBef>
        <a:spcAft>
          <a:spcPct val="0"/>
        </a:spcAft>
        <a:defRPr sz="4200">
          <a:solidFill>
            <a:srgbClr val="FF5C9C"/>
          </a:solidFill>
          <a:latin typeface="Century Gothic" pitchFamily="34" charset="0"/>
          <a:cs typeface="Tahoma" pitchFamily="34" charset="0"/>
        </a:defRPr>
      </a:lvl7pPr>
      <a:lvl8pPr marL="1855788" algn="l" rtl="1" fontAlgn="base">
        <a:spcBef>
          <a:spcPct val="0"/>
        </a:spcBef>
        <a:spcAft>
          <a:spcPct val="0"/>
        </a:spcAft>
        <a:defRPr sz="4200">
          <a:solidFill>
            <a:srgbClr val="FF5C9C"/>
          </a:solidFill>
          <a:latin typeface="Century Gothic" pitchFamily="34" charset="0"/>
          <a:cs typeface="Tahoma" pitchFamily="34" charset="0"/>
        </a:defRPr>
      </a:lvl8pPr>
      <a:lvl9pPr marL="2312988" algn="l" rtl="1" fontAlgn="base">
        <a:spcBef>
          <a:spcPct val="0"/>
        </a:spcBef>
        <a:spcAft>
          <a:spcPct val="0"/>
        </a:spcAft>
        <a:defRPr sz="4200">
          <a:solidFill>
            <a:srgbClr val="FF5C9C"/>
          </a:solidFill>
          <a:latin typeface="Century Gothic" pitchFamily="34" charset="0"/>
          <a:cs typeface="Tahoma" pitchFamily="34" charset="0"/>
        </a:defRPr>
      </a:lvl9pPr>
    </p:titleStyle>
    <p:bodyStyle>
      <a:lvl1pPr marL="447675" indent="-382588" algn="r" rtl="1"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r" rtl="1"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r" rtl="1"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r" rtl="1"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r" rtl="1"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8" name="رابط مستقيم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8288"/>
            <a:ext cx="8229600" cy="1398587"/>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12"/>
          <p:cNvSpPr>
            <a:spLocks noGrp="1"/>
          </p:cNvSpPr>
          <p:nvPr>
            <p:ph type="body" idx="1"/>
          </p:nvPr>
        </p:nvSpPr>
        <p:spPr bwMode="auto">
          <a:xfrm>
            <a:off x="457200" y="1882775"/>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85B0674C-0D30-4EF9-8A31-4A38AAE2962E}"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ar-OM">
              <a:solidFill>
                <a:prstClr val="white"/>
              </a:solidFill>
            </a:endParaRPr>
          </a:p>
        </p:txBody>
      </p:sp>
      <p:sp>
        <p:nvSpPr>
          <p:cNvPr id="23" name="عنصر نائب لرقم الشريحة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1F24D564-83D7-44C7-9BC8-561E5959E72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33732181"/>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circle/>
  </p:transition>
  <p:txStyles>
    <p:titleStyle>
      <a:lvl1pPr marL="484188" algn="l" rtl="1"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1" fontAlgn="base">
        <a:spcBef>
          <a:spcPct val="0"/>
        </a:spcBef>
        <a:spcAft>
          <a:spcPct val="0"/>
        </a:spcAft>
        <a:defRPr sz="4200">
          <a:solidFill>
            <a:srgbClr val="FF5C9C"/>
          </a:solidFill>
          <a:latin typeface="Century Gothic" pitchFamily="34" charset="0"/>
          <a:cs typeface="Tahoma" pitchFamily="34" charset="0"/>
        </a:defRPr>
      </a:lvl2pPr>
      <a:lvl3pPr marL="484188" algn="l" rtl="1" fontAlgn="base">
        <a:spcBef>
          <a:spcPct val="0"/>
        </a:spcBef>
        <a:spcAft>
          <a:spcPct val="0"/>
        </a:spcAft>
        <a:defRPr sz="4200">
          <a:solidFill>
            <a:srgbClr val="FF5C9C"/>
          </a:solidFill>
          <a:latin typeface="Century Gothic" pitchFamily="34" charset="0"/>
          <a:cs typeface="Tahoma" pitchFamily="34" charset="0"/>
        </a:defRPr>
      </a:lvl3pPr>
      <a:lvl4pPr marL="484188" algn="l" rtl="1" fontAlgn="base">
        <a:spcBef>
          <a:spcPct val="0"/>
        </a:spcBef>
        <a:spcAft>
          <a:spcPct val="0"/>
        </a:spcAft>
        <a:defRPr sz="4200">
          <a:solidFill>
            <a:srgbClr val="FF5C9C"/>
          </a:solidFill>
          <a:latin typeface="Century Gothic" pitchFamily="34" charset="0"/>
          <a:cs typeface="Tahoma" pitchFamily="34" charset="0"/>
        </a:defRPr>
      </a:lvl4pPr>
      <a:lvl5pPr marL="484188" algn="l" rtl="1" fontAlgn="base">
        <a:spcBef>
          <a:spcPct val="0"/>
        </a:spcBef>
        <a:spcAft>
          <a:spcPct val="0"/>
        </a:spcAft>
        <a:defRPr sz="4200">
          <a:solidFill>
            <a:srgbClr val="FF5C9C"/>
          </a:solidFill>
          <a:latin typeface="Century Gothic" pitchFamily="34" charset="0"/>
          <a:cs typeface="Tahoma" pitchFamily="34" charset="0"/>
        </a:defRPr>
      </a:lvl5pPr>
      <a:lvl6pPr marL="941388" algn="l" rtl="1" fontAlgn="base">
        <a:spcBef>
          <a:spcPct val="0"/>
        </a:spcBef>
        <a:spcAft>
          <a:spcPct val="0"/>
        </a:spcAft>
        <a:defRPr sz="4200">
          <a:solidFill>
            <a:srgbClr val="FF5C9C"/>
          </a:solidFill>
          <a:latin typeface="Century Gothic" pitchFamily="34" charset="0"/>
          <a:cs typeface="Tahoma" pitchFamily="34" charset="0"/>
        </a:defRPr>
      </a:lvl6pPr>
      <a:lvl7pPr marL="1398588" algn="l" rtl="1" fontAlgn="base">
        <a:spcBef>
          <a:spcPct val="0"/>
        </a:spcBef>
        <a:spcAft>
          <a:spcPct val="0"/>
        </a:spcAft>
        <a:defRPr sz="4200">
          <a:solidFill>
            <a:srgbClr val="FF5C9C"/>
          </a:solidFill>
          <a:latin typeface="Century Gothic" pitchFamily="34" charset="0"/>
          <a:cs typeface="Tahoma" pitchFamily="34" charset="0"/>
        </a:defRPr>
      </a:lvl7pPr>
      <a:lvl8pPr marL="1855788" algn="l" rtl="1" fontAlgn="base">
        <a:spcBef>
          <a:spcPct val="0"/>
        </a:spcBef>
        <a:spcAft>
          <a:spcPct val="0"/>
        </a:spcAft>
        <a:defRPr sz="4200">
          <a:solidFill>
            <a:srgbClr val="FF5C9C"/>
          </a:solidFill>
          <a:latin typeface="Century Gothic" pitchFamily="34" charset="0"/>
          <a:cs typeface="Tahoma" pitchFamily="34" charset="0"/>
        </a:defRPr>
      </a:lvl8pPr>
      <a:lvl9pPr marL="2312988" algn="l" rtl="1" fontAlgn="base">
        <a:spcBef>
          <a:spcPct val="0"/>
        </a:spcBef>
        <a:spcAft>
          <a:spcPct val="0"/>
        </a:spcAft>
        <a:defRPr sz="4200">
          <a:solidFill>
            <a:srgbClr val="FF5C9C"/>
          </a:solidFill>
          <a:latin typeface="Century Gothic" pitchFamily="34" charset="0"/>
          <a:cs typeface="Tahoma" pitchFamily="34" charset="0"/>
        </a:defRPr>
      </a:lvl9pPr>
    </p:titleStyle>
    <p:bodyStyle>
      <a:lvl1pPr marL="447675" indent="-382588" algn="r" rtl="1"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r" rtl="1"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r" rtl="1"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r" rtl="1"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r" rtl="1"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مثلث قائم الزاوية 10"/>
          <p:cNvSpPr/>
          <p:nvPr/>
        </p:nvSpPr>
        <p:spPr>
          <a:xfrm>
            <a:off x="6350" y="14288"/>
            <a:ext cx="9131300" cy="6837362"/>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cxnSp>
        <p:nvCxnSpPr>
          <p:cNvPr id="8" name="رابط مستقيم 7"/>
          <p:cNvCxnSpPr/>
          <p:nvPr/>
        </p:nvCxnSpPr>
        <p:spPr>
          <a:xfrm>
            <a:off x="0" y="6350"/>
            <a:ext cx="9137650" cy="6845300"/>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رابط مستقيم 8"/>
          <p:cNvCxnSpPr/>
          <p:nvPr/>
        </p:nvCxnSpPr>
        <p:spPr>
          <a:xfrm rot="10800000" flipV="1">
            <a:off x="6469063" y="4948238"/>
            <a:ext cx="2673350" cy="1900237"/>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عنصر نائب للعنوان 21"/>
          <p:cNvSpPr>
            <a:spLocks noGrp="1"/>
          </p:cNvSpPr>
          <p:nvPr>
            <p:ph type="title"/>
          </p:nvPr>
        </p:nvSpPr>
        <p:spPr>
          <a:xfrm>
            <a:off x="457200" y="268288"/>
            <a:ext cx="8229600" cy="1398587"/>
          </a:xfrm>
          <a:prstGeom prst="rect">
            <a:avLst/>
          </a:prstGeom>
        </p:spPr>
        <p:txBody>
          <a:bodyPr vert="horz" wrap="square" lIns="91440" tIns="45720" rIns="91440" bIns="45720" numCol="1" anchor="ctr" anchorCtr="0" compatLnSpc="1">
            <a:prstTxWarp prst="textNoShape">
              <a:avLst/>
            </a:prstTxWarp>
            <a:normAutofit/>
          </a:bodyPr>
          <a:lstStyle/>
          <a:p>
            <a:pPr lvl="0"/>
            <a:r>
              <a:rPr lang="ar-SA" smtClean="0"/>
              <a:t>انقر لتحرير نمط العنوان الرئيسي</a:t>
            </a:r>
          </a:p>
        </p:txBody>
      </p:sp>
      <p:sp>
        <p:nvSpPr>
          <p:cNvPr id="1030" name="عنصر نائب للنص 12"/>
          <p:cNvSpPr>
            <a:spLocks noGrp="1"/>
          </p:cNvSpPr>
          <p:nvPr>
            <p:ph type="body" idx="1"/>
          </p:nvPr>
        </p:nvSpPr>
        <p:spPr bwMode="auto">
          <a:xfrm>
            <a:off x="457200" y="1882775"/>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 name="عنصر نائب للتاريخ 13"/>
          <p:cNvSpPr>
            <a:spLocks noGrp="1"/>
          </p:cNvSpPr>
          <p:nvPr>
            <p:ph type="dt" sz="half" idx="2"/>
          </p:nvPr>
        </p:nvSpPr>
        <p:spPr>
          <a:xfrm>
            <a:off x="4791075" y="6481763"/>
            <a:ext cx="2133600" cy="301625"/>
          </a:xfrm>
          <a:prstGeom prst="rect">
            <a:avLst/>
          </a:prstGeom>
        </p:spPr>
        <p:txBody>
          <a:bodyPr vert="horz" anchor="b"/>
          <a:lstStyle>
            <a:lvl1pPr algn="l" eaLnBrk="1" fontAlgn="auto" latinLnBrk="0" hangingPunct="1">
              <a:spcBef>
                <a:spcPts val="0"/>
              </a:spcBef>
              <a:spcAft>
                <a:spcPts val="0"/>
              </a:spcAft>
              <a:defRPr kumimoji="0" sz="1000" b="0" smtClean="0">
                <a:solidFill>
                  <a:schemeClr val="tx1"/>
                </a:solidFill>
                <a:latin typeface="+mn-lt"/>
                <a:cs typeface="+mn-cs"/>
              </a:defRPr>
            </a:lvl1pPr>
          </a:lstStyle>
          <a:p>
            <a:pPr>
              <a:defRPr/>
            </a:pPr>
            <a:fld id="{85B0674C-0D30-4EF9-8A31-4A38AAE2962E}" type="datetimeFigureOut">
              <a:rPr lang="ar-OM">
                <a:solidFill>
                  <a:prstClr val="white"/>
                </a:solidFill>
              </a:rPr>
              <a:pPr>
                <a:defRPr/>
              </a:pPr>
              <a:t>15/06/1435</a:t>
            </a:fld>
            <a:endParaRPr lang="ar-OM">
              <a:solidFill>
                <a:prstClr val="white"/>
              </a:solidFill>
            </a:endParaRPr>
          </a:p>
        </p:txBody>
      </p:sp>
      <p:sp>
        <p:nvSpPr>
          <p:cNvPr id="3" name="عنصر نائب للتذييل 2"/>
          <p:cNvSpPr>
            <a:spLocks noGrp="1"/>
          </p:cNvSpPr>
          <p:nvPr>
            <p:ph type="ftr" sz="quarter" idx="3"/>
          </p:nvPr>
        </p:nvSpPr>
        <p:spPr>
          <a:xfrm>
            <a:off x="457200" y="6481763"/>
            <a:ext cx="4259263" cy="3016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cs typeface="+mn-cs"/>
              </a:defRPr>
            </a:lvl1pPr>
          </a:lstStyle>
          <a:p>
            <a:pPr>
              <a:defRPr/>
            </a:pPr>
            <a:endParaRPr lang="ar-OM">
              <a:solidFill>
                <a:prstClr val="white"/>
              </a:solidFill>
            </a:endParaRPr>
          </a:p>
        </p:txBody>
      </p:sp>
      <p:sp>
        <p:nvSpPr>
          <p:cNvPr id="23" name="عنصر نائب لرقم الشريحة 22"/>
          <p:cNvSpPr>
            <a:spLocks noGrp="1"/>
          </p:cNvSpPr>
          <p:nvPr>
            <p:ph type="sldNum" sz="quarter" idx="4"/>
          </p:nvPr>
        </p:nvSpPr>
        <p:spPr>
          <a:xfrm>
            <a:off x="7589838" y="6481763"/>
            <a:ext cx="503237" cy="301625"/>
          </a:xfrm>
          <a:prstGeom prst="rect">
            <a:avLst/>
          </a:prstGeom>
        </p:spPr>
        <p:txBody>
          <a:bodyPr vert="horz" anchor="b"/>
          <a:lstStyle>
            <a:lvl1pPr algn="ctr" eaLnBrk="1" fontAlgn="auto" latinLnBrk="0" hangingPunct="1">
              <a:spcBef>
                <a:spcPts val="0"/>
              </a:spcBef>
              <a:spcAft>
                <a:spcPts val="0"/>
              </a:spcAft>
              <a:defRPr kumimoji="0" sz="1200" smtClean="0">
                <a:solidFill>
                  <a:schemeClr val="tx1"/>
                </a:solidFill>
                <a:latin typeface="+mn-lt"/>
                <a:cs typeface="+mn-cs"/>
              </a:defRPr>
            </a:lvl1pPr>
          </a:lstStyle>
          <a:p>
            <a:pPr>
              <a:defRPr/>
            </a:pPr>
            <a:fld id="{1F24D564-83D7-44C7-9BC8-561E5959E729}" type="slidenum">
              <a:rPr lang="ar-OM">
                <a:solidFill>
                  <a:prstClr val="white"/>
                </a:solidFill>
              </a:rPr>
              <a:pPr>
                <a:defRPr/>
              </a:pPr>
              <a:t>‹#›</a:t>
            </a:fld>
            <a:endParaRPr lang="ar-OM">
              <a:solidFill>
                <a:prstClr val="white"/>
              </a:solidFill>
            </a:endParaRPr>
          </a:p>
        </p:txBody>
      </p:sp>
    </p:spTree>
    <p:extLst>
      <p:ext uri="{BB962C8B-B14F-4D97-AF65-F5344CB8AC3E}">
        <p14:creationId xmlns:p14="http://schemas.microsoft.com/office/powerpoint/2010/main" val="305903868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circle/>
  </p:transition>
  <p:txStyles>
    <p:titleStyle>
      <a:lvl1pPr marL="484188" algn="l" rtl="1" fontAlgn="base">
        <a:spcBef>
          <a:spcPct val="0"/>
        </a:spcBef>
        <a:spcAft>
          <a:spcPct val="0"/>
        </a:spcAft>
        <a:defRPr sz="4200" kern="1200">
          <a:ln w="6350">
            <a:solidFill>
              <a:schemeClr val="accent1">
                <a:shade val="43000"/>
              </a:schemeClr>
            </a:solidFill>
          </a:ln>
          <a:solidFill>
            <a:srgbClr val="FF5C9C"/>
          </a:solidFill>
          <a:effectLst>
            <a:outerShdw blurRad="26000" dist="26000" dir="14500000" algn="tl" rotWithShape="0">
              <a:srgbClr val="000000">
                <a:alpha val="40000"/>
              </a:srgbClr>
            </a:outerShdw>
          </a:effectLst>
          <a:latin typeface="+mj-lt"/>
          <a:ea typeface="+mj-ea"/>
          <a:cs typeface="+mj-cs"/>
        </a:defRPr>
      </a:lvl1pPr>
      <a:lvl2pPr marL="484188" algn="l" rtl="1" fontAlgn="base">
        <a:spcBef>
          <a:spcPct val="0"/>
        </a:spcBef>
        <a:spcAft>
          <a:spcPct val="0"/>
        </a:spcAft>
        <a:defRPr sz="4200">
          <a:solidFill>
            <a:srgbClr val="FF5C9C"/>
          </a:solidFill>
          <a:latin typeface="Century Gothic" pitchFamily="34" charset="0"/>
          <a:cs typeface="Tahoma" pitchFamily="34" charset="0"/>
        </a:defRPr>
      </a:lvl2pPr>
      <a:lvl3pPr marL="484188" algn="l" rtl="1" fontAlgn="base">
        <a:spcBef>
          <a:spcPct val="0"/>
        </a:spcBef>
        <a:spcAft>
          <a:spcPct val="0"/>
        </a:spcAft>
        <a:defRPr sz="4200">
          <a:solidFill>
            <a:srgbClr val="FF5C9C"/>
          </a:solidFill>
          <a:latin typeface="Century Gothic" pitchFamily="34" charset="0"/>
          <a:cs typeface="Tahoma" pitchFamily="34" charset="0"/>
        </a:defRPr>
      </a:lvl3pPr>
      <a:lvl4pPr marL="484188" algn="l" rtl="1" fontAlgn="base">
        <a:spcBef>
          <a:spcPct val="0"/>
        </a:spcBef>
        <a:spcAft>
          <a:spcPct val="0"/>
        </a:spcAft>
        <a:defRPr sz="4200">
          <a:solidFill>
            <a:srgbClr val="FF5C9C"/>
          </a:solidFill>
          <a:latin typeface="Century Gothic" pitchFamily="34" charset="0"/>
          <a:cs typeface="Tahoma" pitchFamily="34" charset="0"/>
        </a:defRPr>
      </a:lvl4pPr>
      <a:lvl5pPr marL="484188" algn="l" rtl="1" fontAlgn="base">
        <a:spcBef>
          <a:spcPct val="0"/>
        </a:spcBef>
        <a:spcAft>
          <a:spcPct val="0"/>
        </a:spcAft>
        <a:defRPr sz="4200">
          <a:solidFill>
            <a:srgbClr val="FF5C9C"/>
          </a:solidFill>
          <a:latin typeface="Century Gothic" pitchFamily="34" charset="0"/>
          <a:cs typeface="Tahoma" pitchFamily="34" charset="0"/>
        </a:defRPr>
      </a:lvl5pPr>
      <a:lvl6pPr marL="941388" algn="l" rtl="1" fontAlgn="base">
        <a:spcBef>
          <a:spcPct val="0"/>
        </a:spcBef>
        <a:spcAft>
          <a:spcPct val="0"/>
        </a:spcAft>
        <a:defRPr sz="4200">
          <a:solidFill>
            <a:srgbClr val="FF5C9C"/>
          </a:solidFill>
          <a:latin typeface="Century Gothic" pitchFamily="34" charset="0"/>
          <a:cs typeface="Tahoma" pitchFamily="34" charset="0"/>
        </a:defRPr>
      </a:lvl6pPr>
      <a:lvl7pPr marL="1398588" algn="l" rtl="1" fontAlgn="base">
        <a:spcBef>
          <a:spcPct val="0"/>
        </a:spcBef>
        <a:spcAft>
          <a:spcPct val="0"/>
        </a:spcAft>
        <a:defRPr sz="4200">
          <a:solidFill>
            <a:srgbClr val="FF5C9C"/>
          </a:solidFill>
          <a:latin typeface="Century Gothic" pitchFamily="34" charset="0"/>
          <a:cs typeface="Tahoma" pitchFamily="34" charset="0"/>
        </a:defRPr>
      </a:lvl7pPr>
      <a:lvl8pPr marL="1855788" algn="l" rtl="1" fontAlgn="base">
        <a:spcBef>
          <a:spcPct val="0"/>
        </a:spcBef>
        <a:spcAft>
          <a:spcPct val="0"/>
        </a:spcAft>
        <a:defRPr sz="4200">
          <a:solidFill>
            <a:srgbClr val="FF5C9C"/>
          </a:solidFill>
          <a:latin typeface="Century Gothic" pitchFamily="34" charset="0"/>
          <a:cs typeface="Tahoma" pitchFamily="34" charset="0"/>
        </a:defRPr>
      </a:lvl8pPr>
      <a:lvl9pPr marL="2312988" algn="l" rtl="1" fontAlgn="base">
        <a:spcBef>
          <a:spcPct val="0"/>
        </a:spcBef>
        <a:spcAft>
          <a:spcPct val="0"/>
        </a:spcAft>
        <a:defRPr sz="4200">
          <a:solidFill>
            <a:srgbClr val="FF5C9C"/>
          </a:solidFill>
          <a:latin typeface="Century Gothic" pitchFamily="34" charset="0"/>
          <a:cs typeface="Tahoma" pitchFamily="34" charset="0"/>
        </a:defRPr>
      </a:lvl9pPr>
    </p:titleStyle>
    <p:bodyStyle>
      <a:lvl1pPr marL="447675" indent="-382588" algn="r" rtl="1"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822325" indent="-285750" algn="r" rtl="1" fontAlgn="base">
        <a:spcBef>
          <a:spcPct val="20000"/>
        </a:spcBef>
        <a:spcAft>
          <a:spcPct val="0"/>
        </a:spcAft>
        <a:buClr>
          <a:schemeClr val="accent1"/>
        </a:buClr>
        <a:buSzPct val="95000"/>
        <a:buFont typeface="Verdana" pitchFamily="34" charset="0"/>
        <a:buChar char="›"/>
        <a:defRPr sz="2600" kern="1200">
          <a:solidFill>
            <a:schemeClr val="tx1"/>
          </a:solidFill>
          <a:latin typeface="+mn-lt"/>
          <a:ea typeface="+mn-ea"/>
          <a:cs typeface="+mn-cs"/>
        </a:defRPr>
      </a:lvl2pPr>
      <a:lvl3pPr marL="1104900" indent="-228600" algn="r" rtl="1" fontAlgn="base">
        <a:spcBef>
          <a:spcPct val="20000"/>
        </a:spcBef>
        <a:spcAft>
          <a:spcPct val="0"/>
        </a:spcAft>
        <a:buClr>
          <a:schemeClr val="accent1"/>
        </a:buClr>
        <a:buFont typeface="Wingdings 2" pitchFamily="18" charset="2"/>
        <a:buChar char=""/>
        <a:defRPr sz="2400" kern="1200">
          <a:solidFill>
            <a:schemeClr val="tx1"/>
          </a:solidFill>
          <a:latin typeface="+mn-lt"/>
          <a:ea typeface="+mn-ea"/>
          <a:cs typeface="+mn-cs"/>
        </a:defRPr>
      </a:lvl3pPr>
      <a:lvl4pPr marL="1371600" indent="-209550" algn="r" rtl="1" fontAlgn="base">
        <a:spcBef>
          <a:spcPct val="20000"/>
        </a:spcBef>
        <a:spcAft>
          <a:spcPct val="0"/>
        </a:spcAft>
        <a:buClr>
          <a:schemeClr val="accent1"/>
        </a:buClr>
        <a:buFont typeface="Wingdings 2" pitchFamily="18" charset="2"/>
        <a:buChar char=""/>
        <a:defRPr sz="2000" kern="1200">
          <a:solidFill>
            <a:schemeClr val="tx1"/>
          </a:solidFill>
          <a:latin typeface="+mn-lt"/>
          <a:ea typeface="+mn-ea"/>
          <a:cs typeface="+mn-cs"/>
        </a:defRPr>
      </a:lvl4pPr>
      <a:lvl5pPr marL="1600200" indent="-209550" algn="r" rtl="1" fontAlgn="base">
        <a:spcBef>
          <a:spcPct val="20000"/>
        </a:spcBef>
        <a:spcAft>
          <a:spcPct val="0"/>
        </a:spcAft>
        <a:buClr>
          <a:srgbClr val="FF90B2"/>
        </a:buClr>
        <a:buFont typeface="Wingdings 2" pitchFamily="18" charset="2"/>
        <a:buChar char=""/>
        <a:defRPr sz="1900" kern="1200">
          <a:solidFill>
            <a:schemeClr val="tx1"/>
          </a:solidFill>
          <a:latin typeface="+mn-lt"/>
          <a:ea typeface="+mn-ea"/>
          <a:cs typeface="+mn-cs"/>
        </a:defRPr>
      </a:lvl5pPr>
      <a:lvl6pPr marL="1828800" indent="-210312" algn="r" rtl="1"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r" rtl="1"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6.xml"/><Relationship Id="rId5" Type="http://schemas.openxmlformats.org/officeDocument/2006/relationships/image" Target="../media/image14.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8" Type="http://schemas.openxmlformats.org/officeDocument/2006/relationships/hyperlink" Target="http://ar.wikipedia.org/w/index.php?title=%D8%A3%D9%84%D8%A8%D8%A7%D8%B1%D8%AB%D9%8A%D9%8A%D9%86_/_%D8%A3%D9%84%D9%81%D8%B1%D8%AB%D9%8A%D9%8A%D9%86_%D8%A7%D9%84%D8%A7%D8%B4%D9%83%D8%A7%D9%86%D9%8A%D9%8A%D9%86&amp;action=edit&amp;redlink=1" TargetMode="External"/><Relationship Id="rId3" Type="http://schemas.openxmlformats.org/officeDocument/2006/relationships/hyperlink" Target="http://ar.wikipedia.org/wiki/%D8%B2%D8%B1%D8%A7%D8%AF%D8%B4%D8%AA%D9%8A%D8%A9" TargetMode="External"/><Relationship Id="rId7" Type="http://schemas.openxmlformats.org/officeDocument/2006/relationships/hyperlink" Target="http://ar.wikipedia.org/wiki/651" TargetMode="External"/><Relationship Id="rId12" Type="http://schemas.openxmlformats.org/officeDocument/2006/relationships/hyperlink" Target="http://ar.wikipedia.org/wiki/%D8%A7%D9%84%D8%AE%D9%84%D8%A7%D9%81%D8%A9_%D8%A7%D9%84%D8%A5%D8%B3%D9%84%D8%A7%D9%85%D9%8A%D8%A9" TargetMode="Externa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hyperlink" Target="http://ar.wikipedia.org/wiki/226" TargetMode="External"/><Relationship Id="rId11" Type="http://schemas.openxmlformats.org/officeDocument/2006/relationships/hyperlink" Target="http://ar.wikipedia.org/wiki/632" TargetMode="External"/><Relationship Id="rId5" Type="http://schemas.openxmlformats.org/officeDocument/2006/relationships/hyperlink" Target="http://ar.wikipedia.org/wiki/%D8%A3%D8%B1%D8%AF%D8%B4%D9%8A%D8%B1_%D8%A7%D9%84%D8%A3%D9%88%D9%84" TargetMode="External"/><Relationship Id="rId10" Type="http://schemas.openxmlformats.org/officeDocument/2006/relationships/hyperlink" Target="http://ar.wikipedia.org/wiki/%D9%8A%D8%B2%D8%AF%D8%AC%D8%B1%D8%AF_%D8%A7%D9%84%D8%AB%D8%A7%D9%84%D8%AB" TargetMode="External"/><Relationship Id="rId4" Type="http://schemas.openxmlformats.org/officeDocument/2006/relationships/hyperlink" Target="http://ar.wikipedia.org/wiki/%D8%B3%D8%A7%D8%B3%D8%A7%D9%86" TargetMode="External"/><Relationship Id="rId9" Type="http://schemas.openxmlformats.org/officeDocument/2006/relationships/hyperlink" Target="http://ar.wikipedia.org/w/index.php?title=%D8%A3%D8%B1%D8%AA%D8%A8%D8%A7%D9%86%D9%88%D8%B3_%D8%A7%D9%84%D8%B1%D8%A7%D8%A8%D8%B9&amp;action=edit&amp;redlink=1"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hyperlink" Target="http://ar.wikipedia.org/wiki/%D8%A7%D9%84%D8%AB%D9%88%D8%B1%D8%A9_%D8%A7%D9%84%D8%A5%D8%B3%D9%84%D8%A7%D9%85%D9%8A%D8%A9" TargetMode="External"/><Relationship Id="rId13" Type="http://schemas.openxmlformats.org/officeDocument/2006/relationships/hyperlink" Target="http://ar.wikipedia.org/wiki/%D8%A7%D9%84%D8%AD%D8%B1%D8%A8_%D8%A7%D9%84%D8%B9%D8%A7%D9%84%D9%85%D9%8A%D8%A9_%D8%A7%D9%84%D8%AB%D8%A7%D9%86%D9%8A%D8%A9" TargetMode="External"/><Relationship Id="rId18" Type="http://schemas.openxmlformats.org/officeDocument/2006/relationships/hyperlink" Target="http://ar.wikipedia.org/wiki/%D8%A7%D9%84%D9%83%D8%A7%D8%B8%D9%85%D9%8A%D8%A9" TargetMode="External"/><Relationship Id="rId3" Type="http://schemas.openxmlformats.org/officeDocument/2006/relationships/hyperlink" Target="http://ar.wikipedia.org/wiki/1919" TargetMode="External"/><Relationship Id="rId21" Type="http://schemas.openxmlformats.org/officeDocument/2006/relationships/hyperlink" Target="http://ar.wikipedia.org/wiki/%D8%A5%D9%8A%D8%B7%D8%A7%D9%84%D9%8A%D8%A7" TargetMode="External"/><Relationship Id="rId7" Type="http://schemas.openxmlformats.org/officeDocument/2006/relationships/hyperlink" Target="http://ar.wikipedia.org/wiki/%D8%A5%D9%8A%D8%B1%D8%A7%D9%86" TargetMode="External"/><Relationship Id="rId12" Type="http://schemas.openxmlformats.org/officeDocument/2006/relationships/hyperlink" Target="http://ar.wikipedia.org/wiki/%D8%A7%D8%AF%D9%88%D9%84%D9%81_%D9%87%D8%AA%D9%84%D8%B1" TargetMode="External"/><Relationship Id="rId17" Type="http://schemas.openxmlformats.org/officeDocument/2006/relationships/hyperlink" Target="http://ar.wikipedia.org/wiki/%D9%85%D8%AD%D9%85%D8%AF_%D8%B1%D8%B6%D8%A7_%D8%A8%D9%87%D9%84%D9%88%D9%8A" TargetMode="External"/><Relationship Id="rId2" Type="http://schemas.openxmlformats.org/officeDocument/2006/relationships/hyperlink" Target="http://ar.wikipedia.org/wiki/26_%D8%A3%D9%83%D8%AA%D9%88%D8%A8%D8%B1" TargetMode="External"/><Relationship Id="rId16" Type="http://schemas.openxmlformats.org/officeDocument/2006/relationships/hyperlink" Target="http://ar.wikipedia.org/wiki/%D8%AB%D8%B1%D9%8A%D8%A7_%D8%A7%D8%B3%D9%81%D9%86%D8%AF%D9%8A%D8%A7%D8%B1%D9%8A" TargetMode="External"/><Relationship Id="rId20" Type="http://schemas.openxmlformats.org/officeDocument/2006/relationships/hyperlink" Target="http://ar.wikipedia.org/wiki/%D8%A7%D9%84%D9%86%D8%AC%D9%81" TargetMode="External"/><Relationship Id="rId1" Type="http://schemas.openxmlformats.org/officeDocument/2006/relationships/slideLayout" Target="../slideLayouts/slideLayout7.xml"/><Relationship Id="rId6" Type="http://schemas.openxmlformats.org/officeDocument/2006/relationships/hyperlink" Target="http://ar.wikipedia.org/wiki/%D8%B7%D9%87%D8%B1%D8%A7%D9%86" TargetMode="External"/><Relationship Id="rId11" Type="http://schemas.openxmlformats.org/officeDocument/2006/relationships/hyperlink" Target="http://ar.wikipedia.org/wiki/%D8%B1%D8%B6%D8%A7_%D8%A8%D9%87%D9%84%D9%88%D9%8A" TargetMode="External"/><Relationship Id="rId24" Type="http://schemas.openxmlformats.org/officeDocument/2006/relationships/hyperlink" Target="http://ar.wikipedia.org/wiki/16_%D9%8A%D9%86%D8%A7%D9%8A%D8%B1" TargetMode="External"/><Relationship Id="rId5" Type="http://schemas.openxmlformats.org/officeDocument/2006/relationships/hyperlink" Target="http://ar.wikipedia.org/wiki/1980" TargetMode="External"/><Relationship Id="rId15" Type="http://schemas.openxmlformats.org/officeDocument/2006/relationships/hyperlink" Target="http://ar.wikipedia.org/wiki/%D8%A8%D8%BA%D8%AF%D8%A7%D8%AF" TargetMode="External"/><Relationship Id="rId23" Type="http://schemas.openxmlformats.org/officeDocument/2006/relationships/hyperlink" Target="http://ar.wikipedia.org/wiki/%D8%A8%D8%B1%D9%8A%D8%B7%D8%A7%D9%86%D9%8A%D8%A7" TargetMode="External"/><Relationship Id="rId10" Type="http://schemas.openxmlformats.org/officeDocument/2006/relationships/hyperlink" Target="http://ar.wikipedia.org/wiki/1941" TargetMode="External"/><Relationship Id="rId19" Type="http://schemas.openxmlformats.org/officeDocument/2006/relationships/hyperlink" Target="http://ar.wikipedia.org/wiki/%D9%83%D8%B1%D8%A8%D9%84%D8%A7%D8%A1" TargetMode="External"/><Relationship Id="rId4" Type="http://schemas.openxmlformats.org/officeDocument/2006/relationships/hyperlink" Target="http://ar.wikipedia.org/wiki/27_%D9%8A%D9%88%D9%84%D9%8A%D9%88" TargetMode="External"/><Relationship Id="rId9" Type="http://schemas.openxmlformats.org/officeDocument/2006/relationships/hyperlink" Target="http://ar.wikipedia.org/wiki/1979" TargetMode="External"/><Relationship Id="rId14" Type="http://schemas.openxmlformats.org/officeDocument/2006/relationships/hyperlink" Target="http://ar.wikipedia.org/wiki/%D9%85%D8%AD%D9%85%D8%AF_%D9%85%D8%B5%D8%AF%D9%82" TargetMode="External"/><Relationship Id="rId22" Type="http://schemas.openxmlformats.org/officeDocument/2006/relationships/hyperlink" Target="http://ar.wikipedia.org/wiki/%D8%A3%D9%85%D8%B1%D9%8A%D9%83%D8%A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3.xml"/><Relationship Id="rId5" Type="http://schemas.openxmlformats.org/officeDocument/2006/relationships/image" Target="../media/image45.jpe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5.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7000"/>
            <a:lum/>
          </a:blip>
          <a:srcRect/>
          <a:stretch>
            <a:fillRect l="-9000" r="-9000"/>
          </a:stretch>
        </a:blipFill>
        <a:effectLst/>
      </p:bgPr>
    </p:bg>
    <p:spTree>
      <p:nvGrpSpPr>
        <p:cNvPr id="1" name=""/>
        <p:cNvGrpSpPr/>
        <p:nvPr/>
      </p:nvGrpSpPr>
      <p:grpSpPr>
        <a:xfrm>
          <a:off x="0" y="0"/>
          <a:ext cx="0" cy="0"/>
          <a:chOff x="0" y="0"/>
          <a:chExt cx="0" cy="0"/>
        </a:xfrm>
      </p:grpSpPr>
      <p:sp>
        <p:nvSpPr>
          <p:cNvPr id="5" name="مستطيل 4"/>
          <p:cNvSpPr/>
          <p:nvPr/>
        </p:nvSpPr>
        <p:spPr>
          <a:xfrm>
            <a:off x="4709714" y="692696"/>
            <a:ext cx="4434286" cy="3785652"/>
          </a:xfrm>
          <a:prstGeom prst="rect">
            <a:avLst/>
          </a:prstGeom>
          <a:noFill/>
        </p:spPr>
        <p:txBody>
          <a:bodyPr wrap="square" lIns="91440" tIns="45720" rIns="91440" bIns="45720">
            <a:spAutoFit/>
          </a:bodyPr>
          <a:lstStyle/>
          <a:p>
            <a:pPr algn="ctr"/>
            <a:r>
              <a:rPr lang="ar-OM" sz="8000" b="1" dirty="0" smtClean="0">
                <a:ln w="17780" cmpd="sng">
                  <a:solidFill>
                    <a:schemeClr val="tx1">
                      <a:lumMod val="95000"/>
                      <a:lumOff val="5000"/>
                    </a:schemeClr>
                  </a:solidFill>
                  <a:prstDash val="solid"/>
                  <a:miter lim="800000"/>
                </a:ln>
                <a:solidFill>
                  <a:srgbClr val="00B050"/>
                </a:solidFill>
                <a:effectLst>
                  <a:outerShdw blurRad="50800" algn="tl" rotWithShape="0">
                    <a:srgbClr val="000000"/>
                  </a:outerShdw>
                </a:effectLst>
              </a:rPr>
              <a:t>الجمهورية</a:t>
            </a:r>
            <a:r>
              <a:rPr lang="ar-OM"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ar-OM" sz="8000" b="1" dirty="0" smtClean="0">
                <a:ln w="17780" cmpd="sng">
                  <a:solidFill>
                    <a:schemeClr val="tx1">
                      <a:lumMod val="95000"/>
                      <a:lumOff val="5000"/>
                    </a:schemeClr>
                  </a:solidFill>
                  <a:prstDash val="solid"/>
                  <a:miter lim="800000"/>
                </a:ln>
                <a:solidFill>
                  <a:schemeClr val="bg1">
                    <a:lumMod val="95000"/>
                  </a:schemeClr>
                </a:solidFill>
                <a:effectLst>
                  <a:outerShdw blurRad="50800" algn="tl" rotWithShape="0">
                    <a:srgbClr val="000000"/>
                  </a:outerShdw>
                </a:effectLst>
              </a:rPr>
              <a:t>الإسلامية</a:t>
            </a:r>
            <a:r>
              <a:rPr lang="ar-OM" sz="8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p>
          <a:p>
            <a:pPr algn="ctr"/>
            <a:r>
              <a:rPr lang="ar-OM" sz="8000" b="1" cap="none" spc="0" dirty="0" smtClean="0">
                <a:ln w="17780" cmpd="sng">
                  <a:solidFill>
                    <a:schemeClr val="tx1">
                      <a:lumMod val="95000"/>
                      <a:lumOff val="5000"/>
                    </a:schemeClr>
                  </a:solidFill>
                  <a:prstDash val="solid"/>
                  <a:miter lim="800000"/>
                </a:ln>
                <a:solidFill>
                  <a:srgbClr val="FF0000"/>
                </a:solidFill>
                <a:effectLst>
                  <a:outerShdw blurRad="50800" algn="tl" rotWithShape="0">
                    <a:srgbClr val="000000"/>
                  </a:outerShdw>
                </a:effectLst>
              </a:rPr>
              <a:t>الإيرانية </a:t>
            </a:r>
            <a:endParaRPr lang="ar-SA" sz="8000" b="1" cap="none" spc="0" dirty="0">
              <a:ln w="17780" cmpd="sng">
                <a:solidFill>
                  <a:schemeClr val="tx1">
                    <a:lumMod val="95000"/>
                    <a:lumOff val="5000"/>
                  </a:schemeClr>
                </a:solidFill>
                <a:prstDash val="solid"/>
                <a:miter lim="800000"/>
              </a:ln>
              <a:solidFill>
                <a:srgbClr val="FF0000"/>
              </a:solidFill>
              <a:effectLst>
                <a:outerShdw blurRad="50800" algn="tl" rotWithShape="0">
                  <a:srgbClr val="000000"/>
                </a:outerShd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124744"/>
            <a:ext cx="7689032" cy="4572000"/>
          </a:xfrm>
        </p:spPr>
        <p:txBody>
          <a:bodyPr>
            <a:normAutofit/>
          </a:bodyPr>
          <a:lstStyle/>
          <a:p>
            <a:pPr marL="448056" indent="-384048" fontAlgn="auto">
              <a:spcAft>
                <a:spcPts val="0"/>
              </a:spcAft>
              <a:buFont typeface="Wingdings 2"/>
              <a:buChar char=""/>
              <a:defRPr/>
            </a:pPr>
            <a:r>
              <a:rPr lang="ar-OM" sz="3200" b="1" dirty="0" smtClean="0">
                <a:solidFill>
                  <a:srgbClr val="FFC000"/>
                </a:solidFill>
                <a:effectLst>
                  <a:glow rad="228600">
                    <a:schemeClr val="accent6">
                      <a:satMod val="175000"/>
                      <a:alpha val="40000"/>
                    </a:schemeClr>
                  </a:glow>
                </a:effectLst>
                <a:cs typeface="Akhbar MT" pitchFamily="2" charset="-78"/>
              </a:rPr>
              <a:t>اهتم الفرس </a:t>
            </a:r>
            <a:r>
              <a:rPr lang="ar-OM" sz="3200" b="1" dirty="0" err="1" smtClean="0">
                <a:solidFill>
                  <a:srgbClr val="FFC000"/>
                </a:solidFill>
                <a:effectLst>
                  <a:glow rad="228600">
                    <a:schemeClr val="accent6">
                      <a:satMod val="175000"/>
                      <a:alpha val="40000"/>
                    </a:schemeClr>
                  </a:glow>
                </a:effectLst>
                <a:cs typeface="Akhbar MT" pitchFamily="2" charset="-78"/>
              </a:rPr>
              <a:t>بالزراعة </a:t>
            </a:r>
            <a:r>
              <a:rPr lang="ar-OM" sz="3200" b="1" dirty="0" smtClean="0">
                <a:solidFill>
                  <a:srgbClr val="FFC000"/>
                </a:solidFill>
                <a:effectLst>
                  <a:glow rad="228600">
                    <a:schemeClr val="accent6">
                      <a:satMod val="175000"/>
                      <a:alpha val="40000"/>
                    </a:schemeClr>
                  </a:glow>
                </a:effectLst>
                <a:cs typeface="Akhbar MT" pitchFamily="2" charset="-78"/>
              </a:rPr>
              <a:t>، فأقاموا مشاريع </a:t>
            </a:r>
            <a:r>
              <a:rPr lang="ar-OM" sz="3200" b="1" dirty="0" err="1" smtClean="0">
                <a:solidFill>
                  <a:srgbClr val="FFC000"/>
                </a:solidFill>
                <a:effectLst>
                  <a:glow rad="228600">
                    <a:schemeClr val="accent6">
                      <a:satMod val="175000"/>
                      <a:alpha val="40000"/>
                    </a:schemeClr>
                  </a:glow>
                </a:effectLst>
                <a:cs typeface="Akhbar MT" pitchFamily="2" charset="-78"/>
              </a:rPr>
              <a:t>الري </a:t>
            </a:r>
            <a:r>
              <a:rPr lang="ar-OM" sz="3200" b="1" dirty="0" smtClean="0">
                <a:solidFill>
                  <a:srgbClr val="FFC000"/>
                </a:solidFill>
                <a:effectLst>
                  <a:glow rad="228600">
                    <a:schemeClr val="accent6">
                      <a:satMod val="175000"/>
                      <a:alpha val="40000"/>
                    </a:schemeClr>
                  </a:glow>
                </a:effectLst>
                <a:cs typeface="Akhbar MT" pitchFamily="2" charset="-78"/>
              </a:rPr>
              <a:t>، وجلبوا المياه من </a:t>
            </a:r>
            <a:r>
              <a:rPr lang="ar-OM" sz="3200" b="1" dirty="0" err="1" smtClean="0">
                <a:solidFill>
                  <a:srgbClr val="FFC000"/>
                </a:solidFill>
                <a:effectLst>
                  <a:glow rad="228600">
                    <a:schemeClr val="accent6">
                      <a:satMod val="175000"/>
                      <a:alpha val="40000"/>
                    </a:schemeClr>
                  </a:glow>
                </a:effectLst>
                <a:cs typeface="Akhbar MT" pitchFamily="2" charset="-78"/>
              </a:rPr>
              <a:t>الجبال </a:t>
            </a:r>
            <a:r>
              <a:rPr lang="ar-OM" sz="3200" b="1" dirty="0" smtClean="0">
                <a:solidFill>
                  <a:srgbClr val="FFC000"/>
                </a:solidFill>
                <a:effectLst>
                  <a:glow rad="228600">
                    <a:schemeClr val="accent6">
                      <a:satMod val="175000"/>
                      <a:alpha val="40000"/>
                    </a:schemeClr>
                  </a:glow>
                </a:effectLst>
                <a:cs typeface="Akhbar MT" pitchFamily="2" charset="-78"/>
              </a:rPr>
              <a:t>، وبنوا الخزانات والسدود وكانت الأراضي مقسمة إلى إقطاعيات كبيرة يملكها النبلاء وكبار الأغنياء </a:t>
            </a:r>
            <a:r>
              <a:rPr lang="ar-OM" sz="3200" b="1" dirty="0" err="1" smtClean="0">
                <a:solidFill>
                  <a:srgbClr val="FFC000"/>
                </a:solidFill>
                <a:effectLst>
                  <a:glow rad="228600">
                    <a:schemeClr val="accent6">
                      <a:satMod val="175000"/>
                      <a:alpha val="40000"/>
                    </a:schemeClr>
                  </a:glow>
                </a:effectLst>
                <a:cs typeface="Akhbar MT" pitchFamily="2" charset="-78"/>
              </a:rPr>
              <a:t>والمزارعين .</a:t>
            </a:r>
            <a:endParaRPr lang="ar-OM" sz="3200" b="1" dirty="0" smtClean="0">
              <a:solidFill>
                <a:srgbClr val="FFC000"/>
              </a:solidFill>
              <a:effectLst>
                <a:glow rad="228600">
                  <a:schemeClr val="accent6">
                    <a:satMod val="175000"/>
                    <a:alpha val="40000"/>
                  </a:schemeClr>
                </a:glow>
              </a:effectLst>
              <a:cs typeface="Akhbar MT" pitchFamily="2" charset="-78"/>
            </a:endParaRPr>
          </a:p>
          <a:p>
            <a:pPr marL="448056" indent="-384048" fontAlgn="auto">
              <a:spcAft>
                <a:spcPts val="0"/>
              </a:spcAft>
              <a:buFont typeface="Wingdings 2"/>
              <a:buChar char=""/>
              <a:defRPr/>
            </a:pPr>
            <a:r>
              <a:rPr lang="ar-OM" sz="3200" b="1" dirty="0" smtClean="0">
                <a:solidFill>
                  <a:srgbClr val="FFC000"/>
                </a:solidFill>
                <a:effectLst>
                  <a:glow rad="228600">
                    <a:schemeClr val="accent6">
                      <a:satMod val="175000"/>
                      <a:alpha val="40000"/>
                    </a:schemeClr>
                  </a:glow>
                </a:effectLst>
                <a:cs typeface="Akhbar MT" pitchFamily="2" charset="-78"/>
              </a:rPr>
              <a:t>وازدهرت في فارس العديد من الصناعات </a:t>
            </a:r>
            <a:r>
              <a:rPr lang="ar-OM" sz="3200" b="1" dirty="0" err="1" smtClean="0">
                <a:solidFill>
                  <a:srgbClr val="FFC000"/>
                </a:solidFill>
                <a:effectLst>
                  <a:glow rad="228600">
                    <a:schemeClr val="accent6">
                      <a:satMod val="175000"/>
                      <a:alpha val="40000"/>
                    </a:schemeClr>
                  </a:glow>
                </a:effectLst>
                <a:cs typeface="Akhbar MT" pitchFamily="2" charset="-78"/>
              </a:rPr>
              <a:t>أهمها </a:t>
            </a:r>
            <a:r>
              <a:rPr lang="ar-OM" sz="3200" b="1" dirty="0" smtClean="0">
                <a:solidFill>
                  <a:srgbClr val="FFC000"/>
                </a:solidFill>
                <a:effectLst>
                  <a:glow rad="228600">
                    <a:schemeClr val="accent6">
                      <a:satMod val="175000"/>
                      <a:alpha val="40000"/>
                    </a:schemeClr>
                  </a:glow>
                </a:effectLst>
                <a:cs typeface="Akhbar MT" pitchFamily="2" charset="-78"/>
              </a:rPr>
              <a:t>: صناعة الأسلحة والأقمشة الحريرية </a:t>
            </a:r>
            <a:r>
              <a:rPr lang="ar-OM" sz="3200" b="1" dirty="0" err="1" smtClean="0">
                <a:solidFill>
                  <a:srgbClr val="FFC000"/>
                </a:solidFill>
                <a:effectLst>
                  <a:glow rad="228600">
                    <a:schemeClr val="accent6">
                      <a:satMod val="175000"/>
                      <a:alpha val="40000"/>
                    </a:schemeClr>
                  </a:glow>
                </a:effectLst>
                <a:cs typeface="Akhbar MT" pitchFamily="2" charset="-78"/>
              </a:rPr>
              <a:t>والصوفية </a:t>
            </a:r>
            <a:r>
              <a:rPr lang="ar-OM" sz="3200" b="1" dirty="0" smtClean="0">
                <a:solidFill>
                  <a:srgbClr val="FFC000"/>
                </a:solidFill>
                <a:effectLst>
                  <a:glow rad="228600">
                    <a:schemeClr val="accent6">
                      <a:satMod val="175000"/>
                      <a:alpha val="40000"/>
                    </a:schemeClr>
                  </a:glow>
                </a:effectLst>
                <a:cs typeface="Akhbar MT" pitchFamily="2" charset="-78"/>
              </a:rPr>
              <a:t>، </a:t>
            </a:r>
            <a:r>
              <a:rPr lang="ar-OM" sz="3200" b="1" dirty="0" err="1" smtClean="0">
                <a:solidFill>
                  <a:srgbClr val="FFC000"/>
                </a:solidFill>
                <a:effectLst>
                  <a:glow rad="228600">
                    <a:schemeClr val="accent6">
                      <a:satMod val="175000"/>
                      <a:alpha val="40000"/>
                    </a:schemeClr>
                  </a:glow>
                </a:effectLst>
                <a:cs typeface="Akhbar MT" pitchFamily="2" charset="-78"/>
              </a:rPr>
              <a:t>والسجاد </a:t>
            </a:r>
            <a:r>
              <a:rPr lang="ar-OM" sz="3200" b="1" dirty="0" smtClean="0">
                <a:solidFill>
                  <a:srgbClr val="FFC000"/>
                </a:solidFill>
                <a:effectLst>
                  <a:glow rad="228600">
                    <a:schemeClr val="accent6">
                      <a:satMod val="175000"/>
                      <a:alpha val="40000"/>
                    </a:schemeClr>
                  </a:glow>
                </a:effectLst>
                <a:cs typeface="Akhbar MT" pitchFamily="2" charset="-78"/>
              </a:rPr>
              <a:t>، </a:t>
            </a:r>
            <a:r>
              <a:rPr lang="ar-OM" sz="3200" b="1" dirty="0" err="1" smtClean="0">
                <a:solidFill>
                  <a:srgbClr val="FFC000"/>
                </a:solidFill>
                <a:effectLst>
                  <a:glow rad="228600">
                    <a:schemeClr val="accent6">
                      <a:satMod val="175000"/>
                      <a:alpha val="40000"/>
                    </a:schemeClr>
                  </a:glow>
                </a:effectLst>
                <a:cs typeface="Akhbar MT" pitchFamily="2" charset="-78"/>
              </a:rPr>
              <a:t>والمعادن </a:t>
            </a:r>
            <a:r>
              <a:rPr lang="ar-OM" sz="3200" b="1" dirty="0" smtClean="0">
                <a:solidFill>
                  <a:srgbClr val="FFC000"/>
                </a:solidFill>
                <a:effectLst>
                  <a:glow rad="228600">
                    <a:schemeClr val="accent6">
                      <a:satMod val="175000"/>
                      <a:alpha val="40000"/>
                    </a:schemeClr>
                  </a:glow>
                </a:effectLst>
                <a:cs typeface="Akhbar MT" pitchFamily="2" charset="-78"/>
              </a:rPr>
              <a:t>، والأواني </a:t>
            </a:r>
            <a:r>
              <a:rPr lang="ar-OM" sz="3200" b="1" dirty="0" err="1" smtClean="0">
                <a:solidFill>
                  <a:srgbClr val="FFC000"/>
                </a:solidFill>
                <a:effectLst>
                  <a:glow rad="228600">
                    <a:schemeClr val="accent6">
                      <a:satMod val="175000"/>
                      <a:alpha val="40000"/>
                    </a:schemeClr>
                  </a:glow>
                </a:effectLst>
                <a:cs typeface="Akhbar MT" pitchFamily="2" charset="-78"/>
              </a:rPr>
              <a:t>الفخارية </a:t>
            </a:r>
            <a:r>
              <a:rPr lang="ar-OM" sz="3200" b="1" dirty="0" smtClean="0">
                <a:solidFill>
                  <a:srgbClr val="FFC000"/>
                </a:solidFill>
                <a:effectLst>
                  <a:glow rad="228600">
                    <a:schemeClr val="accent6">
                      <a:satMod val="175000"/>
                      <a:alpha val="40000"/>
                    </a:schemeClr>
                  </a:glow>
                </a:effectLst>
                <a:cs typeface="Akhbar MT" pitchFamily="2" charset="-78"/>
              </a:rPr>
              <a:t>، </a:t>
            </a:r>
            <a:r>
              <a:rPr lang="ar-OM" sz="3200" b="1" dirty="0" err="1" smtClean="0">
                <a:solidFill>
                  <a:srgbClr val="FFC000"/>
                </a:solidFill>
                <a:effectLst>
                  <a:glow rad="228600">
                    <a:schemeClr val="accent6">
                      <a:satMod val="175000"/>
                      <a:alpha val="40000"/>
                    </a:schemeClr>
                  </a:glow>
                </a:effectLst>
                <a:cs typeface="Akhbar MT" pitchFamily="2" charset="-78"/>
              </a:rPr>
              <a:t>والسفن .</a:t>
            </a:r>
            <a:endParaRPr lang="ar-OM" sz="3200" b="1" dirty="0">
              <a:solidFill>
                <a:srgbClr val="FFC000"/>
              </a:solidFill>
              <a:effectLst>
                <a:glow rad="228600">
                  <a:schemeClr val="accent6">
                    <a:satMod val="175000"/>
                    <a:alpha val="40000"/>
                  </a:schemeClr>
                </a:glow>
              </a:effectLst>
              <a:cs typeface="Akhbar MT" pitchFamily="2" charset="-78"/>
            </a:endParaRPr>
          </a:p>
        </p:txBody>
      </p:sp>
    </p:spTree>
    <p:extLst>
      <p:ext uri="{BB962C8B-B14F-4D97-AF65-F5344CB8AC3E}">
        <p14:creationId xmlns:p14="http://schemas.microsoft.com/office/powerpoint/2010/main" val="1125908463"/>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bvvbhj.jpg"/>
          <p:cNvPicPr>
            <a:picLocks noChangeAspect="1"/>
          </p:cNvPicPr>
          <p:nvPr/>
        </p:nvPicPr>
        <p:blipFill>
          <a:blip r:embed="rId2"/>
          <a:stretch>
            <a:fillRect/>
          </a:stretch>
        </p:blipFill>
        <p:spPr>
          <a:xfrm>
            <a:off x="2928926" y="0"/>
            <a:ext cx="3214710" cy="6858000"/>
          </a:xfrm>
          <a:prstGeom prst="rect">
            <a:avLst/>
          </a:prstGeom>
        </p:spPr>
      </p:pic>
      <p:pic>
        <p:nvPicPr>
          <p:cNvPr id="3" name="صورة 2" descr="5426.jpg"/>
          <p:cNvPicPr>
            <a:picLocks noChangeAspect="1"/>
          </p:cNvPicPr>
          <p:nvPr/>
        </p:nvPicPr>
        <p:blipFill>
          <a:blip r:embed="rId3"/>
          <a:stretch>
            <a:fillRect/>
          </a:stretch>
        </p:blipFill>
        <p:spPr>
          <a:xfrm>
            <a:off x="6143637" y="1"/>
            <a:ext cx="3000364" cy="6858000"/>
          </a:xfrm>
          <a:prstGeom prst="rect">
            <a:avLst/>
          </a:prstGeom>
        </p:spPr>
      </p:pic>
      <p:pic>
        <p:nvPicPr>
          <p:cNvPr id="4" name="صورة 3" descr="ghkl.jpg"/>
          <p:cNvPicPr>
            <a:picLocks noChangeAspect="1"/>
          </p:cNvPicPr>
          <p:nvPr/>
        </p:nvPicPr>
        <p:blipFill>
          <a:blip r:embed="rId4"/>
          <a:stretch>
            <a:fillRect/>
          </a:stretch>
        </p:blipFill>
        <p:spPr>
          <a:xfrm>
            <a:off x="0" y="0"/>
            <a:ext cx="2928926" cy="6858000"/>
          </a:xfrm>
          <a:prstGeom prst="rect">
            <a:avLst/>
          </a:prstGeom>
        </p:spPr>
      </p:pic>
    </p:spTree>
    <p:extLst>
      <p:ext uri="{BB962C8B-B14F-4D97-AF65-F5344CB8AC3E}">
        <p14:creationId xmlns:p14="http://schemas.microsoft.com/office/powerpoint/2010/main" val="925308558"/>
      </p:ext>
    </p:extLst>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مجموعة 12"/>
          <p:cNvGrpSpPr>
            <a:grpSpLocks/>
          </p:cNvGrpSpPr>
          <p:nvPr/>
        </p:nvGrpSpPr>
        <p:grpSpPr bwMode="auto">
          <a:xfrm>
            <a:off x="5003800" y="3860800"/>
            <a:ext cx="3600450" cy="2795588"/>
            <a:chOff x="5004048" y="3861048"/>
            <a:chExt cx="3600400" cy="2795538"/>
          </a:xfrm>
        </p:grpSpPr>
        <p:pic>
          <p:nvPicPr>
            <p:cNvPr id="16396" name="صورة 6" descr="images (5).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3861048"/>
              <a:ext cx="3600400"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مربع نص 7"/>
            <p:cNvSpPr txBox="1"/>
            <p:nvPr/>
          </p:nvSpPr>
          <p:spPr>
            <a:xfrm>
              <a:off x="5868144" y="5733256"/>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الأسلحة</a:t>
              </a:r>
            </a:p>
          </p:txBody>
        </p:sp>
      </p:grpSp>
      <p:grpSp>
        <p:nvGrpSpPr>
          <p:cNvPr id="3" name="مجموعة 14"/>
          <p:cNvGrpSpPr>
            <a:grpSpLocks/>
          </p:cNvGrpSpPr>
          <p:nvPr/>
        </p:nvGrpSpPr>
        <p:grpSpPr bwMode="auto">
          <a:xfrm>
            <a:off x="900113" y="836613"/>
            <a:ext cx="3527425" cy="2795587"/>
            <a:chOff x="899592" y="836712"/>
            <a:chExt cx="3528392" cy="2795538"/>
          </a:xfrm>
        </p:grpSpPr>
        <p:pic>
          <p:nvPicPr>
            <p:cNvPr id="16394" name="صورة 4" descr="download (4).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99592" y="836712"/>
              <a:ext cx="3528392"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مربع نص 8"/>
            <p:cNvSpPr txBox="1"/>
            <p:nvPr/>
          </p:nvSpPr>
          <p:spPr>
            <a:xfrm>
              <a:off x="1691680" y="2708920"/>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الصوف</a:t>
              </a:r>
            </a:p>
          </p:txBody>
        </p:sp>
      </p:grpSp>
      <p:grpSp>
        <p:nvGrpSpPr>
          <p:cNvPr id="12" name="مجموعة 13"/>
          <p:cNvGrpSpPr>
            <a:grpSpLocks/>
          </p:cNvGrpSpPr>
          <p:nvPr/>
        </p:nvGrpSpPr>
        <p:grpSpPr bwMode="auto">
          <a:xfrm>
            <a:off x="900113" y="3860800"/>
            <a:ext cx="3576637" cy="2724150"/>
            <a:chOff x="899592" y="3861048"/>
            <a:chExt cx="3576885" cy="2723530"/>
          </a:xfrm>
        </p:grpSpPr>
        <p:pic>
          <p:nvPicPr>
            <p:cNvPr id="16392" name="صورة 5" descr="download (5).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99592" y="3861048"/>
              <a:ext cx="3576885"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مربع نص 9"/>
            <p:cNvSpPr txBox="1"/>
            <p:nvPr/>
          </p:nvSpPr>
          <p:spPr>
            <a:xfrm>
              <a:off x="1691680" y="5661248"/>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الحرير</a:t>
              </a:r>
            </a:p>
          </p:txBody>
        </p:sp>
      </p:grpSp>
      <p:grpSp>
        <p:nvGrpSpPr>
          <p:cNvPr id="13" name="مجموعة 15"/>
          <p:cNvGrpSpPr>
            <a:grpSpLocks/>
          </p:cNvGrpSpPr>
          <p:nvPr/>
        </p:nvGrpSpPr>
        <p:grpSpPr bwMode="auto">
          <a:xfrm>
            <a:off x="5003800" y="836613"/>
            <a:ext cx="3600450" cy="2795587"/>
            <a:chOff x="5004048" y="836712"/>
            <a:chExt cx="3600400" cy="2795538"/>
          </a:xfrm>
        </p:grpSpPr>
        <p:pic>
          <p:nvPicPr>
            <p:cNvPr id="16390" name="صورة 3" descr="download (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836712"/>
              <a:ext cx="3600400"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مربع نص 10"/>
            <p:cNvSpPr txBox="1"/>
            <p:nvPr/>
          </p:nvSpPr>
          <p:spPr>
            <a:xfrm>
              <a:off x="5724128" y="2708920"/>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السجاد</a:t>
              </a:r>
            </a:p>
          </p:txBody>
        </p:sp>
      </p:grpSp>
    </p:spTree>
    <p:extLst>
      <p:ext uri="{BB962C8B-B14F-4D97-AF65-F5344CB8AC3E}">
        <p14:creationId xmlns:p14="http://schemas.microsoft.com/office/powerpoint/2010/main" val="1495097838"/>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hjkl.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j.jpg"/>
          <p:cNvPicPr>
            <a:picLocks noChangeAspect="1"/>
          </p:cNvPicPr>
          <p:nvPr/>
        </p:nvPicPr>
        <p:blipFill>
          <a:blip r:embed="rId2"/>
          <a:stretch>
            <a:fillRect/>
          </a:stretch>
        </p:blipFill>
        <p:spPr>
          <a:xfrm>
            <a:off x="4714876" y="0"/>
            <a:ext cx="4429125" cy="6858000"/>
          </a:xfrm>
          <a:prstGeom prst="rect">
            <a:avLst/>
          </a:prstGeom>
        </p:spPr>
      </p:pic>
      <p:pic>
        <p:nvPicPr>
          <p:cNvPr id="3" name="صورة 2" descr="lgkk.jpg"/>
          <p:cNvPicPr>
            <a:picLocks noChangeAspect="1"/>
          </p:cNvPicPr>
          <p:nvPr/>
        </p:nvPicPr>
        <p:blipFill>
          <a:blip r:embed="rId3"/>
          <a:stretch>
            <a:fillRect/>
          </a:stretch>
        </p:blipFill>
        <p:spPr>
          <a:xfrm>
            <a:off x="0" y="0"/>
            <a:ext cx="4714876" cy="6858000"/>
          </a:xfrm>
          <a:prstGeom prst="rect">
            <a:avLst/>
          </a:prstGeom>
        </p:spPr>
      </p:pic>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jjjh.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jdaaast.jpg"/>
          <p:cNvPicPr>
            <a:picLocks noChangeAspect="1"/>
          </p:cNvPicPr>
          <p:nvPr/>
        </p:nvPicPr>
        <p:blipFill>
          <a:blip r:embed="rId2"/>
          <a:stretch>
            <a:fillRect/>
          </a:stretch>
        </p:blipFill>
        <p:spPr>
          <a:xfrm>
            <a:off x="4714876" y="0"/>
            <a:ext cx="4429124" cy="6858000"/>
          </a:xfrm>
          <a:prstGeom prst="rect">
            <a:avLst/>
          </a:prstGeom>
        </p:spPr>
      </p:pic>
      <p:pic>
        <p:nvPicPr>
          <p:cNvPr id="3" name="صورة 2" descr="tgfds.jpg"/>
          <p:cNvPicPr>
            <a:picLocks noChangeAspect="1"/>
          </p:cNvPicPr>
          <p:nvPr/>
        </p:nvPicPr>
        <p:blipFill>
          <a:blip r:embed="rId3"/>
          <a:stretch>
            <a:fillRect/>
          </a:stretch>
        </p:blipFill>
        <p:spPr>
          <a:xfrm>
            <a:off x="0" y="0"/>
            <a:ext cx="4786314" cy="6858000"/>
          </a:xfrm>
          <a:prstGeom prst="rect">
            <a:avLst/>
          </a:prstGeom>
        </p:spPr>
      </p:pic>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gkgj.jpg"/>
          <p:cNvPicPr>
            <a:picLocks noChangeAspect="1"/>
          </p:cNvPicPr>
          <p:nvPr/>
        </p:nvPicPr>
        <p:blipFill>
          <a:blip r:embed="rId2"/>
          <a:stretch>
            <a:fillRect/>
          </a:stretch>
        </p:blipFill>
        <p:spPr>
          <a:xfrm>
            <a:off x="0" y="0"/>
            <a:ext cx="4643438" cy="6858000"/>
          </a:xfrm>
          <a:prstGeom prst="rect">
            <a:avLst/>
          </a:prstGeom>
        </p:spPr>
      </p:pic>
      <p:pic>
        <p:nvPicPr>
          <p:cNvPr id="3" name="صورة 2" descr="khl.jpg"/>
          <p:cNvPicPr>
            <a:picLocks noChangeAspect="1"/>
          </p:cNvPicPr>
          <p:nvPr/>
        </p:nvPicPr>
        <p:blipFill>
          <a:blip r:embed="rId3"/>
          <a:stretch>
            <a:fillRect/>
          </a:stretch>
        </p:blipFill>
        <p:spPr>
          <a:xfrm>
            <a:off x="4643438" y="0"/>
            <a:ext cx="4500562" cy="6858000"/>
          </a:xfrm>
          <a:prstGeom prst="rect">
            <a:avLst/>
          </a:prstGeom>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1124744"/>
            <a:ext cx="8229600" cy="4572000"/>
          </a:xfrm>
        </p:spPr>
        <p:txBody>
          <a:bodyPr>
            <a:normAutofit/>
          </a:bodyPr>
          <a:lstStyle/>
          <a:p>
            <a:pPr marL="448056" indent="-384048" fontAlgn="auto">
              <a:spcAft>
                <a:spcPts val="0"/>
              </a:spcAft>
              <a:buFont typeface="Wingdings 2"/>
              <a:buChar char=""/>
              <a:defRPr/>
            </a:pPr>
            <a:r>
              <a:rPr lang="ar-OM" sz="3600" dirty="0" smtClean="0">
                <a:solidFill>
                  <a:srgbClr val="FFFF00"/>
                </a:solidFill>
                <a:effectLst>
                  <a:glow rad="228600">
                    <a:schemeClr val="accent5">
                      <a:satMod val="175000"/>
                      <a:alpha val="40000"/>
                    </a:schemeClr>
                  </a:glow>
                </a:effectLst>
                <a:cs typeface="Akhbar MT" pitchFamily="2" charset="-78"/>
              </a:rPr>
              <a:t>وكان للفرس علاقات تجارية برية وبحرية مع كل من الهند والصين وآسيا وبلاد العرب وشرقي </a:t>
            </a:r>
            <a:r>
              <a:rPr lang="ar-OM" sz="3600" dirty="0" err="1" smtClean="0">
                <a:solidFill>
                  <a:srgbClr val="FFFF00"/>
                </a:solidFill>
                <a:effectLst>
                  <a:glow rad="228600">
                    <a:schemeClr val="accent5">
                      <a:satMod val="175000"/>
                      <a:alpha val="40000"/>
                    </a:schemeClr>
                  </a:glow>
                </a:effectLst>
                <a:cs typeface="Akhbar MT" pitchFamily="2" charset="-78"/>
              </a:rPr>
              <a:t>افريقيا </a:t>
            </a:r>
            <a:r>
              <a:rPr lang="ar-OM" sz="3600" dirty="0" smtClean="0">
                <a:solidFill>
                  <a:srgbClr val="FFFF00"/>
                </a:solidFill>
                <a:effectLst>
                  <a:glow rad="228600">
                    <a:schemeClr val="accent5">
                      <a:satMod val="175000"/>
                      <a:alpha val="40000"/>
                    </a:schemeClr>
                  </a:glow>
                </a:effectLst>
                <a:cs typeface="Akhbar MT" pitchFamily="2" charset="-78"/>
              </a:rPr>
              <a:t>، وكانت أهم البضائع </a:t>
            </a:r>
            <a:r>
              <a:rPr lang="ar-OM" sz="3600" dirty="0" err="1" smtClean="0">
                <a:solidFill>
                  <a:srgbClr val="FFFF00"/>
                </a:solidFill>
                <a:effectLst>
                  <a:glow rad="228600">
                    <a:schemeClr val="accent5">
                      <a:satMod val="175000"/>
                      <a:alpha val="40000"/>
                    </a:schemeClr>
                  </a:glow>
                </a:effectLst>
                <a:cs typeface="Akhbar MT" pitchFamily="2" charset="-78"/>
              </a:rPr>
              <a:t>المستوردة </a:t>
            </a:r>
            <a:r>
              <a:rPr lang="ar-OM" sz="3600" dirty="0" smtClean="0">
                <a:solidFill>
                  <a:srgbClr val="FFFF00"/>
                </a:solidFill>
                <a:effectLst>
                  <a:glow rad="228600">
                    <a:schemeClr val="accent5">
                      <a:satMod val="175000"/>
                      <a:alpha val="40000"/>
                    </a:schemeClr>
                  </a:glow>
                </a:effectLst>
                <a:cs typeface="Akhbar MT" pitchFamily="2" charset="-78"/>
              </a:rPr>
              <a:t>: الحرير من الصين والبهارات والتوابل من </a:t>
            </a:r>
            <a:r>
              <a:rPr lang="ar-OM" sz="3600" dirty="0" err="1" smtClean="0">
                <a:solidFill>
                  <a:srgbClr val="FFFF00"/>
                </a:solidFill>
                <a:effectLst>
                  <a:glow rad="228600">
                    <a:schemeClr val="accent5">
                      <a:satMod val="175000"/>
                      <a:alpha val="40000"/>
                    </a:schemeClr>
                  </a:glow>
                </a:effectLst>
                <a:cs typeface="Akhbar MT" pitchFamily="2" charset="-78"/>
              </a:rPr>
              <a:t>الهند .</a:t>
            </a:r>
            <a:endParaRPr lang="ar-OM" sz="3600" dirty="0">
              <a:solidFill>
                <a:srgbClr val="FFFF00"/>
              </a:solidFill>
              <a:effectLst>
                <a:glow rad="228600">
                  <a:schemeClr val="accent5">
                    <a:satMod val="175000"/>
                    <a:alpha val="40000"/>
                  </a:schemeClr>
                </a:glow>
              </a:effectLst>
              <a:cs typeface="Akhbar MT" pitchFamily="2" charset="-78"/>
            </a:endParaRPr>
          </a:p>
        </p:txBody>
      </p:sp>
      <p:grpSp>
        <p:nvGrpSpPr>
          <p:cNvPr id="2" name="مجموعة 5"/>
          <p:cNvGrpSpPr>
            <a:grpSpLocks/>
          </p:cNvGrpSpPr>
          <p:nvPr/>
        </p:nvGrpSpPr>
        <p:grpSpPr bwMode="auto">
          <a:xfrm>
            <a:off x="2051050" y="2924175"/>
            <a:ext cx="5834063" cy="3327400"/>
            <a:chOff x="2051720" y="2924944"/>
            <a:chExt cx="5832648" cy="3326770"/>
          </a:xfrm>
        </p:grpSpPr>
        <p:pic>
          <p:nvPicPr>
            <p:cNvPr id="4" name="صورة 3" descr="images (3).jpg"/>
            <p:cNvPicPr>
              <a:picLocks noChangeAspect="1"/>
            </p:cNvPicPr>
            <p:nvPr/>
          </p:nvPicPr>
          <p:blipFill>
            <a:blip r:embed="rId2"/>
            <a:stretch>
              <a:fillRect/>
            </a:stretch>
          </p:blipFill>
          <p:spPr>
            <a:xfrm>
              <a:off x="2051720" y="3228100"/>
              <a:ext cx="5400953" cy="30236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شكل بيضاوي 4"/>
            <p:cNvSpPr/>
            <p:nvPr/>
          </p:nvSpPr>
          <p:spPr>
            <a:xfrm>
              <a:off x="6444854" y="2924944"/>
              <a:ext cx="1439514" cy="1296742"/>
            </a:xfrm>
            <a:prstGeom prst="ellipse">
              <a:avLst/>
            </a:prstGeom>
            <a:noFill/>
          </p:spPr>
          <p:style>
            <a:lnRef idx="2">
              <a:schemeClr val="accent1"/>
            </a:lnRef>
            <a:fillRef idx="1">
              <a:schemeClr val="lt1"/>
            </a:fillRef>
            <a:effectRef idx="0">
              <a:schemeClr val="accent1"/>
            </a:effectRef>
            <a:fontRef idx="minor">
              <a:schemeClr val="dk1"/>
            </a:fontRef>
          </p:style>
          <p:txBody>
            <a:bodyPr rtlCol="1" anchor="ctr"/>
            <a:lstStyle/>
            <a:p>
              <a:pPr algn="ctr">
                <a:defRPr/>
              </a:pPr>
              <a:endParaRPr lang="ar-OM">
                <a:solidFill>
                  <a:prstClr val="black"/>
                </a:solidFill>
              </a:endParaRPr>
            </a:p>
          </p:txBody>
        </p:sp>
      </p:grpSp>
    </p:spTree>
    <p:extLst>
      <p:ext uri="{BB962C8B-B14F-4D97-AF65-F5344CB8AC3E}">
        <p14:creationId xmlns:p14="http://schemas.microsoft.com/office/powerpoint/2010/main" val="1055944611"/>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marL="484632" algn="ctr" fontAlgn="auto">
              <a:spcAft>
                <a:spcPts val="0"/>
              </a:spcAft>
              <a:defRPr/>
            </a:pPr>
            <a:r>
              <a:rPr lang="ar-OM" sz="4400" b="1" dirty="0" smtClean="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Naskh Variants" pitchFamily="2" charset="-78"/>
              </a:rPr>
              <a:t>نظام الحكم </a:t>
            </a:r>
            <a:r>
              <a:rPr lang="ar-OM" sz="4400" b="1" dirty="0" err="1" smtClean="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Naskh Variants" pitchFamily="2" charset="-78"/>
              </a:rPr>
              <a:t>قديما :</a:t>
            </a:r>
            <a:endParaRPr lang="ar-OM" sz="4400" b="1" dirty="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Naskh Variants" pitchFamily="2" charset="-78"/>
            </a:endParaRPr>
          </a:p>
        </p:txBody>
      </p:sp>
      <p:sp>
        <p:nvSpPr>
          <p:cNvPr id="3" name="عنصر نائب للمحتوى 2"/>
          <p:cNvSpPr>
            <a:spLocks noGrp="1"/>
          </p:cNvSpPr>
          <p:nvPr>
            <p:ph idx="1"/>
          </p:nvPr>
        </p:nvSpPr>
        <p:spPr/>
        <p:txBody>
          <a:bodyPr>
            <a:normAutofit/>
          </a:bodyPr>
          <a:lstStyle/>
          <a:p>
            <a:pPr marL="448056" indent="-384048" fontAlgn="auto">
              <a:spcAft>
                <a:spcPts val="0"/>
              </a:spcAft>
              <a:buFont typeface="Wingdings 2"/>
              <a:buChar char=""/>
              <a:defRPr/>
            </a:pPr>
            <a:r>
              <a:rPr lang="ar-OM" sz="3200" b="1" dirty="0" smtClean="0">
                <a:solidFill>
                  <a:srgbClr val="92D050"/>
                </a:solidFill>
                <a:effectLst>
                  <a:glow rad="101600">
                    <a:srgbClr val="00B050">
                      <a:alpha val="60000"/>
                    </a:srgbClr>
                  </a:glow>
                </a:effectLst>
                <a:cs typeface="Akhbar MT" pitchFamily="2" charset="-78"/>
              </a:rPr>
              <a:t>كان نظام الحكم ملكيا </a:t>
            </a:r>
            <a:r>
              <a:rPr lang="ar-OM" sz="3200" b="1" dirty="0" err="1" smtClean="0">
                <a:solidFill>
                  <a:srgbClr val="92D050"/>
                </a:solidFill>
                <a:effectLst>
                  <a:glow rad="101600">
                    <a:srgbClr val="00B050">
                      <a:alpha val="60000"/>
                    </a:srgbClr>
                  </a:glow>
                </a:effectLst>
                <a:cs typeface="Akhbar MT" pitchFamily="2" charset="-78"/>
              </a:rPr>
              <a:t>وراثيا </a:t>
            </a:r>
            <a:r>
              <a:rPr lang="ar-OM" sz="3200" b="1" dirty="0" smtClean="0">
                <a:solidFill>
                  <a:srgbClr val="92D050"/>
                </a:solidFill>
                <a:effectLst>
                  <a:glow rad="101600">
                    <a:srgbClr val="00B050">
                      <a:alpha val="60000"/>
                    </a:srgbClr>
                  </a:glow>
                </a:effectLst>
                <a:cs typeface="Akhbar MT" pitchFamily="2" charset="-78"/>
              </a:rPr>
              <a:t>، وقد استحوذ الملك على كل السلطات فكان هو الزعيم السياسي </a:t>
            </a:r>
            <a:r>
              <a:rPr lang="ar-OM" sz="3200" b="1" dirty="0" err="1" smtClean="0">
                <a:solidFill>
                  <a:srgbClr val="92D050"/>
                </a:solidFill>
                <a:effectLst>
                  <a:glow rad="101600">
                    <a:srgbClr val="00B050">
                      <a:alpha val="60000"/>
                    </a:srgbClr>
                  </a:glow>
                </a:effectLst>
                <a:cs typeface="Akhbar MT" pitchFamily="2" charset="-78"/>
              </a:rPr>
              <a:t>والروحي </a:t>
            </a:r>
            <a:r>
              <a:rPr lang="ar-OM" sz="3200" b="1" dirty="0" smtClean="0">
                <a:solidFill>
                  <a:srgbClr val="92D050"/>
                </a:solidFill>
                <a:effectLst>
                  <a:glow rad="101600">
                    <a:srgbClr val="00B050">
                      <a:alpha val="60000"/>
                    </a:srgbClr>
                  </a:glow>
                </a:effectLst>
                <a:cs typeface="Akhbar MT" pitchFamily="2" charset="-78"/>
              </a:rPr>
              <a:t>، وسلطاته مقدسة </a:t>
            </a:r>
            <a:r>
              <a:rPr lang="ar-OM" sz="3200" b="1" dirty="0" err="1" smtClean="0">
                <a:solidFill>
                  <a:srgbClr val="92D050"/>
                </a:solidFill>
                <a:effectLst>
                  <a:glow rad="101600">
                    <a:srgbClr val="00B050">
                      <a:alpha val="60000"/>
                    </a:srgbClr>
                  </a:glow>
                </a:effectLst>
                <a:cs typeface="Akhbar MT" pitchFamily="2" charset="-78"/>
              </a:rPr>
              <a:t>ومطلقة .</a:t>
            </a:r>
            <a:r>
              <a:rPr lang="ar-OM" sz="3200" b="1" dirty="0" smtClean="0">
                <a:solidFill>
                  <a:srgbClr val="92D050"/>
                </a:solidFill>
                <a:effectLst>
                  <a:glow rad="101600">
                    <a:srgbClr val="00B050">
                      <a:alpha val="60000"/>
                    </a:srgbClr>
                  </a:glow>
                </a:effectLst>
                <a:cs typeface="Akhbar MT" pitchFamily="2" charset="-78"/>
              </a:rPr>
              <a:t> ولقد حرص </a:t>
            </a:r>
            <a:r>
              <a:rPr lang="ar-OM" sz="3200" b="1" dirty="0" err="1" smtClean="0">
                <a:solidFill>
                  <a:srgbClr val="92D050"/>
                </a:solidFill>
                <a:effectLst>
                  <a:glow rad="101600">
                    <a:srgbClr val="00B050">
                      <a:alpha val="60000"/>
                    </a:srgbClr>
                  </a:glow>
                </a:effectLst>
                <a:cs typeface="Akhbar MT" pitchFamily="2" charset="-78"/>
              </a:rPr>
              <a:t>الساسانيون</a:t>
            </a:r>
            <a:r>
              <a:rPr lang="ar-OM" sz="3200" b="1" dirty="0" smtClean="0">
                <a:solidFill>
                  <a:srgbClr val="92D050"/>
                </a:solidFill>
                <a:effectLst>
                  <a:glow rad="101600">
                    <a:srgbClr val="00B050">
                      <a:alpha val="60000"/>
                    </a:srgbClr>
                  </a:glow>
                </a:effectLst>
                <a:cs typeface="Akhbar MT" pitchFamily="2" charset="-78"/>
              </a:rPr>
              <a:t> على إظهار العظمة والأبهة </a:t>
            </a:r>
            <a:r>
              <a:rPr lang="ar-OM" sz="3200" b="1" dirty="0" err="1" smtClean="0">
                <a:solidFill>
                  <a:srgbClr val="92D050"/>
                </a:solidFill>
                <a:effectLst>
                  <a:glow rad="101600">
                    <a:srgbClr val="00B050">
                      <a:alpha val="60000"/>
                    </a:srgbClr>
                  </a:glow>
                </a:effectLst>
                <a:cs typeface="Akhbar MT" pitchFamily="2" charset="-78"/>
              </a:rPr>
              <a:t>للملك </a:t>
            </a:r>
            <a:r>
              <a:rPr lang="ar-OM" sz="3200" b="1" dirty="0" smtClean="0">
                <a:solidFill>
                  <a:srgbClr val="92D050"/>
                </a:solidFill>
                <a:effectLst>
                  <a:glow rad="101600">
                    <a:srgbClr val="00B050">
                      <a:alpha val="60000"/>
                    </a:srgbClr>
                  </a:glow>
                </a:effectLst>
                <a:cs typeface="Akhbar MT" pitchFamily="2" charset="-78"/>
              </a:rPr>
              <a:t>، فلم يسمح للناس العاديين من الرعية بالمثول بين يديه إلا من وراء </a:t>
            </a:r>
            <a:r>
              <a:rPr lang="ar-OM" sz="3200" b="1" dirty="0" err="1" smtClean="0">
                <a:solidFill>
                  <a:srgbClr val="92D050"/>
                </a:solidFill>
                <a:effectLst>
                  <a:glow rad="101600">
                    <a:srgbClr val="00B050">
                      <a:alpha val="60000"/>
                    </a:srgbClr>
                  </a:glow>
                </a:effectLst>
                <a:cs typeface="Akhbar MT" pitchFamily="2" charset="-78"/>
              </a:rPr>
              <a:t>حجاب </a:t>
            </a:r>
            <a:r>
              <a:rPr lang="ar-OM" sz="3200" b="1" dirty="0" smtClean="0">
                <a:solidFill>
                  <a:srgbClr val="92D050"/>
                </a:solidFill>
                <a:effectLst>
                  <a:glow rad="101600">
                    <a:srgbClr val="00B050">
                      <a:alpha val="60000"/>
                    </a:srgbClr>
                  </a:glow>
                </a:effectLst>
                <a:cs typeface="Akhbar MT" pitchFamily="2" charset="-78"/>
              </a:rPr>
              <a:t>، وكان كبار الموظفين والوزراء يسجدون أمامه تعظيما </a:t>
            </a:r>
            <a:r>
              <a:rPr lang="ar-OM" sz="3200" b="1" dirty="0" err="1" smtClean="0">
                <a:solidFill>
                  <a:srgbClr val="92D050"/>
                </a:solidFill>
                <a:effectLst>
                  <a:glow rad="101600">
                    <a:srgbClr val="00B050">
                      <a:alpha val="60000"/>
                    </a:srgbClr>
                  </a:glow>
                </a:effectLst>
                <a:cs typeface="Akhbar MT" pitchFamily="2" charset="-78"/>
              </a:rPr>
              <a:t>له .</a:t>
            </a:r>
            <a:endParaRPr lang="ar-OM" sz="3200" b="1" dirty="0">
              <a:solidFill>
                <a:srgbClr val="92D050"/>
              </a:solidFill>
              <a:effectLst>
                <a:glow rad="101600">
                  <a:srgbClr val="00B050">
                    <a:alpha val="60000"/>
                  </a:srgbClr>
                </a:glow>
              </a:effectLst>
              <a:cs typeface="Akhbar MT" pitchFamily="2" charset="-78"/>
            </a:endParaRPr>
          </a:p>
        </p:txBody>
      </p:sp>
    </p:spTree>
    <p:extLst>
      <p:ext uri="{BB962C8B-B14F-4D97-AF65-F5344CB8AC3E}">
        <p14:creationId xmlns:p14="http://schemas.microsoft.com/office/powerpoint/2010/main" val="1815191166"/>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jk.jpg"/>
          <p:cNvPicPr>
            <a:picLocks noChangeAspect="1"/>
          </p:cNvPicPr>
          <p:nvPr/>
        </p:nvPicPr>
        <p:blipFill>
          <a:blip r:embed="rId3"/>
          <a:stretch>
            <a:fillRect/>
          </a:stretch>
        </p:blipFill>
        <p:spPr>
          <a:xfrm>
            <a:off x="0" y="2928934"/>
            <a:ext cx="3071802" cy="3929066"/>
          </a:xfrm>
          <a:prstGeom prst="rect">
            <a:avLst/>
          </a:prstGeom>
        </p:spPr>
      </p:pic>
      <p:pic>
        <p:nvPicPr>
          <p:cNvPr id="4" name="صورة 3" descr="kk.jpg"/>
          <p:cNvPicPr>
            <a:picLocks noChangeAspect="1"/>
          </p:cNvPicPr>
          <p:nvPr/>
        </p:nvPicPr>
        <p:blipFill>
          <a:blip r:embed="rId4"/>
          <a:stretch>
            <a:fillRect/>
          </a:stretch>
        </p:blipFill>
        <p:spPr>
          <a:xfrm>
            <a:off x="0" y="0"/>
            <a:ext cx="3071802" cy="2900344"/>
          </a:xfrm>
          <a:prstGeom prst="rect">
            <a:avLst/>
          </a:prstGeom>
        </p:spPr>
      </p:pic>
      <p:graphicFrame>
        <p:nvGraphicFramePr>
          <p:cNvPr id="5" name="جدول 4"/>
          <p:cNvGraphicFramePr>
            <a:graphicFrameLocks noGrp="1"/>
          </p:cNvGraphicFramePr>
          <p:nvPr/>
        </p:nvGraphicFramePr>
        <p:xfrm>
          <a:off x="3357554" y="428603"/>
          <a:ext cx="5357850" cy="5929357"/>
        </p:xfrm>
        <a:graphic>
          <a:graphicData uri="http://schemas.openxmlformats.org/drawingml/2006/table">
            <a:tbl>
              <a:tblPr rtl="1" firstRow="1" bandRow="1">
                <a:tableStyleId>{8A107856-5554-42FB-B03E-39F5DBC370BA}</a:tableStyleId>
              </a:tblPr>
              <a:tblGrid>
                <a:gridCol w="2101058"/>
                <a:gridCol w="3256792"/>
              </a:tblGrid>
              <a:tr h="729230">
                <a:tc>
                  <a:txBody>
                    <a:bodyPr/>
                    <a:lstStyle/>
                    <a:p>
                      <a:pPr rtl="1"/>
                      <a:endParaRPr lang="ar-OM" sz="2400" dirty="0">
                        <a:solidFill>
                          <a:srgbClr val="FF0000"/>
                        </a:solidFill>
                      </a:endParaRPr>
                    </a:p>
                  </a:txBody>
                  <a:tcPr/>
                </a:tc>
                <a:tc>
                  <a:txBody>
                    <a:bodyPr/>
                    <a:lstStyle/>
                    <a:p>
                      <a:pPr rtl="1"/>
                      <a:endParaRPr lang="ar-OM" sz="2400" i="1" dirty="0"/>
                    </a:p>
                  </a:txBody>
                  <a:tcPr/>
                </a:tc>
              </a:tr>
              <a:tr h="729230">
                <a:tc>
                  <a:txBody>
                    <a:bodyPr/>
                    <a:lstStyle/>
                    <a:p>
                      <a:pPr rtl="1"/>
                      <a:endParaRPr lang="ar-OM" sz="2400" b="1" dirty="0">
                        <a:solidFill>
                          <a:srgbClr val="FF0000"/>
                        </a:solidFill>
                      </a:endParaRPr>
                    </a:p>
                  </a:txBody>
                  <a:tcPr/>
                </a:tc>
                <a:tc>
                  <a:txBody>
                    <a:bodyPr/>
                    <a:lstStyle/>
                    <a:p>
                      <a:pPr rtl="1"/>
                      <a:endParaRPr lang="ar-OM" i="1" dirty="0"/>
                    </a:p>
                  </a:txBody>
                  <a:tcPr/>
                </a:tc>
              </a:tr>
              <a:tr h="729230">
                <a:tc>
                  <a:txBody>
                    <a:bodyPr/>
                    <a:lstStyle/>
                    <a:p>
                      <a:pPr rtl="1"/>
                      <a:endParaRPr lang="ar-OM" sz="2400" b="1" dirty="0">
                        <a:solidFill>
                          <a:srgbClr val="FF0000"/>
                        </a:solidFill>
                      </a:endParaRPr>
                    </a:p>
                  </a:txBody>
                  <a:tcPr/>
                </a:tc>
                <a:tc>
                  <a:txBody>
                    <a:bodyPr/>
                    <a:lstStyle/>
                    <a:p>
                      <a:pPr rtl="1"/>
                      <a:endParaRPr lang="ar-OM" b="1" i="1" dirty="0"/>
                    </a:p>
                  </a:txBody>
                  <a:tcPr/>
                </a:tc>
              </a:tr>
              <a:tr h="824747">
                <a:tc>
                  <a:txBody>
                    <a:bodyPr/>
                    <a:lstStyle/>
                    <a:p>
                      <a:pPr rtl="1"/>
                      <a:endParaRPr lang="ar-OM" sz="2400" b="1" dirty="0">
                        <a:solidFill>
                          <a:srgbClr val="FF0000"/>
                        </a:solidFill>
                      </a:endParaRPr>
                    </a:p>
                  </a:txBody>
                  <a:tcPr/>
                </a:tc>
                <a:tc>
                  <a:txBody>
                    <a:bodyPr/>
                    <a:lstStyle/>
                    <a:p>
                      <a:pPr rtl="1"/>
                      <a:endParaRPr lang="ar-OM" sz="2400" b="1" i="1" dirty="0"/>
                    </a:p>
                  </a:txBody>
                  <a:tcPr/>
                </a:tc>
              </a:tr>
              <a:tr h="729230">
                <a:tc>
                  <a:txBody>
                    <a:bodyPr/>
                    <a:lstStyle/>
                    <a:p>
                      <a:pPr rtl="1"/>
                      <a:endParaRPr lang="ar-OM" sz="2400" b="1" dirty="0">
                        <a:solidFill>
                          <a:srgbClr val="FF0000"/>
                        </a:solidFill>
                      </a:endParaRPr>
                    </a:p>
                  </a:txBody>
                  <a:tcPr/>
                </a:tc>
                <a:tc>
                  <a:txBody>
                    <a:bodyPr/>
                    <a:lstStyle/>
                    <a:p>
                      <a:pPr rtl="1"/>
                      <a:endParaRPr lang="ar-OM" sz="2400" b="1" i="1" dirty="0"/>
                    </a:p>
                  </a:txBody>
                  <a:tcPr/>
                </a:tc>
              </a:tr>
              <a:tr h="729230">
                <a:tc>
                  <a:txBody>
                    <a:bodyPr/>
                    <a:lstStyle/>
                    <a:p>
                      <a:pPr rtl="1"/>
                      <a:endParaRPr lang="ar-OM" sz="2400" b="1" dirty="0">
                        <a:solidFill>
                          <a:srgbClr val="FF0000"/>
                        </a:solidFill>
                      </a:endParaRPr>
                    </a:p>
                  </a:txBody>
                  <a:tcPr/>
                </a:tc>
                <a:tc>
                  <a:txBody>
                    <a:bodyPr/>
                    <a:lstStyle/>
                    <a:p>
                      <a:pPr rtl="1"/>
                      <a:endParaRPr lang="ar-OM" sz="2400" b="1" i="1" dirty="0"/>
                    </a:p>
                  </a:txBody>
                  <a:tcPr/>
                </a:tc>
              </a:tr>
              <a:tr h="729230">
                <a:tc>
                  <a:txBody>
                    <a:bodyPr/>
                    <a:lstStyle/>
                    <a:p>
                      <a:pPr rtl="1"/>
                      <a:endParaRPr lang="ar-OM" sz="2400" b="1" dirty="0">
                        <a:solidFill>
                          <a:srgbClr val="FF0000"/>
                        </a:solidFill>
                      </a:endParaRPr>
                    </a:p>
                  </a:txBody>
                  <a:tcPr/>
                </a:tc>
                <a:tc>
                  <a:txBody>
                    <a:bodyPr/>
                    <a:lstStyle/>
                    <a:p>
                      <a:pPr rtl="1"/>
                      <a:endParaRPr lang="ar-OM" sz="2400" b="1" i="1" dirty="0"/>
                    </a:p>
                  </a:txBody>
                  <a:tcPr/>
                </a:tc>
              </a:tr>
              <a:tr h="729230">
                <a:tc>
                  <a:txBody>
                    <a:bodyPr/>
                    <a:lstStyle/>
                    <a:p>
                      <a:pPr rtl="1"/>
                      <a:endParaRPr lang="ar-OM" sz="2400" b="1" dirty="0">
                        <a:solidFill>
                          <a:srgbClr val="FF0000"/>
                        </a:solidFill>
                      </a:endParaRPr>
                    </a:p>
                  </a:txBody>
                  <a:tcPr/>
                </a:tc>
                <a:tc>
                  <a:txBody>
                    <a:bodyPr/>
                    <a:lstStyle/>
                    <a:p>
                      <a:pPr rtl="1"/>
                      <a:endParaRPr lang="ar-OM" sz="2400" b="1" i="1" dirty="0"/>
                    </a:p>
                  </a:txBody>
                  <a:tcPr/>
                </a:tc>
              </a:tr>
            </a:tbl>
          </a:graphicData>
        </a:graphic>
      </p:graphicFrame>
      <p:sp>
        <p:nvSpPr>
          <p:cNvPr id="7" name="مربع نص 6"/>
          <p:cNvSpPr txBox="1"/>
          <p:nvPr/>
        </p:nvSpPr>
        <p:spPr>
          <a:xfrm>
            <a:off x="3786182" y="428604"/>
            <a:ext cx="2571768" cy="800219"/>
          </a:xfrm>
          <a:prstGeom prst="rect">
            <a:avLst/>
          </a:prstGeom>
          <a:noFill/>
        </p:spPr>
        <p:txBody>
          <a:bodyPr wrap="square" rtlCol="1">
            <a:spAutoFit/>
          </a:bodyPr>
          <a:lstStyle/>
          <a:p>
            <a:r>
              <a:rPr lang="ar-OM" sz="2800" b="1" i="1" dirty="0" smtClean="0">
                <a:solidFill>
                  <a:prstClr val="black"/>
                </a:solidFill>
              </a:rPr>
              <a:t>طهران</a:t>
            </a:r>
          </a:p>
          <a:p>
            <a:endParaRPr lang="ar-OM" b="1" dirty="0">
              <a:solidFill>
                <a:prstClr val="black"/>
              </a:solidFill>
            </a:endParaRPr>
          </a:p>
        </p:txBody>
      </p:sp>
      <p:sp>
        <p:nvSpPr>
          <p:cNvPr id="8" name="مربع نص 7"/>
          <p:cNvSpPr txBox="1"/>
          <p:nvPr/>
        </p:nvSpPr>
        <p:spPr>
          <a:xfrm>
            <a:off x="3214678" y="1285860"/>
            <a:ext cx="3214710" cy="800219"/>
          </a:xfrm>
          <a:prstGeom prst="rect">
            <a:avLst/>
          </a:prstGeom>
          <a:noFill/>
        </p:spPr>
        <p:txBody>
          <a:bodyPr wrap="square" rtlCol="1">
            <a:spAutoFit/>
          </a:bodyPr>
          <a:lstStyle/>
          <a:p>
            <a:r>
              <a:rPr lang="ar-OM" sz="2800" b="1" i="1" dirty="0" smtClean="0">
                <a:solidFill>
                  <a:prstClr val="black"/>
                </a:solidFill>
              </a:rPr>
              <a:t>الفارسية </a:t>
            </a:r>
            <a:endParaRPr lang="ar-OM" b="1" i="1" dirty="0" smtClean="0">
              <a:solidFill>
                <a:prstClr val="black"/>
              </a:solidFill>
            </a:endParaRPr>
          </a:p>
          <a:p>
            <a:endParaRPr lang="ar-OM" dirty="0">
              <a:solidFill>
                <a:prstClr val="black"/>
              </a:solidFill>
            </a:endParaRPr>
          </a:p>
        </p:txBody>
      </p:sp>
      <p:sp>
        <p:nvSpPr>
          <p:cNvPr id="9" name="مربع نص 8"/>
          <p:cNvSpPr txBox="1"/>
          <p:nvPr/>
        </p:nvSpPr>
        <p:spPr>
          <a:xfrm>
            <a:off x="4071934" y="1857364"/>
            <a:ext cx="2286016" cy="800219"/>
          </a:xfrm>
          <a:prstGeom prst="rect">
            <a:avLst/>
          </a:prstGeom>
          <a:noFill/>
        </p:spPr>
        <p:txBody>
          <a:bodyPr wrap="square" rtlCol="1">
            <a:spAutoFit/>
          </a:bodyPr>
          <a:lstStyle/>
          <a:p>
            <a:r>
              <a:rPr lang="ar-OM" sz="2800" b="1" i="1" dirty="0" smtClean="0">
                <a:solidFill>
                  <a:prstClr val="black"/>
                </a:solidFill>
              </a:rPr>
              <a:t>الريال </a:t>
            </a:r>
          </a:p>
          <a:p>
            <a:endParaRPr lang="ar-OM" dirty="0">
              <a:solidFill>
                <a:prstClr val="black"/>
              </a:solidFill>
            </a:endParaRPr>
          </a:p>
        </p:txBody>
      </p:sp>
      <p:sp>
        <p:nvSpPr>
          <p:cNvPr id="10" name="مربع نص 9"/>
          <p:cNvSpPr txBox="1"/>
          <p:nvPr/>
        </p:nvSpPr>
        <p:spPr>
          <a:xfrm>
            <a:off x="4000496" y="2857496"/>
            <a:ext cx="2571768" cy="523220"/>
          </a:xfrm>
          <a:prstGeom prst="rect">
            <a:avLst/>
          </a:prstGeom>
          <a:noFill/>
        </p:spPr>
        <p:txBody>
          <a:bodyPr wrap="square" rtlCol="1">
            <a:spAutoFit/>
          </a:bodyPr>
          <a:lstStyle/>
          <a:p>
            <a:r>
              <a:rPr lang="ar-OM" sz="2800" b="1" i="1" dirty="0" smtClean="0">
                <a:solidFill>
                  <a:prstClr val="black"/>
                </a:solidFill>
              </a:rPr>
              <a:t>1.648.000</a:t>
            </a:r>
            <a:endParaRPr lang="ar-OM" sz="2800" dirty="0">
              <a:solidFill>
                <a:prstClr val="black"/>
              </a:solidFill>
            </a:endParaRPr>
          </a:p>
        </p:txBody>
      </p:sp>
      <p:sp>
        <p:nvSpPr>
          <p:cNvPr id="11" name="مربع نص 10"/>
          <p:cNvSpPr txBox="1"/>
          <p:nvPr/>
        </p:nvSpPr>
        <p:spPr>
          <a:xfrm>
            <a:off x="3071802" y="3500438"/>
            <a:ext cx="3429024" cy="800219"/>
          </a:xfrm>
          <a:prstGeom prst="rect">
            <a:avLst/>
          </a:prstGeom>
          <a:noFill/>
        </p:spPr>
        <p:txBody>
          <a:bodyPr wrap="square" rtlCol="1">
            <a:spAutoFit/>
          </a:bodyPr>
          <a:lstStyle/>
          <a:p>
            <a:r>
              <a:rPr lang="ar-OM" sz="2800" b="1" i="1" dirty="0" smtClean="0">
                <a:solidFill>
                  <a:prstClr val="black"/>
                </a:solidFill>
              </a:rPr>
              <a:t>70 مليون </a:t>
            </a:r>
          </a:p>
          <a:p>
            <a:endParaRPr lang="ar-OM" dirty="0">
              <a:solidFill>
                <a:prstClr val="black"/>
              </a:solidFill>
            </a:endParaRPr>
          </a:p>
        </p:txBody>
      </p:sp>
      <p:sp>
        <p:nvSpPr>
          <p:cNvPr id="12" name="مربع نص 11"/>
          <p:cNvSpPr txBox="1"/>
          <p:nvPr/>
        </p:nvSpPr>
        <p:spPr>
          <a:xfrm>
            <a:off x="3786182" y="4143380"/>
            <a:ext cx="2571768" cy="800219"/>
          </a:xfrm>
          <a:prstGeom prst="rect">
            <a:avLst/>
          </a:prstGeom>
          <a:noFill/>
        </p:spPr>
        <p:txBody>
          <a:bodyPr wrap="square" rtlCol="1">
            <a:spAutoFit/>
          </a:bodyPr>
          <a:lstStyle/>
          <a:p>
            <a:r>
              <a:rPr lang="ar-OM" sz="2800" b="1" i="1" dirty="0" smtClean="0">
                <a:solidFill>
                  <a:prstClr val="black"/>
                </a:solidFill>
              </a:rPr>
              <a:t>جمهوري إسلامي</a:t>
            </a:r>
          </a:p>
          <a:p>
            <a:endParaRPr lang="ar-OM" dirty="0">
              <a:solidFill>
                <a:prstClr val="black"/>
              </a:solidFill>
            </a:endParaRPr>
          </a:p>
        </p:txBody>
      </p:sp>
      <p:sp>
        <p:nvSpPr>
          <p:cNvPr id="13" name="مربع نص 12"/>
          <p:cNvSpPr txBox="1"/>
          <p:nvPr/>
        </p:nvSpPr>
        <p:spPr>
          <a:xfrm>
            <a:off x="4000496" y="4929198"/>
            <a:ext cx="2500330" cy="800219"/>
          </a:xfrm>
          <a:prstGeom prst="rect">
            <a:avLst/>
          </a:prstGeom>
          <a:noFill/>
        </p:spPr>
        <p:txBody>
          <a:bodyPr wrap="square" rtlCol="1">
            <a:spAutoFit/>
          </a:bodyPr>
          <a:lstStyle/>
          <a:p>
            <a:r>
              <a:rPr lang="ar-OM" sz="2800" b="1" i="1" dirty="0" smtClean="0">
                <a:solidFill>
                  <a:prstClr val="black"/>
                </a:solidFill>
              </a:rPr>
              <a:t>حسن روحاني</a:t>
            </a:r>
          </a:p>
          <a:p>
            <a:endParaRPr lang="ar-OM" dirty="0">
              <a:solidFill>
                <a:prstClr val="black"/>
              </a:solidFill>
            </a:endParaRPr>
          </a:p>
        </p:txBody>
      </p:sp>
      <p:sp>
        <p:nvSpPr>
          <p:cNvPr id="14" name="مربع نص 13"/>
          <p:cNvSpPr txBox="1"/>
          <p:nvPr/>
        </p:nvSpPr>
        <p:spPr>
          <a:xfrm>
            <a:off x="4286248" y="5643578"/>
            <a:ext cx="2071702" cy="800219"/>
          </a:xfrm>
          <a:prstGeom prst="rect">
            <a:avLst/>
          </a:prstGeom>
          <a:noFill/>
        </p:spPr>
        <p:txBody>
          <a:bodyPr wrap="square" rtlCol="1">
            <a:spAutoFit/>
          </a:bodyPr>
          <a:lstStyle/>
          <a:p>
            <a:r>
              <a:rPr lang="ar-OM" sz="2800" b="1" i="1" dirty="0" smtClean="0">
                <a:solidFill>
                  <a:prstClr val="black"/>
                </a:solidFill>
              </a:rPr>
              <a:t>علي </a:t>
            </a:r>
            <a:r>
              <a:rPr lang="ar-OM" sz="2800" b="1" i="1" dirty="0" err="1" smtClean="0">
                <a:solidFill>
                  <a:prstClr val="black"/>
                </a:solidFill>
              </a:rPr>
              <a:t>خامنئي</a:t>
            </a:r>
            <a:r>
              <a:rPr lang="ar-OM" sz="2800" b="1" i="1" dirty="0" smtClean="0">
                <a:solidFill>
                  <a:prstClr val="black"/>
                </a:solidFill>
              </a:rPr>
              <a:t> </a:t>
            </a:r>
          </a:p>
          <a:p>
            <a:endParaRPr lang="ar-OM" dirty="0">
              <a:solidFill>
                <a:prstClr val="black"/>
              </a:solidFill>
            </a:endParaRPr>
          </a:p>
        </p:txBody>
      </p:sp>
      <p:sp>
        <p:nvSpPr>
          <p:cNvPr id="15" name="مربع نص 14"/>
          <p:cNvSpPr txBox="1"/>
          <p:nvPr/>
        </p:nvSpPr>
        <p:spPr>
          <a:xfrm>
            <a:off x="7358082" y="500042"/>
            <a:ext cx="1143008" cy="800219"/>
          </a:xfrm>
          <a:prstGeom prst="rect">
            <a:avLst/>
          </a:prstGeom>
          <a:noFill/>
        </p:spPr>
        <p:txBody>
          <a:bodyPr wrap="square" rtlCol="1">
            <a:spAutoFit/>
          </a:bodyPr>
          <a:lstStyle/>
          <a:p>
            <a:r>
              <a:rPr lang="ar-OM" sz="2800" b="1" dirty="0" smtClean="0">
                <a:solidFill>
                  <a:srgbClr val="FF0000"/>
                </a:solidFill>
              </a:rPr>
              <a:t>العاصمة </a:t>
            </a:r>
          </a:p>
          <a:p>
            <a:endParaRPr lang="ar-OM" dirty="0">
              <a:solidFill>
                <a:prstClr val="black"/>
              </a:solidFill>
            </a:endParaRPr>
          </a:p>
        </p:txBody>
      </p:sp>
      <p:sp>
        <p:nvSpPr>
          <p:cNvPr id="16" name="مربع نص 15"/>
          <p:cNvSpPr txBox="1"/>
          <p:nvPr/>
        </p:nvSpPr>
        <p:spPr>
          <a:xfrm>
            <a:off x="6643702" y="1214422"/>
            <a:ext cx="2143108" cy="800219"/>
          </a:xfrm>
          <a:prstGeom prst="rect">
            <a:avLst/>
          </a:prstGeom>
          <a:noFill/>
        </p:spPr>
        <p:txBody>
          <a:bodyPr wrap="square" rtlCol="1">
            <a:spAutoFit/>
          </a:bodyPr>
          <a:lstStyle/>
          <a:p>
            <a:r>
              <a:rPr lang="ar-OM" sz="2800" b="1" dirty="0" smtClean="0">
                <a:solidFill>
                  <a:srgbClr val="FF0000"/>
                </a:solidFill>
              </a:rPr>
              <a:t>اللغة الرسمية </a:t>
            </a:r>
          </a:p>
          <a:p>
            <a:endParaRPr lang="ar-OM" dirty="0">
              <a:solidFill>
                <a:prstClr val="black"/>
              </a:solidFill>
            </a:endParaRPr>
          </a:p>
        </p:txBody>
      </p:sp>
      <p:sp>
        <p:nvSpPr>
          <p:cNvPr id="17" name="مربع نص 16"/>
          <p:cNvSpPr txBox="1"/>
          <p:nvPr/>
        </p:nvSpPr>
        <p:spPr>
          <a:xfrm>
            <a:off x="7358082" y="2000240"/>
            <a:ext cx="1143008" cy="523220"/>
          </a:xfrm>
          <a:prstGeom prst="rect">
            <a:avLst/>
          </a:prstGeom>
          <a:noFill/>
        </p:spPr>
        <p:txBody>
          <a:bodyPr wrap="square" rtlCol="1">
            <a:spAutoFit/>
          </a:bodyPr>
          <a:lstStyle/>
          <a:p>
            <a:r>
              <a:rPr lang="ar-OM" sz="2800" b="1" dirty="0" smtClean="0">
                <a:solidFill>
                  <a:srgbClr val="FF0000"/>
                </a:solidFill>
              </a:rPr>
              <a:t>العملة </a:t>
            </a:r>
            <a:endParaRPr lang="ar-OM" sz="2800" dirty="0">
              <a:solidFill>
                <a:prstClr val="black"/>
              </a:solidFill>
            </a:endParaRPr>
          </a:p>
        </p:txBody>
      </p:sp>
      <p:sp>
        <p:nvSpPr>
          <p:cNvPr id="18" name="مربع نص 17"/>
          <p:cNvSpPr txBox="1"/>
          <p:nvPr/>
        </p:nvSpPr>
        <p:spPr>
          <a:xfrm>
            <a:off x="7000892" y="2714620"/>
            <a:ext cx="1643074" cy="523220"/>
          </a:xfrm>
          <a:prstGeom prst="rect">
            <a:avLst/>
          </a:prstGeom>
          <a:noFill/>
        </p:spPr>
        <p:txBody>
          <a:bodyPr wrap="square" rtlCol="1">
            <a:spAutoFit/>
          </a:bodyPr>
          <a:lstStyle/>
          <a:p>
            <a:r>
              <a:rPr lang="ar-OM" sz="2800" b="1" dirty="0" smtClean="0">
                <a:solidFill>
                  <a:srgbClr val="FF0000"/>
                </a:solidFill>
              </a:rPr>
              <a:t>المساحة </a:t>
            </a:r>
            <a:endParaRPr lang="ar-OM" dirty="0">
              <a:solidFill>
                <a:prstClr val="black"/>
              </a:solidFill>
            </a:endParaRPr>
          </a:p>
        </p:txBody>
      </p:sp>
      <p:sp>
        <p:nvSpPr>
          <p:cNvPr id="19" name="مربع نص 18"/>
          <p:cNvSpPr txBox="1"/>
          <p:nvPr/>
        </p:nvSpPr>
        <p:spPr>
          <a:xfrm>
            <a:off x="6715140" y="3571876"/>
            <a:ext cx="1857388" cy="800219"/>
          </a:xfrm>
          <a:prstGeom prst="rect">
            <a:avLst/>
          </a:prstGeom>
          <a:noFill/>
        </p:spPr>
        <p:txBody>
          <a:bodyPr wrap="square" rtlCol="1">
            <a:spAutoFit/>
          </a:bodyPr>
          <a:lstStyle/>
          <a:p>
            <a:r>
              <a:rPr lang="ar-OM" sz="2800" b="1" dirty="0" smtClean="0">
                <a:solidFill>
                  <a:srgbClr val="FF0000"/>
                </a:solidFill>
              </a:rPr>
              <a:t>عدد السكان </a:t>
            </a:r>
          </a:p>
          <a:p>
            <a:endParaRPr lang="ar-OM" dirty="0">
              <a:solidFill>
                <a:prstClr val="black"/>
              </a:solidFill>
            </a:endParaRPr>
          </a:p>
        </p:txBody>
      </p:sp>
      <p:sp>
        <p:nvSpPr>
          <p:cNvPr id="20" name="مربع نص 19"/>
          <p:cNvSpPr txBox="1"/>
          <p:nvPr/>
        </p:nvSpPr>
        <p:spPr>
          <a:xfrm>
            <a:off x="6929454" y="4286256"/>
            <a:ext cx="1643074" cy="800219"/>
          </a:xfrm>
          <a:prstGeom prst="rect">
            <a:avLst/>
          </a:prstGeom>
          <a:noFill/>
        </p:spPr>
        <p:txBody>
          <a:bodyPr wrap="square" rtlCol="1">
            <a:spAutoFit/>
          </a:bodyPr>
          <a:lstStyle/>
          <a:p>
            <a:r>
              <a:rPr lang="ar-OM" sz="2800" b="1" dirty="0" smtClean="0">
                <a:solidFill>
                  <a:srgbClr val="FF0000"/>
                </a:solidFill>
              </a:rPr>
              <a:t>نظام الحكم </a:t>
            </a:r>
          </a:p>
          <a:p>
            <a:endParaRPr lang="ar-OM" dirty="0">
              <a:solidFill>
                <a:prstClr val="black"/>
              </a:solidFill>
            </a:endParaRPr>
          </a:p>
        </p:txBody>
      </p:sp>
      <p:sp>
        <p:nvSpPr>
          <p:cNvPr id="21" name="مربع نص 20"/>
          <p:cNvSpPr txBox="1"/>
          <p:nvPr/>
        </p:nvSpPr>
        <p:spPr>
          <a:xfrm>
            <a:off x="6215074" y="4929198"/>
            <a:ext cx="2571736" cy="800219"/>
          </a:xfrm>
          <a:prstGeom prst="rect">
            <a:avLst/>
          </a:prstGeom>
          <a:noFill/>
        </p:spPr>
        <p:txBody>
          <a:bodyPr wrap="square" rtlCol="1">
            <a:spAutoFit/>
          </a:bodyPr>
          <a:lstStyle/>
          <a:p>
            <a:r>
              <a:rPr lang="ar-OM" sz="2800" b="1" dirty="0" smtClean="0">
                <a:solidFill>
                  <a:srgbClr val="FF0000"/>
                </a:solidFill>
              </a:rPr>
              <a:t>اسم رئيس الدولة </a:t>
            </a:r>
          </a:p>
          <a:p>
            <a:endParaRPr lang="ar-OM" dirty="0">
              <a:solidFill>
                <a:prstClr val="black"/>
              </a:solidFill>
            </a:endParaRPr>
          </a:p>
        </p:txBody>
      </p:sp>
      <p:sp>
        <p:nvSpPr>
          <p:cNvPr id="22" name="مربع نص 21"/>
          <p:cNvSpPr txBox="1"/>
          <p:nvPr/>
        </p:nvSpPr>
        <p:spPr>
          <a:xfrm>
            <a:off x="6929454" y="5786454"/>
            <a:ext cx="1714512" cy="800219"/>
          </a:xfrm>
          <a:prstGeom prst="rect">
            <a:avLst/>
          </a:prstGeom>
          <a:noFill/>
        </p:spPr>
        <p:txBody>
          <a:bodyPr wrap="square" rtlCol="1">
            <a:spAutoFit/>
          </a:bodyPr>
          <a:lstStyle/>
          <a:p>
            <a:r>
              <a:rPr lang="ar-OM" sz="2800" b="1" dirty="0" smtClean="0">
                <a:solidFill>
                  <a:srgbClr val="FF0000"/>
                </a:solidFill>
              </a:rPr>
              <a:t>قائد الثورة </a:t>
            </a:r>
          </a:p>
          <a:p>
            <a:endParaRPr lang="ar-OM" dirty="0">
              <a:solidFill>
                <a:prstClr val="black"/>
              </a:solidFill>
            </a:endParaRPr>
          </a:p>
        </p:txBody>
      </p:sp>
    </p:spTree>
    <p:extLst>
      <p:ext uri="{BB962C8B-B14F-4D97-AF65-F5344CB8AC3E}">
        <p14:creationId xmlns:p14="http://schemas.microsoft.com/office/powerpoint/2010/main" val="2615648953"/>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linds(horizontal)">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16"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diamond(in)">
                                      <p:cBhvr>
                                        <p:cTn id="37" dur="20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blinds(horizontal)">
                                      <p:cBhvr>
                                        <p:cTn id="42" dur="500"/>
                                        <p:tgtEl>
                                          <p:spTgt spid="17"/>
                                        </p:tgtEl>
                                      </p:cBhvr>
                                    </p:animEffect>
                                  </p:childTnLst>
                                </p:cTn>
                              </p:par>
                            </p:childTnLst>
                          </p:cTn>
                        </p:par>
                      </p:childTnLst>
                    </p:cTn>
                  </p:par>
                  <p:par>
                    <p:cTn id="43" fill="hold">
                      <p:stCondLst>
                        <p:cond delay="indefinite"/>
                      </p:stCondLst>
                      <p:childTnLst>
                        <p:par>
                          <p:cTn id="44" fill="hold">
                            <p:stCondLst>
                              <p:cond delay="0"/>
                            </p:stCondLst>
                            <p:childTnLst>
                              <p:par>
                                <p:cTn id="45" presetID="8" presetClass="entr" presetSubtype="16"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diamond(in)">
                                      <p:cBhvr>
                                        <p:cTn id="47" dur="2000"/>
                                        <p:tgtEl>
                                          <p:spTgt spid="9"/>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8" presetClass="entr" presetSubtype="16" fill="hold" grpId="0"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diamond(in)">
                                      <p:cBhvr>
                                        <p:cTn id="57" dur="2000"/>
                                        <p:tgtEl>
                                          <p:spTgt spid="10"/>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blinds(horizontal)">
                                      <p:cBhvr>
                                        <p:cTn id="62" dur="50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8" presetClass="entr" presetSubtype="16"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diamond(in)">
                                      <p:cBhvr>
                                        <p:cTn id="67" dur="20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blinds(horizontal)">
                                      <p:cBhvr>
                                        <p:cTn id="72" dur="500"/>
                                        <p:tgtEl>
                                          <p:spTgt spid="20"/>
                                        </p:tgtEl>
                                      </p:cBhvr>
                                    </p:animEffect>
                                  </p:childTnLst>
                                </p:cTn>
                              </p:par>
                            </p:childTnLst>
                          </p:cTn>
                        </p:par>
                      </p:childTnLst>
                    </p:cTn>
                  </p:par>
                  <p:par>
                    <p:cTn id="73" fill="hold">
                      <p:stCondLst>
                        <p:cond delay="indefinite"/>
                      </p:stCondLst>
                      <p:childTnLst>
                        <p:par>
                          <p:cTn id="74" fill="hold">
                            <p:stCondLst>
                              <p:cond delay="0"/>
                            </p:stCondLst>
                            <p:childTnLst>
                              <p:par>
                                <p:cTn id="75" presetID="8" presetClass="entr" presetSubtype="16"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diamond(in)">
                                      <p:cBhvr>
                                        <p:cTn id="77" dur="2000"/>
                                        <p:tgtEl>
                                          <p:spTgt spid="12"/>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grpId="0" nodeType="click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blinds(horizontal)">
                                      <p:cBhvr>
                                        <p:cTn id="82" dur="500"/>
                                        <p:tgtEl>
                                          <p:spTgt spid="21"/>
                                        </p:tgtEl>
                                      </p:cBhvr>
                                    </p:animEffect>
                                  </p:childTnLst>
                                </p:cTn>
                              </p:par>
                            </p:childTnLst>
                          </p:cTn>
                        </p:par>
                      </p:childTnLst>
                    </p:cTn>
                  </p:par>
                  <p:par>
                    <p:cTn id="83" fill="hold">
                      <p:stCondLst>
                        <p:cond delay="indefinite"/>
                      </p:stCondLst>
                      <p:childTnLst>
                        <p:par>
                          <p:cTn id="84" fill="hold">
                            <p:stCondLst>
                              <p:cond delay="0"/>
                            </p:stCondLst>
                            <p:childTnLst>
                              <p:par>
                                <p:cTn id="85" presetID="8" presetClass="entr" presetSubtype="16" fill="hold" grpId="0" nodeType="click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diamond(in)">
                                      <p:cBhvr>
                                        <p:cTn id="87" dur="2000"/>
                                        <p:tgtEl>
                                          <p:spTgt spid="13"/>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grpId="0" nodeType="clickEffect">
                                  <p:stCondLst>
                                    <p:cond delay="0"/>
                                  </p:stCondLst>
                                  <p:childTnLst>
                                    <p:set>
                                      <p:cBhvr>
                                        <p:cTn id="91" dur="1" fill="hold">
                                          <p:stCondLst>
                                            <p:cond delay="0"/>
                                          </p:stCondLst>
                                        </p:cTn>
                                        <p:tgtEl>
                                          <p:spTgt spid="22"/>
                                        </p:tgtEl>
                                        <p:attrNameLst>
                                          <p:attrName>style.visibility</p:attrName>
                                        </p:attrNameLst>
                                      </p:cBhvr>
                                      <p:to>
                                        <p:strVal val="visible"/>
                                      </p:to>
                                    </p:set>
                                    <p:animEffect transition="in" filter="blinds(horizontal)">
                                      <p:cBhvr>
                                        <p:cTn id="92" dur="500"/>
                                        <p:tgtEl>
                                          <p:spTgt spid="22"/>
                                        </p:tgtEl>
                                      </p:cBhvr>
                                    </p:animEffect>
                                  </p:childTnLst>
                                </p:cTn>
                              </p:par>
                            </p:childTnLst>
                          </p:cTn>
                        </p:par>
                      </p:childTnLst>
                    </p:cTn>
                  </p:par>
                  <p:par>
                    <p:cTn id="93" fill="hold">
                      <p:stCondLst>
                        <p:cond delay="indefinite"/>
                      </p:stCondLst>
                      <p:childTnLst>
                        <p:par>
                          <p:cTn id="94" fill="hold">
                            <p:stCondLst>
                              <p:cond delay="0"/>
                            </p:stCondLst>
                            <p:childTnLst>
                              <p:par>
                                <p:cTn id="95" presetID="8" presetClass="entr" presetSubtype="16" fill="hold" grpId="0" nodeType="click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diamond(in)">
                                      <p:cBhvr>
                                        <p:cTn id="9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7544" y="764704"/>
            <a:ext cx="8229600" cy="4572000"/>
          </a:xfrm>
        </p:spPr>
        <p:txBody>
          <a:bodyPr>
            <a:normAutofit/>
          </a:bodyPr>
          <a:lstStyle/>
          <a:p>
            <a:pPr marL="448056" indent="-384048" fontAlgn="auto">
              <a:spcAft>
                <a:spcPts val="0"/>
              </a:spcAft>
              <a:buFont typeface="Wingdings 2"/>
              <a:buChar char=""/>
              <a:defRPr/>
            </a:pP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وخصص للملك مجلس من الأشراف يجتمع في القصر الملكي لتقديم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المشورة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وكان الملك بالمقابل يقطع الأشراف الإقطاعيات من الأراضي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الزراعية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وذلك مقابل أن يمدوه بالرجال والسلاح وقت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الحرب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وأن يدفعوا إليه الضرائب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السنوية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وكان للإشراف سلطة كبيرة في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إقطاعياتهم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فكانوا يسنون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القوانين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ويجبون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الضرائب </a:t>
            </a:r>
            <a:r>
              <a:rPr lang="ar-OM" b="1" dirty="0" smtClean="0">
                <a:solidFill>
                  <a:schemeClr val="accent5">
                    <a:lumMod val="60000"/>
                    <a:lumOff val="40000"/>
                  </a:schemeClr>
                </a:solidFill>
                <a:effectLst>
                  <a:glow rad="228600">
                    <a:schemeClr val="accent5">
                      <a:satMod val="175000"/>
                      <a:alpha val="40000"/>
                    </a:schemeClr>
                  </a:glow>
                </a:effectLst>
                <a:cs typeface="Akhbar MT" pitchFamily="2" charset="-78"/>
              </a:rPr>
              <a:t>، وينفذون الأحكام </a:t>
            </a:r>
            <a:r>
              <a:rPr lang="ar-OM" b="1" dirty="0" err="1" smtClean="0">
                <a:solidFill>
                  <a:schemeClr val="accent5">
                    <a:lumMod val="60000"/>
                    <a:lumOff val="40000"/>
                  </a:schemeClr>
                </a:solidFill>
                <a:effectLst>
                  <a:glow rad="228600">
                    <a:schemeClr val="accent5">
                      <a:satMod val="175000"/>
                      <a:alpha val="40000"/>
                    </a:schemeClr>
                  </a:glow>
                </a:effectLst>
                <a:cs typeface="Akhbar MT" pitchFamily="2" charset="-78"/>
              </a:rPr>
              <a:t>القضائية .</a:t>
            </a:r>
            <a:endParaRPr lang="ar-OM" b="1" dirty="0">
              <a:solidFill>
                <a:schemeClr val="accent5">
                  <a:lumMod val="60000"/>
                  <a:lumOff val="40000"/>
                </a:schemeClr>
              </a:solidFill>
              <a:effectLst>
                <a:glow rad="228600">
                  <a:schemeClr val="accent5">
                    <a:satMod val="175000"/>
                    <a:alpha val="40000"/>
                  </a:schemeClr>
                </a:glow>
              </a:effectLst>
              <a:cs typeface="Akhbar MT" pitchFamily="2" charset="-78"/>
            </a:endParaRPr>
          </a:p>
        </p:txBody>
      </p:sp>
    </p:spTree>
    <p:extLst>
      <p:ext uri="{BB962C8B-B14F-4D97-AF65-F5344CB8AC3E}">
        <p14:creationId xmlns:p14="http://schemas.microsoft.com/office/powerpoint/2010/main" val="3589200685"/>
      </p:ext>
    </p:extLst>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2000"/>
            <a:lum/>
          </a:blip>
          <a:srcRect/>
          <a:stretch>
            <a:fillRect t="-23000" b="-23000"/>
          </a:stretch>
        </a:blipFill>
        <a:effectLst/>
      </p:bgPr>
    </p:bg>
    <p:spTree>
      <p:nvGrpSpPr>
        <p:cNvPr id="1" name=""/>
        <p:cNvGrpSpPr/>
        <p:nvPr/>
      </p:nvGrpSpPr>
      <p:grpSpPr>
        <a:xfrm>
          <a:off x="0" y="0"/>
          <a:ext cx="0" cy="0"/>
          <a:chOff x="0" y="0"/>
          <a:chExt cx="0" cy="0"/>
        </a:xfrm>
      </p:grpSpPr>
      <p:sp>
        <p:nvSpPr>
          <p:cNvPr id="2" name="مستطيل 1"/>
          <p:cNvSpPr/>
          <p:nvPr/>
        </p:nvSpPr>
        <p:spPr>
          <a:xfrm>
            <a:off x="357158" y="1997839"/>
            <a:ext cx="8429684" cy="3970318"/>
          </a:xfrm>
          <a:prstGeom prst="rect">
            <a:avLst/>
          </a:prstGeom>
        </p:spPr>
        <p:txBody>
          <a:bodyPr wrap="square">
            <a:spAutoFit/>
          </a:bodyPr>
          <a:lstStyle/>
          <a:p>
            <a:r>
              <a:rPr lang="ar-OM" sz="2800" b="1" i="1" dirty="0">
                <a:solidFill>
                  <a:prstClr val="black"/>
                </a:solidFill>
              </a:rPr>
              <a:t>يرجع تسمية </a:t>
            </a:r>
            <a:r>
              <a:rPr lang="ar-OM" sz="2800" b="1" i="1" dirty="0" err="1">
                <a:solidFill>
                  <a:prstClr val="black"/>
                </a:solidFill>
              </a:rPr>
              <a:t>الساسانيين</a:t>
            </a:r>
            <a:r>
              <a:rPr lang="ar-OM" sz="2800" b="1" i="1" dirty="0">
                <a:solidFill>
                  <a:prstClr val="black"/>
                </a:solidFill>
              </a:rPr>
              <a:t> إلى الكاهن </a:t>
            </a:r>
            <a:r>
              <a:rPr lang="ar-OM" sz="2800" b="1" i="1" dirty="0" err="1">
                <a:solidFill>
                  <a:prstClr val="black"/>
                </a:solidFill>
                <a:hlinkClick r:id="rId3" tooltip="زرادشتية"/>
              </a:rPr>
              <a:t>الزرادشتي</a:t>
            </a:r>
            <a:r>
              <a:rPr lang="ar-OM" sz="2800" b="1" i="1" dirty="0">
                <a:solidFill>
                  <a:prstClr val="black"/>
                </a:solidFill>
              </a:rPr>
              <a:t> </a:t>
            </a:r>
            <a:r>
              <a:rPr lang="ar-OM" sz="2800" b="1" i="1" dirty="0" err="1">
                <a:solidFill>
                  <a:prstClr val="black"/>
                </a:solidFill>
                <a:hlinkClick r:id="rId4" tooltip="ساسان"/>
              </a:rPr>
              <a:t>ساسان</a:t>
            </a:r>
            <a:r>
              <a:rPr lang="ar-OM" sz="2800" b="1" i="1" dirty="0">
                <a:solidFill>
                  <a:prstClr val="black"/>
                </a:solidFill>
              </a:rPr>
              <a:t> الذي كان جد أول ملوك </a:t>
            </a:r>
            <a:r>
              <a:rPr lang="ar-OM" sz="2800" b="1" i="1" dirty="0" err="1">
                <a:solidFill>
                  <a:prstClr val="black"/>
                </a:solidFill>
              </a:rPr>
              <a:t>الساسانيين</a:t>
            </a:r>
            <a:r>
              <a:rPr lang="ar-OM" sz="2800" b="1" i="1" dirty="0">
                <a:solidFill>
                  <a:prstClr val="black"/>
                </a:solidFill>
              </a:rPr>
              <a:t> </a:t>
            </a:r>
            <a:r>
              <a:rPr lang="ar-OM" sz="2800" b="1" i="1" dirty="0" err="1">
                <a:solidFill>
                  <a:prstClr val="black"/>
                </a:solidFill>
                <a:hlinkClick r:id="rId5" tooltip="أردشير الأول"/>
              </a:rPr>
              <a:t>أردشير</a:t>
            </a:r>
            <a:r>
              <a:rPr lang="ar-OM" sz="2800" b="1" i="1" dirty="0">
                <a:solidFill>
                  <a:prstClr val="black"/>
                </a:solidFill>
                <a:hlinkClick r:id="rId5" tooltip="أردشير الأول"/>
              </a:rPr>
              <a:t> الأول</a:t>
            </a:r>
            <a:r>
              <a:rPr lang="ar-OM" sz="2800" b="1" i="1" dirty="0">
                <a:solidFill>
                  <a:prstClr val="black"/>
                </a:solidFill>
              </a:rPr>
              <a:t>.</a:t>
            </a:r>
          </a:p>
          <a:p>
            <a:r>
              <a:rPr lang="ar-OM" sz="2800" b="1" i="1" dirty="0">
                <a:solidFill>
                  <a:prstClr val="black"/>
                </a:solidFill>
              </a:rPr>
              <a:t>الإمبراطورية </a:t>
            </a:r>
            <a:r>
              <a:rPr lang="ar-OM" sz="2800" b="1" i="1" dirty="0" err="1">
                <a:solidFill>
                  <a:prstClr val="black"/>
                </a:solidFill>
              </a:rPr>
              <a:t>الساسانية</a:t>
            </a:r>
            <a:r>
              <a:rPr lang="ar-OM" sz="2800" b="1" i="1" dirty="0">
                <a:solidFill>
                  <a:prstClr val="black"/>
                </a:solidFill>
              </a:rPr>
              <a:t> الاسمُ استعملَ للإمبراطورية الفارسية الثانية (</a:t>
            </a:r>
            <a:r>
              <a:rPr lang="ar-OM" sz="2800" b="1" i="1" dirty="0">
                <a:solidFill>
                  <a:prstClr val="black"/>
                </a:solidFill>
                <a:hlinkClick r:id="rId6" tooltip="226"/>
              </a:rPr>
              <a:t>226</a:t>
            </a:r>
            <a:r>
              <a:rPr lang="ar-OM" sz="2800" b="1" i="1" dirty="0">
                <a:solidFill>
                  <a:prstClr val="black"/>
                </a:solidFill>
              </a:rPr>
              <a:t> - </a:t>
            </a:r>
            <a:r>
              <a:rPr lang="ar-OM" sz="2800" b="1" i="1" dirty="0">
                <a:solidFill>
                  <a:prstClr val="black"/>
                </a:solidFill>
                <a:hlinkClick r:id="rId7" tooltip="651"/>
              </a:rPr>
              <a:t>651</a:t>
            </a:r>
            <a:r>
              <a:rPr lang="ar-OM" sz="2800" b="1" i="1" dirty="0">
                <a:solidFill>
                  <a:prstClr val="black"/>
                </a:solidFill>
              </a:rPr>
              <a:t>).</a:t>
            </a:r>
          </a:p>
          <a:p>
            <a:r>
              <a:rPr lang="ar-OM" sz="2800" b="1" i="1" dirty="0">
                <a:solidFill>
                  <a:prstClr val="black"/>
                </a:solidFill>
              </a:rPr>
              <a:t>السلالة </a:t>
            </a:r>
            <a:r>
              <a:rPr lang="ar-OM" sz="2800" b="1" i="1" dirty="0" err="1">
                <a:solidFill>
                  <a:prstClr val="black"/>
                </a:solidFill>
              </a:rPr>
              <a:t>الساسانية</a:t>
            </a:r>
            <a:r>
              <a:rPr lang="ar-OM" sz="2800" b="1" i="1" dirty="0">
                <a:solidFill>
                  <a:prstClr val="black"/>
                </a:solidFill>
              </a:rPr>
              <a:t> أُسّستْ مِن قِبل الملك </a:t>
            </a:r>
            <a:r>
              <a:rPr lang="ar-OM" sz="2800" b="1" i="1" dirty="0" err="1">
                <a:solidFill>
                  <a:prstClr val="black"/>
                </a:solidFill>
              </a:rPr>
              <a:t>أردشير</a:t>
            </a:r>
            <a:r>
              <a:rPr lang="ar-OM" sz="2800" b="1" i="1" dirty="0">
                <a:solidFill>
                  <a:prstClr val="black"/>
                </a:solidFill>
              </a:rPr>
              <a:t> الأول بعد هَزيمة ملكِ </a:t>
            </a:r>
            <a:r>
              <a:rPr lang="ar-OM" sz="2800" b="1" i="1" dirty="0" err="1">
                <a:solidFill>
                  <a:prstClr val="black"/>
                </a:solidFill>
                <a:hlinkClick r:id="rId8" tooltip="ألبارثيين / ألفرثيين الاشكانيين (الصفحة غير موجودة)"/>
              </a:rPr>
              <a:t>ألبارثيين</a:t>
            </a:r>
            <a:r>
              <a:rPr lang="ar-OM" sz="2800" b="1" i="1" dirty="0">
                <a:solidFill>
                  <a:prstClr val="black"/>
                </a:solidFill>
                <a:hlinkClick r:id="rId8" tooltip="ألبارثيين / ألفرثيين الاشكانيين (الصفحة غير موجودة)"/>
              </a:rPr>
              <a:t> / </a:t>
            </a:r>
            <a:r>
              <a:rPr lang="ar-OM" sz="2800" b="1" i="1" dirty="0" err="1">
                <a:solidFill>
                  <a:prstClr val="black"/>
                </a:solidFill>
                <a:hlinkClick r:id="rId8" tooltip="ألبارثيين / ألفرثيين الاشكانيين (الصفحة غير موجودة)"/>
              </a:rPr>
              <a:t>ألفرثيين</a:t>
            </a:r>
            <a:r>
              <a:rPr lang="ar-OM" sz="2800" b="1" i="1" dirty="0">
                <a:solidFill>
                  <a:prstClr val="black"/>
                </a:solidFill>
                <a:hlinkClick r:id="rId8" tooltip="ألبارثيين / ألفرثيين الاشكانيين (الصفحة غير موجودة)"/>
              </a:rPr>
              <a:t> </a:t>
            </a:r>
            <a:r>
              <a:rPr lang="ar-OM" sz="2800" b="1" i="1" dirty="0" err="1">
                <a:solidFill>
                  <a:prstClr val="black"/>
                </a:solidFill>
                <a:hlinkClick r:id="rId8" tooltip="ألبارثيين / ألفرثيين الاشكانيين (الصفحة غير موجودة)"/>
              </a:rPr>
              <a:t>الاشكانيين</a:t>
            </a:r>
            <a:r>
              <a:rPr lang="ar-OM" sz="2800" b="1" i="1" dirty="0">
                <a:solidFill>
                  <a:prstClr val="black"/>
                </a:solidFill>
              </a:rPr>
              <a:t> </a:t>
            </a:r>
            <a:r>
              <a:rPr lang="ar-OM" sz="2800" b="1" i="1" dirty="0" err="1">
                <a:solidFill>
                  <a:prstClr val="black"/>
                </a:solidFill>
              </a:rPr>
              <a:t>الأخير</a:t>
            </a:r>
            <a:r>
              <a:rPr lang="ar-OM" sz="2800" b="1" i="1" dirty="0" err="1">
                <a:solidFill>
                  <a:prstClr val="black"/>
                </a:solidFill>
                <a:hlinkClick r:id="rId9" tooltip="أرتبانوس الرابع (الصفحة غير موجودة)"/>
              </a:rPr>
              <a:t>أرتبانوس</a:t>
            </a:r>
            <a:r>
              <a:rPr lang="ar-OM" sz="2800" b="1" i="1" dirty="0">
                <a:solidFill>
                  <a:prstClr val="black"/>
                </a:solidFill>
                <a:hlinkClick r:id="rId9" tooltip="أرتبانوس الرابع (الصفحة غير موجودة)"/>
              </a:rPr>
              <a:t> الرابع</a:t>
            </a:r>
            <a:r>
              <a:rPr lang="ar-OM" sz="2800" b="1" i="1" dirty="0">
                <a:solidFill>
                  <a:prstClr val="black"/>
                </a:solidFill>
              </a:rPr>
              <a:t>، وانتهتْ عندما حاول ملك الدولة </a:t>
            </a:r>
            <a:r>
              <a:rPr lang="ar-OM" sz="2800" b="1" i="1" dirty="0" err="1">
                <a:solidFill>
                  <a:prstClr val="black"/>
                </a:solidFill>
              </a:rPr>
              <a:t>الساسانية</a:t>
            </a:r>
            <a:r>
              <a:rPr lang="ar-OM" sz="2800" b="1" i="1" dirty="0">
                <a:solidFill>
                  <a:prstClr val="black"/>
                </a:solidFill>
              </a:rPr>
              <a:t> الأخير </a:t>
            </a:r>
            <a:r>
              <a:rPr lang="ar-OM" sz="2800" b="1" i="1" dirty="0" err="1">
                <a:solidFill>
                  <a:prstClr val="black"/>
                </a:solidFill>
                <a:hlinkClick r:id="rId10" tooltip="يزدجرد الثالث"/>
              </a:rPr>
              <a:t>يزدجرد</a:t>
            </a:r>
            <a:r>
              <a:rPr lang="ar-OM" sz="2800" b="1" i="1" dirty="0">
                <a:solidFill>
                  <a:prstClr val="black"/>
                </a:solidFill>
                <a:hlinkClick r:id="rId10" tooltip="يزدجرد الثالث"/>
              </a:rPr>
              <a:t> الثالث</a:t>
            </a:r>
            <a:r>
              <a:rPr lang="ar-OM" sz="2800" b="1" i="1" dirty="0">
                <a:solidFill>
                  <a:prstClr val="black"/>
                </a:solidFill>
              </a:rPr>
              <a:t> (</a:t>
            </a:r>
            <a:r>
              <a:rPr lang="ar-OM" sz="2800" b="1" i="1" dirty="0">
                <a:solidFill>
                  <a:prstClr val="black"/>
                </a:solidFill>
                <a:hlinkClick r:id="rId11" tooltip="632"/>
              </a:rPr>
              <a:t>632</a:t>
            </a:r>
            <a:r>
              <a:rPr lang="ar-OM" sz="2800" b="1" i="1" dirty="0">
                <a:solidFill>
                  <a:prstClr val="black"/>
                </a:solidFill>
              </a:rPr>
              <a:t> -</a:t>
            </a:r>
            <a:r>
              <a:rPr lang="ar-OM" sz="2800" b="1" i="1" dirty="0">
                <a:solidFill>
                  <a:prstClr val="black"/>
                </a:solidFill>
                <a:hlinkClick r:id="rId7" tooltip="651"/>
              </a:rPr>
              <a:t>651</a:t>
            </a:r>
            <a:r>
              <a:rPr lang="ar-OM" sz="2800" b="1" i="1" dirty="0">
                <a:solidFill>
                  <a:prstClr val="black"/>
                </a:solidFill>
              </a:rPr>
              <a:t>) مكافحة </a:t>
            </a:r>
            <a:r>
              <a:rPr lang="ar-OM" sz="2800" b="1" i="1" dirty="0">
                <a:solidFill>
                  <a:prstClr val="black"/>
                </a:solidFill>
                <a:hlinkClick r:id="rId12" tooltip="الخلافة الإسلامية"/>
              </a:rPr>
              <a:t>الخلافة الإسلامية</a:t>
            </a:r>
            <a:r>
              <a:rPr lang="ar-OM" sz="2800" b="1" i="1" dirty="0">
                <a:solidFill>
                  <a:prstClr val="black"/>
                </a:solidFill>
              </a:rPr>
              <a:t> المبكرة أوّل الإمبراطوريات الإسلامية لمدة 14 سنة.</a:t>
            </a:r>
          </a:p>
        </p:txBody>
      </p:sp>
      <p:sp>
        <p:nvSpPr>
          <p:cNvPr id="3" name="مستطيل 2"/>
          <p:cNvSpPr/>
          <p:nvPr/>
        </p:nvSpPr>
        <p:spPr>
          <a:xfrm>
            <a:off x="2571736" y="571480"/>
            <a:ext cx="496482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OM" sz="54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من هم </a:t>
            </a:r>
            <a:r>
              <a:rPr lang="ar-OM" sz="5400" b="1" dirty="0" err="1"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الساسانيين</a:t>
            </a:r>
            <a:r>
              <a:rPr lang="ar-OM" sz="54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a:t>
            </a:r>
            <a:endParaRPr lang="ar-SA"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178455581"/>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57158" y="571480"/>
            <a:ext cx="8501122" cy="1077218"/>
          </a:xfrm>
          <a:prstGeom prst="rect">
            <a:avLst/>
          </a:prstGeom>
          <a:noFill/>
        </p:spPr>
        <p:txBody>
          <a:bodyPr wrap="square" rtlCol="1">
            <a:spAutoFit/>
          </a:bodyPr>
          <a:lstStyle/>
          <a:p>
            <a:r>
              <a:rPr lang="ar-OM" sz="3200" b="1" i="1" u="sng" dirty="0" smtClean="0">
                <a:solidFill>
                  <a:srgbClr val="FF0000"/>
                </a:solidFill>
              </a:rPr>
              <a:t>اذكري الأحداث التاريخية للجمهورية الإيرانية من الأقدم إلى الأحدث؟؟</a:t>
            </a:r>
            <a:endParaRPr lang="ar-OM" sz="3200" b="1" i="1" u="sng" dirty="0">
              <a:solidFill>
                <a:srgbClr val="FF0000"/>
              </a:solidFill>
            </a:endParaRPr>
          </a:p>
        </p:txBody>
      </p:sp>
      <p:cxnSp>
        <p:nvCxnSpPr>
          <p:cNvPr id="4" name="رابط مستقيم 3"/>
          <p:cNvCxnSpPr/>
          <p:nvPr/>
        </p:nvCxnSpPr>
        <p:spPr>
          <a:xfrm>
            <a:off x="571472" y="2214554"/>
            <a:ext cx="807249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rot="5400000">
            <a:off x="8322495" y="2536025"/>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rot="5400000">
            <a:off x="6751653" y="253523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rot="5400000">
            <a:off x="5108579" y="253523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rot="5400000">
            <a:off x="1822431" y="253523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rot="5400000">
            <a:off x="3608381" y="253523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rot="5400000">
            <a:off x="250795" y="2535231"/>
            <a:ext cx="64294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مربع نص 14"/>
          <p:cNvSpPr txBox="1"/>
          <p:nvPr/>
        </p:nvSpPr>
        <p:spPr>
          <a:xfrm>
            <a:off x="7786710" y="3214686"/>
            <a:ext cx="1357290" cy="2308324"/>
          </a:xfrm>
          <a:prstGeom prst="rect">
            <a:avLst/>
          </a:prstGeom>
          <a:noFill/>
        </p:spPr>
        <p:txBody>
          <a:bodyPr wrap="square" rtlCol="1">
            <a:spAutoFit/>
          </a:bodyPr>
          <a:lstStyle/>
          <a:p>
            <a:r>
              <a:rPr lang="ar-OM" sz="2400" b="1" dirty="0" smtClean="0">
                <a:solidFill>
                  <a:prstClr val="black"/>
                </a:solidFill>
              </a:rPr>
              <a:t>غزو الإسكندري المقدوني</a:t>
            </a:r>
          </a:p>
          <a:p>
            <a:r>
              <a:rPr lang="ar-OM" sz="2400" b="1" dirty="0" smtClean="0">
                <a:solidFill>
                  <a:srgbClr val="0070C0"/>
                </a:solidFill>
              </a:rPr>
              <a:t>القرن الرابع قبل الميلاد</a:t>
            </a:r>
            <a:endParaRPr lang="ar-OM" sz="2400" b="1" dirty="0">
              <a:solidFill>
                <a:srgbClr val="0070C0"/>
              </a:solidFill>
            </a:endParaRPr>
          </a:p>
        </p:txBody>
      </p:sp>
      <p:sp>
        <p:nvSpPr>
          <p:cNvPr id="16" name="مربع نص 15"/>
          <p:cNvSpPr txBox="1"/>
          <p:nvPr/>
        </p:nvSpPr>
        <p:spPr>
          <a:xfrm>
            <a:off x="6072198" y="3214686"/>
            <a:ext cx="1428760" cy="1569660"/>
          </a:xfrm>
          <a:prstGeom prst="rect">
            <a:avLst/>
          </a:prstGeom>
          <a:noFill/>
        </p:spPr>
        <p:txBody>
          <a:bodyPr wrap="square" rtlCol="1">
            <a:spAutoFit/>
          </a:bodyPr>
          <a:lstStyle/>
          <a:p>
            <a:r>
              <a:rPr lang="ar-OM" sz="2400" b="1" dirty="0" smtClean="0">
                <a:solidFill>
                  <a:prstClr val="black"/>
                </a:solidFill>
              </a:rPr>
              <a:t>قيام الدولة </a:t>
            </a:r>
            <a:r>
              <a:rPr lang="ar-OM" sz="2400" b="1" dirty="0" err="1" smtClean="0">
                <a:solidFill>
                  <a:prstClr val="black"/>
                </a:solidFill>
              </a:rPr>
              <a:t>الساسانية</a:t>
            </a:r>
            <a:r>
              <a:rPr lang="ar-OM" sz="2400" b="1" dirty="0" smtClean="0">
                <a:solidFill>
                  <a:prstClr val="black"/>
                </a:solidFill>
              </a:rPr>
              <a:t> </a:t>
            </a:r>
          </a:p>
          <a:p>
            <a:r>
              <a:rPr lang="ar-OM" sz="2400" b="1" dirty="0" smtClean="0">
                <a:solidFill>
                  <a:srgbClr val="0070C0"/>
                </a:solidFill>
              </a:rPr>
              <a:t>القرن الثالث الميلادي</a:t>
            </a:r>
            <a:endParaRPr lang="ar-OM" sz="2400" b="1" dirty="0">
              <a:solidFill>
                <a:srgbClr val="0070C0"/>
              </a:solidFill>
            </a:endParaRPr>
          </a:p>
        </p:txBody>
      </p:sp>
      <p:sp>
        <p:nvSpPr>
          <p:cNvPr id="17" name="مربع نص 16"/>
          <p:cNvSpPr txBox="1"/>
          <p:nvPr/>
        </p:nvSpPr>
        <p:spPr>
          <a:xfrm>
            <a:off x="0" y="3357562"/>
            <a:ext cx="1428760" cy="1938992"/>
          </a:xfrm>
          <a:prstGeom prst="rect">
            <a:avLst/>
          </a:prstGeom>
          <a:noFill/>
        </p:spPr>
        <p:txBody>
          <a:bodyPr wrap="square" rtlCol="1">
            <a:spAutoFit/>
          </a:bodyPr>
          <a:lstStyle/>
          <a:p>
            <a:r>
              <a:rPr lang="ar-OM" sz="2400" b="1" dirty="0" smtClean="0">
                <a:solidFill>
                  <a:prstClr val="black"/>
                </a:solidFill>
              </a:rPr>
              <a:t>إنشاء الجمهورية الإسلامية الايرانية</a:t>
            </a:r>
          </a:p>
          <a:p>
            <a:r>
              <a:rPr lang="ar-OM" sz="2400" b="1" dirty="0" smtClean="0">
                <a:solidFill>
                  <a:prstClr val="black"/>
                </a:solidFill>
              </a:rPr>
              <a:t> </a:t>
            </a:r>
            <a:r>
              <a:rPr lang="ar-OM" sz="2400" b="1" dirty="0" smtClean="0">
                <a:solidFill>
                  <a:srgbClr val="0070C0"/>
                </a:solidFill>
              </a:rPr>
              <a:t>1979</a:t>
            </a:r>
            <a:endParaRPr lang="ar-OM" sz="2400" b="1" dirty="0">
              <a:solidFill>
                <a:srgbClr val="0070C0"/>
              </a:solidFill>
            </a:endParaRPr>
          </a:p>
        </p:txBody>
      </p:sp>
      <p:sp>
        <p:nvSpPr>
          <p:cNvPr id="18" name="مربع نص 17"/>
          <p:cNvSpPr txBox="1"/>
          <p:nvPr/>
        </p:nvSpPr>
        <p:spPr>
          <a:xfrm>
            <a:off x="3000364" y="3357562"/>
            <a:ext cx="1357322" cy="1569660"/>
          </a:xfrm>
          <a:prstGeom prst="rect">
            <a:avLst/>
          </a:prstGeom>
          <a:noFill/>
        </p:spPr>
        <p:txBody>
          <a:bodyPr wrap="square" rtlCol="1">
            <a:spAutoFit/>
          </a:bodyPr>
          <a:lstStyle/>
          <a:p>
            <a:r>
              <a:rPr lang="ar-OM" sz="2400" b="1" dirty="0" smtClean="0">
                <a:solidFill>
                  <a:prstClr val="black"/>
                </a:solidFill>
              </a:rPr>
              <a:t>غزو المغول </a:t>
            </a:r>
          </a:p>
          <a:p>
            <a:r>
              <a:rPr lang="ar-OM" sz="2400" b="1" dirty="0" smtClean="0">
                <a:solidFill>
                  <a:srgbClr val="0070C0"/>
                </a:solidFill>
              </a:rPr>
              <a:t>القرن الثالث عشر الميلادي</a:t>
            </a:r>
            <a:endParaRPr lang="ar-OM" sz="2400" b="1" dirty="0">
              <a:solidFill>
                <a:srgbClr val="0070C0"/>
              </a:solidFill>
            </a:endParaRPr>
          </a:p>
        </p:txBody>
      </p:sp>
      <p:sp>
        <p:nvSpPr>
          <p:cNvPr id="20" name="مربع نص 19"/>
          <p:cNvSpPr txBox="1"/>
          <p:nvPr/>
        </p:nvSpPr>
        <p:spPr>
          <a:xfrm>
            <a:off x="4572000" y="3143248"/>
            <a:ext cx="1428760" cy="2677656"/>
          </a:xfrm>
          <a:prstGeom prst="rect">
            <a:avLst/>
          </a:prstGeom>
          <a:noFill/>
        </p:spPr>
        <p:txBody>
          <a:bodyPr wrap="square" rtlCol="1">
            <a:spAutoFit/>
          </a:bodyPr>
          <a:lstStyle/>
          <a:p>
            <a:r>
              <a:rPr lang="ar-OM" sz="2400" b="1" dirty="0" err="1" smtClean="0">
                <a:solidFill>
                  <a:prstClr val="black"/>
                </a:solidFill>
              </a:rPr>
              <a:t>اصبحت</a:t>
            </a:r>
            <a:r>
              <a:rPr lang="ar-OM" sz="2400" b="1" dirty="0" smtClean="0">
                <a:solidFill>
                  <a:prstClr val="black"/>
                </a:solidFill>
              </a:rPr>
              <a:t> جزء من الدول العربية الإسلامية</a:t>
            </a:r>
          </a:p>
          <a:p>
            <a:r>
              <a:rPr lang="ar-OM" sz="2400" b="1" dirty="0" smtClean="0">
                <a:solidFill>
                  <a:srgbClr val="0070C0"/>
                </a:solidFill>
              </a:rPr>
              <a:t>القرن السابع الميلادي</a:t>
            </a:r>
            <a:endParaRPr lang="ar-OM" sz="2400" b="1" dirty="0">
              <a:solidFill>
                <a:srgbClr val="0070C0"/>
              </a:solidFill>
            </a:endParaRPr>
          </a:p>
        </p:txBody>
      </p:sp>
      <p:sp>
        <p:nvSpPr>
          <p:cNvPr id="21" name="مربع نص 20"/>
          <p:cNvSpPr txBox="1"/>
          <p:nvPr/>
        </p:nvSpPr>
        <p:spPr>
          <a:xfrm>
            <a:off x="1357290" y="3286124"/>
            <a:ext cx="1643042" cy="1938992"/>
          </a:xfrm>
          <a:prstGeom prst="rect">
            <a:avLst/>
          </a:prstGeom>
          <a:noFill/>
        </p:spPr>
        <p:txBody>
          <a:bodyPr wrap="square" rtlCol="1">
            <a:spAutoFit/>
          </a:bodyPr>
          <a:lstStyle/>
          <a:p>
            <a:r>
              <a:rPr lang="ar-OM" sz="2400" b="1" dirty="0" smtClean="0">
                <a:solidFill>
                  <a:prstClr val="black"/>
                </a:solidFill>
              </a:rPr>
              <a:t>تولى الشاه محمد رضا </a:t>
            </a:r>
            <a:r>
              <a:rPr lang="ar-OM" sz="2400" b="1" dirty="0" err="1" smtClean="0">
                <a:solidFill>
                  <a:prstClr val="black"/>
                </a:solidFill>
              </a:rPr>
              <a:t>بهلوي</a:t>
            </a:r>
            <a:r>
              <a:rPr lang="ar-OM" sz="2400" b="1" dirty="0" smtClean="0">
                <a:solidFill>
                  <a:prstClr val="black"/>
                </a:solidFill>
              </a:rPr>
              <a:t> السلطة في إيران </a:t>
            </a:r>
          </a:p>
          <a:p>
            <a:r>
              <a:rPr lang="ar-OM" sz="2400" b="1" dirty="0" smtClean="0">
                <a:solidFill>
                  <a:srgbClr val="0070C0"/>
                </a:solidFill>
              </a:rPr>
              <a:t>عام 1941</a:t>
            </a:r>
            <a:endParaRPr lang="ar-OM" sz="2400" b="1" dirty="0">
              <a:solidFill>
                <a:srgbClr val="0070C0"/>
              </a:solidFill>
            </a:endParaRPr>
          </a:p>
        </p:txBody>
      </p:sp>
    </p:spTree>
    <p:extLst>
      <p:ext uri="{BB962C8B-B14F-4D97-AF65-F5344CB8AC3E}">
        <p14:creationId xmlns:p14="http://schemas.microsoft.com/office/powerpoint/2010/main" val="206813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blinds(horizontal)">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blinds(horizontal)">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linds(horizontal)">
                                      <p:cBhvr>
                                        <p:cTn id="39" dur="500"/>
                                        <p:tgtEl>
                                          <p:spTgt spid="20"/>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linds(horizontal)">
                                      <p:cBhvr>
                                        <p:cTn id="44" dur="5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blinds(horizontal)">
                                      <p:cBhvr>
                                        <p:cTn id="49" dur="500"/>
                                        <p:tgtEl>
                                          <p:spTgt spid="21"/>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blinds(horizontal)">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17" grpId="0"/>
      <p:bldP spid="18"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85720" y="1428736"/>
            <a:ext cx="8858280" cy="5078313"/>
          </a:xfrm>
          <a:prstGeom prst="rect">
            <a:avLst/>
          </a:prstGeom>
        </p:spPr>
        <p:txBody>
          <a:bodyPr wrap="square">
            <a:spAutoFit/>
          </a:bodyPr>
          <a:lstStyle/>
          <a:p>
            <a:r>
              <a:rPr lang="ar-OM" b="1" i="1" dirty="0" err="1" smtClean="0">
                <a:solidFill>
                  <a:prstClr val="black"/>
                </a:solidFill>
              </a:rPr>
              <a:t>الاسكندر</a:t>
            </a:r>
            <a:r>
              <a:rPr lang="ar-OM" b="1" i="1" dirty="0" smtClean="0">
                <a:solidFill>
                  <a:prstClr val="black"/>
                </a:solidFill>
              </a:rPr>
              <a:t> الأكبر هو </a:t>
            </a:r>
            <a:r>
              <a:rPr lang="ar-OM" b="1" i="1" dirty="0" err="1" smtClean="0">
                <a:solidFill>
                  <a:prstClr val="black"/>
                </a:solidFill>
              </a:rPr>
              <a:t>الاسكندر</a:t>
            </a:r>
            <a:r>
              <a:rPr lang="ar-OM" b="1" i="1" dirty="0" smtClean="0">
                <a:solidFill>
                  <a:prstClr val="black"/>
                </a:solidFill>
              </a:rPr>
              <a:t> الثالث </a:t>
            </a:r>
            <a:r>
              <a:rPr lang="ar-OM" b="1" i="1" dirty="0" err="1" smtClean="0">
                <a:solidFill>
                  <a:prstClr val="black"/>
                </a:solidFill>
              </a:rPr>
              <a:t>و</a:t>
            </a:r>
            <a:r>
              <a:rPr lang="ar-OM" b="1" i="1" dirty="0" smtClean="0">
                <a:solidFill>
                  <a:prstClr val="black"/>
                </a:solidFill>
              </a:rPr>
              <a:t> كان اسمه باليونانية </a:t>
            </a:r>
            <a:r>
              <a:rPr lang="ar-OM" b="1" i="1" dirty="0" err="1" smtClean="0">
                <a:solidFill>
                  <a:prstClr val="black"/>
                </a:solidFill>
              </a:rPr>
              <a:t>الكسندروس</a:t>
            </a:r>
            <a:r>
              <a:rPr lang="ar-OM" b="1" i="1" dirty="0" smtClean="0">
                <a:solidFill>
                  <a:prstClr val="black"/>
                </a:solidFill>
              </a:rPr>
              <a:t> و عرفه العرب </a:t>
            </a:r>
            <a:r>
              <a:rPr lang="ar-OM" b="1" i="1" dirty="0" err="1" smtClean="0">
                <a:solidFill>
                  <a:prstClr val="black"/>
                </a:solidFill>
              </a:rPr>
              <a:t>بالاسكندر</a:t>
            </a:r>
            <a:r>
              <a:rPr lang="ar-OM" b="1" i="1" dirty="0" smtClean="0">
                <a:solidFill>
                  <a:prstClr val="black"/>
                </a:solidFill>
              </a:rPr>
              <a:t> المقدوني، </a:t>
            </a:r>
            <a:r>
              <a:rPr lang="ar-OM" b="1" i="1" dirty="0" err="1" smtClean="0">
                <a:solidFill>
                  <a:prstClr val="black"/>
                </a:solidFill>
              </a:rPr>
              <a:t>و</a:t>
            </a:r>
            <a:r>
              <a:rPr lang="ar-OM" b="1" i="1" dirty="0" smtClean="0">
                <a:solidFill>
                  <a:prstClr val="black"/>
                </a:solidFill>
              </a:rPr>
              <a:t> لد في </a:t>
            </a:r>
            <a:r>
              <a:rPr lang="ar-OM" b="1" i="1" dirty="0" err="1" smtClean="0">
                <a:solidFill>
                  <a:prstClr val="black"/>
                </a:solidFill>
              </a:rPr>
              <a:t>بيلا</a:t>
            </a:r>
            <a:r>
              <a:rPr lang="ar-OM" b="1" i="1" dirty="0" smtClean="0">
                <a:solidFill>
                  <a:prstClr val="black"/>
                </a:solidFill>
              </a:rPr>
              <a:t> عاصمة مقدونيا الجديدة في خريف 356 </a:t>
            </a:r>
            <a:r>
              <a:rPr lang="ar-OM" b="1" i="1" dirty="0" err="1" smtClean="0">
                <a:solidFill>
                  <a:prstClr val="black"/>
                </a:solidFill>
              </a:rPr>
              <a:t>ق</a:t>
            </a:r>
            <a:r>
              <a:rPr lang="ar-OM" b="1" i="1" dirty="0" smtClean="0">
                <a:solidFill>
                  <a:prstClr val="black"/>
                </a:solidFill>
              </a:rPr>
              <a:t>.م ، أمه اسمها </a:t>
            </a:r>
            <a:r>
              <a:rPr lang="ar-OM" b="1" i="1" dirty="0" err="1" smtClean="0">
                <a:solidFill>
                  <a:prstClr val="black"/>
                </a:solidFill>
              </a:rPr>
              <a:t>اوليمبياس</a:t>
            </a:r>
            <a:r>
              <a:rPr lang="ar-OM" b="1" i="1" dirty="0" smtClean="0">
                <a:solidFill>
                  <a:prstClr val="black"/>
                </a:solidFill>
              </a:rPr>
              <a:t>  و أبوه اسمه فيليب الثاني الذي تولى ملك مقدونيا 356 </a:t>
            </a:r>
            <a:r>
              <a:rPr lang="ar-OM" b="1" i="1" dirty="0" err="1" smtClean="0">
                <a:solidFill>
                  <a:prstClr val="black"/>
                </a:solidFill>
              </a:rPr>
              <a:t>ق</a:t>
            </a:r>
            <a:r>
              <a:rPr lang="ar-OM" b="1" i="1" dirty="0" smtClean="0">
                <a:solidFill>
                  <a:prstClr val="black"/>
                </a:solidFill>
              </a:rPr>
              <a:t>.م ، </a:t>
            </a:r>
            <a:r>
              <a:rPr lang="ar-OM" b="1" i="1" dirty="0" err="1" smtClean="0">
                <a:solidFill>
                  <a:prstClr val="black"/>
                </a:solidFill>
              </a:rPr>
              <a:t>و</a:t>
            </a:r>
            <a:r>
              <a:rPr lang="ar-OM" b="1" i="1" dirty="0" smtClean="0">
                <a:solidFill>
                  <a:prstClr val="black"/>
                </a:solidFill>
              </a:rPr>
              <a:t> له أخ غير شقيق اسمه فيليب </a:t>
            </a:r>
            <a:r>
              <a:rPr lang="ar-OM" b="1" i="1" dirty="0" err="1" smtClean="0">
                <a:solidFill>
                  <a:prstClr val="black"/>
                </a:solidFill>
              </a:rPr>
              <a:t>ارهيديوس</a:t>
            </a:r>
            <a:r>
              <a:rPr lang="ar-OM" b="1" i="1" dirty="0" smtClean="0">
                <a:solidFill>
                  <a:prstClr val="black"/>
                </a:solidFill>
              </a:rPr>
              <a:t> و يقال انه أبله.</a:t>
            </a:r>
            <a:br>
              <a:rPr lang="ar-OM" b="1" i="1" dirty="0" smtClean="0">
                <a:solidFill>
                  <a:prstClr val="black"/>
                </a:solidFill>
              </a:rPr>
            </a:br>
            <a:r>
              <a:rPr lang="ar-OM" b="1" i="1" dirty="0" smtClean="0">
                <a:solidFill>
                  <a:prstClr val="black"/>
                </a:solidFill>
              </a:rPr>
              <a:t/>
            </a:r>
            <a:br>
              <a:rPr lang="ar-OM" b="1" i="1" dirty="0" smtClean="0">
                <a:solidFill>
                  <a:prstClr val="black"/>
                </a:solidFill>
              </a:rPr>
            </a:br>
            <a:r>
              <a:rPr lang="ar-OM" b="1" i="1" dirty="0" smtClean="0">
                <a:solidFill>
                  <a:prstClr val="black"/>
                </a:solidFill>
              </a:rPr>
              <a:t>و كان اليونان يعدون أباه </a:t>
            </a:r>
            <a:r>
              <a:rPr lang="ar-OM" b="1" i="1" dirty="0" err="1" smtClean="0">
                <a:solidFill>
                  <a:prstClr val="black"/>
                </a:solidFill>
              </a:rPr>
              <a:t>و</a:t>
            </a:r>
            <a:r>
              <a:rPr lang="ar-OM" b="1" i="1" dirty="0" smtClean="0">
                <a:solidFill>
                  <a:prstClr val="black"/>
                </a:solidFill>
              </a:rPr>
              <a:t> قومه من أعاجم أوروبا لأنهم لا يتكلمون اللغة اليونانية بل لغة قريبة منها. و قد عمل </a:t>
            </a:r>
            <a:r>
              <a:rPr lang="ar-OM" b="1" i="1" dirty="0" err="1" smtClean="0">
                <a:solidFill>
                  <a:prstClr val="black"/>
                </a:solidFill>
              </a:rPr>
              <a:t>الاسكندر</a:t>
            </a:r>
            <a:r>
              <a:rPr lang="ar-OM" b="1" i="1" dirty="0" smtClean="0">
                <a:solidFill>
                  <a:prstClr val="black"/>
                </a:solidFill>
              </a:rPr>
              <a:t> بعد ذلك مخلفا أباه على نشر اللغة </a:t>
            </a:r>
            <a:r>
              <a:rPr lang="ar-OM" b="1" i="1" dirty="0" err="1" smtClean="0">
                <a:solidFill>
                  <a:prstClr val="black"/>
                </a:solidFill>
              </a:rPr>
              <a:t>و</a:t>
            </a:r>
            <a:r>
              <a:rPr lang="ar-OM" b="1" i="1" dirty="0" smtClean="0">
                <a:solidFill>
                  <a:prstClr val="black"/>
                </a:solidFill>
              </a:rPr>
              <a:t> الثقافة اليونانية في أرجاء مقدونيا. و قد عني أباه به منذ طفولته فاحضر </a:t>
            </a:r>
            <a:r>
              <a:rPr lang="ar-OM" b="1" i="1" dirty="0" err="1" smtClean="0">
                <a:solidFill>
                  <a:prstClr val="black"/>
                </a:solidFill>
              </a:rPr>
              <a:t>ليونداس</a:t>
            </a:r>
            <a:r>
              <a:rPr lang="ar-OM" b="1" i="1" dirty="0" smtClean="0">
                <a:solidFill>
                  <a:prstClr val="black"/>
                </a:solidFill>
              </a:rPr>
              <a:t> و </a:t>
            </a:r>
            <a:r>
              <a:rPr lang="ar-OM" b="1" i="1" dirty="0" err="1" smtClean="0">
                <a:solidFill>
                  <a:prstClr val="black"/>
                </a:solidFill>
              </a:rPr>
              <a:t>هومولوس</a:t>
            </a:r>
            <a:r>
              <a:rPr lang="ar-OM" b="1" i="1" dirty="0" smtClean="0">
                <a:solidFill>
                  <a:prstClr val="black"/>
                </a:solidFill>
              </a:rPr>
              <a:t> لتربية طفله </a:t>
            </a:r>
            <a:r>
              <a:rPr lang="ar-OM" b="1" i="1" dirty="0" err="1" smtClean="0">
                <a:solidFill>
                  <a:prstClr val="black"/>
                </a:solidFill>
              </a:rPr>
              <a:t>الاسكندر</a:t>
            </a:r>
            <a:r>
              <a:rPr lang="ar-OM" b="1" i="1" dirty="0" smtClean="0">
                <a:solidFill>
                  <a:prstClr val="black"/>
                </a:solidFill>
              </a:rPr>
              <a:t> تربية جسمية قوية </a:t>
            </a:r>
            <a:r>
              <a:rPr lang="ar-OM" b="1" i="1" dirty="0" err="1" smtClean="0">
                <a:solidFill>
                  <a:prstClr val="black"/>
                </a:solidFill>
              </a:rPr>
              <a:t>و</a:t>
            </a:r>
            <a:r>
              <a:rPr lang="ar-OM" b="1" i="1" dirty="0" smtClean="0">
                <a:solidFill>
                  <a:prstClr val="black"/>
                </a:solidFill>
              </a:rPr>
              <a:t> قام بتعليمه الأدب  </a:t>
            </a:r>
            <a:r>
              <a:rPr lang="ar-OM" b="1" i="1" dirty="0" err="1" smtClean="0">
                <a:solidFill>
                  <a:prstClr val="black"/>
                </a:solidFill>
              </a:rPr>
              <a:t>و</a:t>
            </a:r>
            <a:r>
              <a:rPr lang="ar-OM" b="1" i="1" dirty="0" smtClean="0">
                <a:solidFill>
                  <a:prstClr val="black"/>
                </a:solidFill>
              </a:rPr>
              <a:t> عندما كبر قليلا استقدم أباه الفيلسوف اليوناني المعروف أرسطو </a:t>
            </a:r>
            <a:r>
              <a:rPr lang="ar-OM" b="1" i="1" dirty="0" err="1" smtClean="0">
                <a:solidFill>
                  <a:prstClr val="black"/>
                </a:solidFill>
              </a:rPr>
              <a:t>طاليس</a:t>
            </a:r>
            <a:r>
              <a:rPr lang="ar-OM" b="1" i="1" dirty="0" smtClean="0">
                <a:solidFill>
                  <a:prstClr val="black"/>
                </a:solidFill>
              </a:rPr>
              <a:t> و قضى معه ثلاث سنوات حاول أرسطو فيها أن يعلمه التغلب على نزوات النفس </a:t>
            </a:r>
            <a:r>
              <a:rPr lang="ar-OM" b="1" i="1" dirty="0" err="1" smtClean="0">
                <a:solidFill>
                  <a:prstClr val="black"/>
                </a:solidFill>
              </a:rPr>
              <a:t>و</a:t>
            </a:r>
            <a:r>
              <a:rPr lang="ar-OM" b="1" i="1" dirty="0" smtClean="0">
                <a:solidFill>
                  <a:prstClr val="black"/>
                </a:solidFill>
              </a:rPr>
              <a:t> الاعتدال في السلوك </a:t>
            </a:r>
            <a:r>
              <a:rPr lang="ar-OM" b="1" i="1" dirty="0" err="1" smtClean="0">
                <a:solidFill>
                  <a:prstClr val="black"/>
                </a:solidFill>
              </a:rPr>
              <a:t>و</a:t>
            </a:r>
            <a:r>
              <a:rPr lang="ar-OM" b="1" i="1" dirty="0" smtClean="0">
                <a:solidFill>
                  <a:prstClr val="black"/>
                </a:solidFill>
              </a:rPr>
              <a:t> تغليب العقل على العاطفة. و كان لأرسطو الأثر الأكبر في حياة </a:t>
            </a:r>
            <a:r>
              <a:rPr lang="ar-OM" b="1" i="1" dirty="0" err="1" smtClean="0">
                <a:solidFill>
                  <a:prstClr val="black"/>
                </a:solidFill>
              </a:rPr>
              <a:t>الاسكندر</a:t>
            </a:r>
            <a:r>
              <a:rPr lang="ar-OM" b="1" i="1" dirty="0" smtClean="0">
                <a:solidFill>
                  <a:prstClr val="black"/>
                </a:solidFill>
              </a:rPr>
              <a:t> و استمرت علاقته به حتى عندما خرج لفتح الشرق الأدنى، فظل </a:t>
            </a:r>
            <a:r>
              <a:rPr lang="ar-OM" b="1" i="1" dirty="0" err="1" smtClean="0">
                <a:solidFill>
                  <a:prstClr val="black"/>
                </a:solidFill>
              </a:rPr>
              <a:t>الاسكندر</a:t>
            </a:r>
            <a:r>
              <a:rPr lang="ar-OM" b="1" i="1" dirty="0" smtClean="0">
                <a:solidFill>
                  <a:prstClr val="black"/>
                </a:solidFill>
              </a:rPr>
              <a:t> يرسل له العينات التي يعثر عليها من نباتات </a:t>
            </a:r>
            <a:r>
              <a:rPr lang="ar-OM" b="1" i="1" dirty="0" err="1" smtClean="0">
                <a:solidFill>
                  <a:prstClr val="black"/>
                </a:solidFill>
              </a:rPr>
              <a:t>و</a:t>
            </a:r>
            <a:r>
              <a:rPr lang="ar-OM" b="1" i="1" dirty="0" smtClean="0">
                <a:solidFill>
                  <a:prstClr val="black"/>
                </a:solidFill>
              </a:rPr>
              <a:t> حيوانات، كما اجتهد أرسطو في تنمية الثقافة الأدبية </a:t>
            </a:r>
            <a:r>
              <a:rPr lang="ar-OM" b="1" i="1" dirty="0" err="1" smtClean="0">
                <a:solidFill>
                  <a:prstClr val="black"/>
                </a:solidFill>
              </a:rPr>
              <a:t>و</a:t>
            </a:r>
            <a:r>
              <a:rPr lang="ar-OM" b="1" i="1" dirty="0" smtClean="0">
                <a:solidFill>
                  <a:prstClr val="black"/>
                </a:solidFill>
              </a:rPr>
              <a:t> الذوق الفني </a:t>
            </a:r>
            <a:r>
              <a:rPr lang="ar-OM" b="1" i="1" dirty="0" err="1" smtClean="0">
                <a:solidFill>
                  <a:prstClr val="black"/>
                </a:solidFill>
              </a:rPr>
              <a:t>للاسكندر</a:t>
            </a:r>
            <a:r>
              <a:rPr lang="ar-OM" b="1" i="1" dirty="0" smtClean="0">
                <a:solidFill>
                  <a:prstClr val="black"/>
                </a:solidFill>
              </a:rPr>
              <a:t>   </a:t>
            </a:r>
          </a:p>
          <a:p>
            <a:r>
              <a:rPr lang="ar-OM" b="1" i="1" dirty="0" smtClean="0">
                <a:solidFill>
                  <a:prstClr val="black"/>
                </a:solidFill>
              </a:rPr>
              <a:t/>
            </a:r>
            <a:br>
              <a:rPr lang="ar-OM" b="1" i="1" dirty="0" smtClean="0">
                <a:solidFill>
                  <a:prstClr val="black"/>
                </a:solidFill>
              </a:rPr>
            </a:br>
            <a:r>
              <a:rPr lang="ar-OM" b="1" i="1" dirty="0" smtClean="0">
                <a:solidFill>
                  <a:prstClr val="black"/>
                </a:solidFill>
              </a:rPr>
              <a:t>اعتلى </a:t>
            </a:r>
            <a:r>
              <a:rPr lang="ar-OM" b="1" i="1" dirty="0" err="1" smtClean="0">
                <a:solidFill>
                  <a:prstClr val="black"/>
                </a:solidFill>
              </a:rPr>
              <a:t>الاسكندر</a:t>
            </a:r>
            <a:r>
              <a:rPr lang="ar-OM" b="1" i="1" dirty="0" smtClean="0">
                <a:solidFill>
                  <a:prstClr val="black"/>
                </a:solidFill>
              </a:rPr>
              <a:t> عرش مقدونيا 336 </a:t>
            </a:r>
            <a:r>
              <a:rPr lang="ar-OM" b="1" i="1" dirty="0" err="1" smtClean="0">
                <a:solidFill>
                  <a:prstClr val="black"/>
                </a:solidFill>
              </a:rPr>
              <a:t>ق</a:t>
            </a:r>
            <a:r>
              <a:rPr lang="ar-OM" b="1" i="1" dirty="0" smtClean="0">
                <a:solidFill>
                  <a:prstClr val="black"/>
                </a:solidFill>
              </a:rPr>
              <a:t>.م </a:t>
            </a:r>
            <a:r>
              <a:rPr lang="ar-OM" b="1" i="1" dirty="0" err="1" smtClean="0">
                <a:solidFill>
                  <a:prstClr val="black"/>
                </a:solidFill>
              </a:rPr>
              <a:t>و</a:t>
            </a:r>
            <a:r>
              <a:rPr lang="ar-OM" b="1" i="1" dirty="0" smtClean="0">
                <a:solidFill>
                  <a:prstClr val="black"/>
                </a:solidFill>
              </a:rPr>
              <a:t> عمره آنذاك عشرين سنة </a:t>
            </a:r>
            <a:r>
              <a:rPr lang="ar-OM" b="1" i="1" dirty="0" err="1" smtClean="0">
                <a:solidFill>
                  <a:prstClr val="black"/>
                </a:solidFill>
              </a:rPr>
              <a:t>و</a:t>
            </a:r>
            <a:r>
              <a:rPr lang="ar-OM" b="1" i="1" dirty="0" smtClean="0">
                <a:solidFill>
                  <a:prstClr val="black"/>
                </a:solidFill>
              </a:rPr>
              <a:t> كان يصاحب أباه في غزواته منذ بلغ السادسة عشرة من عمره، </a:t>
            </a:r>
            <a:r>
              <a:rPr lang="ar-OM" b="1" i="1" dirty="0" err="1" smtClean="0">
                <a:solidFill>
                  <a:prstClr val="black"/>
                </a:solidFill>
              </a:rPr>
              <a:t>و</a:t>
            </a:r>
            <a:r>
              <a:rPr lang="ar-OM" b="1" i="1" dirty="0" smtClean="0">
                <a:solidFill>
                  <a:prstClr val="black"/>
                </a:solidFill>
              </a:rPr>
              <a:t> بعدها بعامين خرج بالجيش الذي كان أعده والده لفتح الشرق الأدنى أي 334 </a:t>
            </a:r>
            <a:r>
              <a:rPr lang="ar-OM" b="1" i="1" dirty="0" err="1" smtClean="0">
                <a:solidFill>
                  <a:prstClr val="black"/>
                </a:solidFill>
              </a:rPr>
              <a:t>ق</a:t>
            </a:r>
            <a:r>
              <a:rPr lang="ar-OM" b="1" i="1" dirty="0" smtClean="0">
                <a:solidFill>
                  <a:prstClr val="black"/>
                </a:solidFill>
              </a:rPr>
              <a:t>.م . و بعد انتصاره </a:t>
            </a:r>
            <a:r>
              <a:rPr lang="ar-OM" b="1" i="1" dirty="0" err="1" smtClean="0">
                <a:solidFill>
                  <a:prstClr val="black"/>
                </a:solidFill>
              </a:rPr>
              <a:t>و</a:t>
            </a:r>
            <a:r>
              <a:rPr lang="ar-OM" b="1" i="1" dirty="0" smtClean="0">
                <a:solidFill>
                  <a:prstClr val="black"/>
                </a:solidFill>
              </a:rPr>
              <a:t> قضائه على الإمبراطورية الفارسية، تزوج من </a:t>
            </a:r>
            <a:r>
              <a:rPr lang="ar-OM" b="1" i="1" dirty="0" err="1" smtClean="0">
                <a:solidFill>
                  <a:prstClr val="black"/>
                </a:solidFill>
              </a:rPr>
              <a:t>استاتيرا</a:t>
            </a:r>
            <a:r>
              <a:rPr lang="ar-OM" b="1" i="1" dirty="0" smtClean="0">
                <a:solidFill>
                  <a:prstClr val="black"/>
                </a:solidFill>
              </a:rPr>
              <a:t> ابنة الملك الفارسي دارا الثالث في حفل أقامه 327 </a:t>
            </a:r>
            <a:r>
              <a:rPr lang="ar-OM" b="1" i="1" dirty="0" err="1" smtClean="0">
                <a:solidFill>
                  <a:prstClr val="black"/>
                </a:solidFill>
              </a:rPr>
              <a:t>ق</a:t>
            </a:r>
            <a:r>
              <a:rPr lang="ar-OM" b="1" i="1" dirty="0" smtClean="0">
                <a:solidFill>
                  <a:prstClr val="black"/>
                </a:solidFill>
              </a:rPr>
              <a:t>.م، كما تزوج من </a:t>
            </a:r>
            <a:r>
              <a:rPr lang="ar-OM" b="1" i="1" dirty="0" err="1" smtClean="0">
                <a:solidFill>
                  <a:prstClr val="black"/>
                </a:solidFill>
              </a:rPr>
              <a:t>روكسانا</a:t>
            </a:r>
            <a:r>
              <a:rPr lang="ar-OM" b="1" i="1" dirty="0" smtClean="0">
                <a:solidFill>
                  <a:prstClr val="black"/>
                </a:solidFill>
              </a:rPr>
              <a:t> التي أنجبت ابنه الوحيد </a:t>
            </a:r>
            <a:r>
              <a:rPr lang="ar-OM" b="1" i="1" dirty="0" err="1" smtClean="0">
                <a:solidFill>
                  <a:prstClr val="black"/>
                </a:solidFill>
              </a:rPr>
              <a:t>الاسكندر</a:t>
            </a:r>
            <a:r>
              <a:rPr lang="ar-OM" b="1" i="1" dirty="0" smtClean="0">
                <a:solidFill>
                  <a:prstClr val="black"/>
                </a:solidFill>
              </a:rPr>
              <a:t> الرابع </a:t>
            </a:r>
            <a:r>
              <a:rPr lang="ar-OM" b="1" i="1" dirty="0" err="1" smtClean="0">
                <a:solidFill>
                  <a:prstClr val="black"/>
                </a:solidFill>
              </a:rPr>
              <a:t>و</a:t>
            </a:r>
            <a:r>
              <a:rPr lang="ar-OM" b="1" i="1" dirty="0" smtClean="0">
                <a:solidFill>
                  <a:prstClr val="black"/>
                </a:solidFill>
              </a:rPr>
              <a:t> كانت حاملا فيه عندما توفى </a:t>
            </a:r>
            <a:r>
              <a:rPr lang="ar-OM" b="1" i="1" dirty="0" err="1" smtClean="0">
                <a:solidFill>
                  <a:prstClr val="black"/>
                </a:solidFill>
              </a:rPr>
              <a:t>الاسكندر</a:t>
            </a:r>
            <a:r>
              <a:rPr lang="ar-OM" b="1" i="1" dirty="0" smtClean="0">
                <a:solidFill>
                  <a:prstClr val="black"/>
                </a:solidFill>
              </a:rPr>
              <a:t> 323 </a:t>
            </a:r>
            <a:r>
              <a:rPr lang="ar-OM" b="1" i="1" dirty="0" err="1" smtClean="0">
                <a:solidFill>
                  <a:prstClr val="black"/>
                </a:solidFill>
              </a:rPr>
              <a:t>ق</a:t>
            </a:r>
            <a:r>
              <a:rPr lang="ar-OM" b="1" i="1" dirty="0" smtClean="0">
                <a:solidFill>
                  <a:prstClr val="black"/>
                </a:solidFill>
              </a:rPr>
              <a:t>.م . و قد توفى </a:t>
            </a:r>
            <a:r>
              <a:rPr lang="ar-OM" b="1" i="1" dirty="0" err="1" smtClean="0">
                <a:solidFill>
                  <a:prstClr val="black"/>
                </a:solidFill>
              </a:rPr>
              <a:t>الاسكندر</a:t>
            </a:r>
            <a:r>
              <a:rPr lang="ar-OM" b="1" i="1" dirty="0" smtClean="0">
                <a:solidFill>
                  <a:prstClr val="black"/>
                </a:solidFill>
              </a:rPr>
              <a:t> في بابل </a:t>
            </a:r>
            <a:r>
              <a:rPr lang="ar-OM" b="1" i="1" dirty="0" err="1" smtClean="0">
                <a:solidFill>
                  <a:prstClr val="black"/>
                </a:solidFill>
              </a:rPr>
              <a:t>و</a:t>
            </a:r>
            <a:r>
              <a:rPr lang="ar-OM" b="1" i="1" dirty="0" smtClean="0">
                <a:solidFill>
                  <a:prstClr val="black"/>
                </a:solidFill>
              </a:rPr>
              <a:t> هناك اختلاف حول تاريخ وفاته فمن يقول انه توفى في 13 يونيو 323 </a:t>
            </a:r>
            <a:r>
              <a:rPr lang="ar-OM" b="1" i="1" dirty="0" err="1" smtClean="0">
                <a:solidFill>
                  <a:prstClr val="black"/>
                </a:solidFill>
              </a:rPr>
              <a:t>ق</a:t>
            </a:r>
            <a:r>
              <a:rPr lang="ar-OM" b="1" i="1" dirty="0" smtClean="0">
                <a:solidFill>
                  <a:prstClr val="black"/>
                </a:solidFill>
              </a:rPr>
              <a:t>.م </a:t>
            </a:r>
            <a:r>
              <a:rPr lang="ar-OM" b="1" i="1" dirty="0" err="1" smtClean="0">
                <a:solidFill>
                  <a:prstClr val="black"/>
                </a:solidFill>
              </a:rPr>
              <a:t>و</a:t>
            </a:r>
            <a:r>
              <a:rPr lang="ar-OM" b="1" i="1" dirty="0" smtClean="0">
                <a:solidFill>
                  <a:prstClr val="black"/>
                </a:solidFill>
              </a:rPr>
              <a:t> رأي آخر 11 يونيو 323 </a:t>
            </a:r>
            <a:r>
              <a:rPr lang="ar-OM" b="1" i="1" dirty="0" err="1" smtClean="0">
                <a:solidFill>
                  <a:prstClr val="black"/>
                </a:solidFill>
              </a:rPr>
              <a:t>ق</a:t>
            </a:r>
            <a:r>
              <a:rPr lang="ar-OM" b="1" i="1" dirty="0" smtClean="0">
                <a:solidFill>
                  <a:prstClr val="black"/>
                </a:solidFill>
              </a:rPr>
              <a:t>.م.</a:t>
            </a:r>
            <a:endParaRPr lang="ar-OM" b="1" i="1" dirty="0">
              <a:solidFill>
                <a:prstClr val="black"/>
              </a:solidFill>
            </a:endParaRPr>
          </a:p>
        </p:txBody>
      </p:sp>
      <p:sp>
        <p:nvSpPr>
          <p:cNvPr id="3" name="مربع نص 2"/>
          <p:cNvSpPr txBox="1"/>
          <p:nvPr/>
        </p:nvSpPr>
        <p:spPr>
          <a:xfrm>
            <a:off x="2143108" y="428604"/>
            <a:ext cx="6215106" cy="584775"/>
          </a:xfrm>
          <a:prstGeom prst="rect">
            <a:avLst/>
          </a:prstGeom>
          <a:noFill/>
        </p:spPr>
        <p:txBody>
          <a:bodyPr wrap="square" rtlCol="1">
            <a:spAutoFit/>
          </a:bodyPr>
          <a:lstStyle/>
          <a:p>
            <a:r>
              <a:rPr lang="ar-OM" sz="3200" b="1" i="1" dirty="0" smtClean="0">
                <a:solidFill>
                  <a:srgbClr val="FF0000"/>
                </a:solidFill>
                <a:latin typeface="Andalus" pitchFamily="18" charset="-78"/>
                <a:cs typeface="Andalus" pitchFamily="18" charset="-78"/>
              </a:rPr>
              <a:t>الغزو </a:t>
            </a:r>
            <a:r>
              <a:rPr lang="ar-OM" sz="3200" b="1" i="1" dirty="0" err="1" smtClean="0">
                <a:solidFill>
                  <a:srgbClr val="FF0000"/>
                </a:solidFill>
                <a:latin typeface="Andalus" pitchFamily="18" charset="-78"/>
                <a:cs typeface="Andalus" pitchFamily="18" charset="-78"/>
              </a:rPr>
              <a:t>الإسكندري</a:t>
            </a:r>
            <a:r>
              <a:rPr lang="ar-OM" sz="3200" b="1" i="1" dirty="0" smtClean="0">
                <a:solidFill>
                  <a:srgbClr val="FF0000"/>
                </a:solidFill>
                <a:latin typeface="Andalus" pitchFamily="18" charset="-78"/>
                <a:cs typeface="Andalus" pitchFamily="18" charset="-78"/>
              </a:rPr>
              <a:t> المقدوني..</a:t>
            </a:r>
            <a:endParaRPr lang="ar-OM" sz="3200" b="1" i="1"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1586091626"/>
      </p:ext>
    </p:extLst>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hkl.jpg"/>
          <p:cNvPicPr>
            <a:picLocks noChangeAspect="1"/>
          </p:cNvPicPr>
          <p:nvPr/>
        </p:nvPicPr>
        <p:blipFill>
          <a:blip r:embed="rId2"/>
          <a:stretch>
            <a:fillRect/>
          </a:stretch>
        </p:blipFill>
        <p:spPr>
          <a:xfrm>
            <a:off x="0" y="1"/>
            <a:ext cx="9144000" cy="6858000"/>
          </a:xfrm>
          <a:prstGeom prst="rect">
            <a:avLst/>
          </a:prstGeom>
        </p:spPr>
      </p:pic>
    </p:spTree>
    <p:extLst>
      <p:ext uri="{BB962C8B-B14F-4D97-AF65-F5344CB8AC3E}">
        <p14:creationId xmlns:p14="http://schemas.microsoft.com/office/powerpoint/2010/main" val="42167378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as.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6970492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9000"/>
            <a:lum/>
          </a:blip>
          <a:srcRect/>
          <a:stretch>
            <a:fillRect/>
          </a:stretch>
        </a:blipFill>
        <a:effectLst/>
      </p:bgPr>
    </p:bg>
    <p:spTree>
      <p:nvGrpSpPr>
        <p:cNvPr id="1" name=""/>
        <p:cNvGrpSpPr/>
        <p:nvPr/>
      </p:nvGrpSpPr>
      <p:grpSpPr>
        <a:xfrm>
          <a:off x="0" y="0"/>
          <a:ext cx="0" cy="0"/>
          <a:chOff x="0" y="0"/>
          <a:chExt cx="0" cy="0"/>
        </a:xfrm>
      </p:grpSpPr>
      <p:sp>
        <p:nvSpPr>
          <p:cNvPr id="2" name="مستطيل 1"/>
          <p:cNvSpPr/>
          <p:nvPr/>
        </p:nvSpPr>
        <p:spPr>
          <a:xfrm>
            <a:off x="714348" y="1643050"/>
            <a:ext cx="7929586" cy="4370427"/>
          </a:xfrm>
          <a:prstGeom prst="rect">
            <a:avLst/>
          </a:prstGeom>
        </p:spPr>
        <p:txBody>
          <a:bodyPr wrap="square">
            <a:spAutoFit/>
          </a:bodyPr>
          <a:lstStyle/>
          <a:p>
            <a:r>
              <a:rPr lang="ar-OM" sz="2000" b="1" i="1" dirty="0" smtClean="0">
                <a:solidFill>
                  <a:prstClr val="black"/>
                </a:solidFill>
              </a:rPr>
              <a:t>في أواخر القرن الثاني عشر توحدت قبائل المغول البربرية على يد "</a:t>
            </a:r>
            <a:r>
              <a:rPr lang="ar-OM" sz="2000" b="1" i="1" dirty="0" err="1" smtClean="0">
                <a:solidFill>
                  <a:prstClr val="black"/>
                </a:solidFill>
              </a:rPr>
              <a:t>تيموجين</a:t>
            </a:r>
            <a:r>
              <a:rPr lang="ar-OM" sz="2000" b="1" i="1" dirty="0" smtClean="0">
                <a:solidFill>
                  <a:prstClr val="black"/>
                </a:solidFill>
              </a:rPr>
              <a:t>"، أحد زعماء قبائلها، الذي أسمى نفسه باسم جنكيزخان. وانطلقت تلك القبائل من مواطنها الصحراوية المجدبة في وسط آسيا لتعيث في الأرض فسادًا، شرقًا في الصين، وجنوبًا في الهند، وشمالاً في روسيا. وكان من أولى ضحاياها الممالك الإسلامية الشرقية في فارس والعراق والشام. وقد عامل المغول شعوب تلك البلاد بقسوة ووحشية، وكان استخفافهم بالحياة الإنسانية لا حدود له، فلم يتورعوا عن قتل الأسرى والتنكيل بأهل المدن المفتوحة، حتى لمن حصلوا منهم على عهود بالأمان، ولم يقيموا وزنًا ولا احترامًا للتراث الثقافي والحضاري لتلك الأمم، فكان الخراب والدمار يسيران في ركابهم أينما حلوا. وقد تضافر مع العبقرية الحربية والإستراتيجية للمغول، ما كان العالم الإسلامي يعانينه، من ضعف ووهن بسبب التمزق والفرقة. ولم تستطع الجيوش وقف تقدم المغول الذين اجتاحوا إيران، ثم العراق، وبعدها الشام، وليم يعد أمامهم سوى مصر لكي يبسطوا سلطانهم على العالم الإسلامي، ولولا بسالة جيش مصر بقيادة قطز الذي ألحق بالمغول أول هزيمة كبرى لهم في عين جالوت، </a:t>
            </a:r>
            <a:r>
              <a:rPr lang="ar-OM" sz="2000" b="1" i="1" dirty="0" err="1" smtClean="0">
                <a:solidFill>
                  <a:prstClr val="black"/>
                </a:solidFill>
              </a:rPr>
              <a:t>لربما</a:t>
            </a:r>
            <a:r>
              <a:rPr lang="ar-OM" sz="2000" b="1" i="1" dirty="0" smtClean="0">
                <a:solidFill>
                  <a:prstClr val="black"/>
                </a:solidFill>
              </a:rPr>
              <a:t> تغير تاريخ العالم، </a:t>
            </a:r>
            <a:r>
              <a:rPr lang="ar-OM" sz="2000" b="1" i="1" dirty="0" err="1" smtClean="0">
                <a:solidFill>
                  <a:prstClr val="black"/>
                </a:solidFill>
              </a:rPr>
              <a:t>ولربما</a:t>
            </a:r>
            <a:r>
              <a:rPr lang="ar-OM" sz="2000" b="1" i="1" dirty="0" smtClean="0">
                <a:solidFill>
                  <a:prstClr val="black"/>
                </a:solidFill>
              </a:rPr>
              <a:t> انقطعت مسيرة الحضارة الإسلامية.</a:t>
            </a:r>
            <a:br>
              <a:rPr lang="ar-OM" sz="2000" b="1" i="1" dirty="0" smtClean="0">
                <a:solidFill>
                  <a:prstClr val="black"/>
                </a:solidFill>
              </a:rPr>
            </a:br>
            <a:endParaRPr lang="ar-OM" b="1" i="1" dirty="0">
              <a:solidFill>
                <a:prstClr val="black"/>
              </a:solidFill>
            </a:endParaRPr>
          </a:p>
        </p:txBody>
      </p:sp>
      <p:sp>
        <p:nvSpPr>
          <p:cNvPr id="3" name="مربع نص 2"/>
          <p:cNvSpPr txBox="1"/>
          <p:nvPr/>
        </p:nvSpPr>
        <p:spPr>
          <a:xfrm>
            <a:off x="3714744" y="357166"/>
            <a:ext cx="4857784" cy="646331"/>
          </a:xfrm>
          <a:prstGeom prst="rect">
            <a:avLst/>
          </a:prstGeom>
          <a:noFill/>
        </p:spPr>
        <p:txBody>
          <a:bodyPr wrap="square" rtlCol="1">
            <a:spAutoFit/>
          </a:bodyPr>
          <a:lstStyle/>
          <a:p>
            <a:r>
              <a:rPr lang="ar-OM" sz="3600" b="1" i="1" dirty="0" smtClean="0">
                <a:solidFill>
                  <a:srgbClr val="FF0000"/>
                </a:solidFill>
                <a:latin typeface="Andalus" pitchFamily="18" charset="-78"/>
                <a:cs typeface="Andalus" pitchFamily="18" charset="-78"/>
              </a:rPr>
              <a:t>الغزو المغولي</a:t>
            </a:r>
            <a:endParaRPr lang="ar-OM" sz="3600" b="1" i="1"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1252720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k;p.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1438356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sdf.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44169171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71472" y="1500174"/>
            <a:ext cx="8286808" cy="707886"/>
          </a:xfrm>
          <a:prstGeom prst="rect">
            <a:avLst/>
          </a:prstGeom>
        </p:spPr>
        <p:txBody>
          <a:bodyPr wrap="square">
            <a:spAutoFit/>
          </a:bodyPr>
          <a:lstStyle/>
          <a:p>
            <a:r>
              <a:rPr lang="ar-OM" sz="2000" b="1" i="1" dirty="0" smtClean="0">
                <a:solidFill>
                  <a:prstClr val="black"/>
                </a:solidFill>
              </a:rPr>
              <a:t>محمد رضا </a:t>
            </a:r>
            <a:r>
              <a:rPr lang="ar-OM" sz="2000" b="1" i="1" dirty="0" err="1" smtClean="0">
                <a:solidFill>
                  <a:prstClr val="black"/>
                </a:solidFill>
              </a:rPr>
              <a:t>بهلوي</a:t>
            </a:r>
            <a:r>
              <a:rPr lang="ar-OM" sz="2000" b="1" i="1" dirty="0" smtClean="0">
                <a:solidFill>
                  <a:prstClr val="black"/>
                </a:solidFill>
              </a:rPr>
              <a:t> (</a:t>
            </a:r>
            <a:r>
              <a:rPr lang="ar-OM" sz="2000" b="1" i="1" dirty="0" smtClean="0">
                <a:solidFill>
                  <a:prstClr val="black"/>
                </a:solidFill>
                <a:hlinkClick r:id="rId2" tooltip="26 أكتوبر"/>
              </a:rPr>
              <a:t>26 أكتوبر</a:t>
            </a:r>
            <a:r>
              <a:rPr lang="ar-OM" sz="2000" b="1" i="1" dirty="0" smtClean="0">
                <a:solidFill>
                  <a:prstClr val="black"/>
                </a:solidFill>
              </a:rPr>
              <a:t> </a:t>
            </a:r>
            <a:r>
              <a:rPr lang="ar-OM" sz="2000" b="1" i="1" dirty="0" smtClean="0">
                <a:solidFill>
                  <a:prstClr val="black"/>
                </a:solidFill>
                <a:hlinkClick r:id="rId3" tooltip="1919"/>
              </a:rPr>
              <a:t>1919</a:t>
            </a:r>
            <a:r>
              <a:rPr lang="ar-OM" sz="2000" b="1" i="1" dirty="0" smtClean="0">
                <a:solidFill>
                  <a:prstClr val="black"/>
                </a:solidFill>
              </a:rPr>
              <a:t> إلى </a:t>
            </a:r>
            <a:r>
              <a:rPr lang="ar-OM" sz="2000" b="1" i="1" dirty="0" smtClean="0">
                <a:solidFill>
                  <a:prstClr val="black"/>
                </a:solidFill>
                <a:hlinkClick r:id="rId4" tooltip="27 يوليو"/>
              </a:rPr>
              <a:t>27 يوليو</a:t>
            </a:r>
            <a:r>
              <a:rPr lang="ar-OM" sz="2000" b="1" i="1" dirty="0" smtClean="0">
                <a:solidFill>
                  <a:prstClr val="black"/>
                </a:solidFill>
              </a:rPr>
              <a:t> </a:t>
            </a:r>
            <a:r>
              <a:rPr lang="ar-OM" sz="2000" b="1" i="1" dirty="0" smtClean="0">
                <a:solidFill>
                  <a:prstClr val="black"/>
                </a:solidFill>
                <a:hlinkClick r:id="rId5" tooltip="1980"/>
              </a:rPr>
              <a:t>1980</a:t>
            </a:r>
            <a:r>
              <a:rPr lang="ar-OM" sz="2000" b="1" i="1" dirty="0" smtClean="0">
                <a:solidFill>
                  <a:prstClr val="black"/>
                </a:solidFill>
              </a:rPr>
              <a:t>). وُلد الشاه في مدينة </a:t>
            </a:r>
            <a:r>
              <a:rPr lang="ar-OM" sz="2000" b="1" i="1" dirty="0" smtClean="0">
                <a:solidFill>
                  <a:prstClr val="black"/>
                </a:solidFill>
                <a:hlinkClick r:id="rId6" tooltip="طهران"/>
              </a:rPr>
              <a:t>طهران</a:t>
            </a:r>
            <a:r>
              <a:rPr lang="ar-OM" sz="2000" b="1" i="1" dirty="0" smtClean="0">
                <a:solidFill>
                  <a:prstClr val="black"/>
                </a:solidFill>
              </a:rPr>
              <a:t> الإيرانية وكان آخر شاه يحكم </a:t>
            </a:r>
            <a:r>
              <a:rPr lang="ar-OM" sz="2000" b="1" i="1" dirty="0" smtClean="0">
                <a:solidFill>
                  <a:prstClr val="black"/>
                </a:solidFill>
                <a:hlinkClick r:id="rId7" tooltip="إيران"/>
              </a:rPr>
              <a:t>إيران</a:t>
            </a:r>
            <a:r>
              <a:rPr lang="ar-OM" sz="2000" b="1" i="1" dirty="0" smtClean="0">
                <a:solidFill>
                  <a:prstClr val="black"/>
                </a:solidFill>
              </a:rPr>
              <a:t> قبل </a:t>
            </a:r>
            <a:r>
              <a:rPr lang="ar-OM" sz="2000" b="1" i="1" dirty="0" smtClean="0">
                <a:solidFill>
                  <a:prstClr val="black"/>
                </a:solidFill>
                <a:hlinkClick r:id="rId8" tooltip="الثورة الإسلامية"/>
              </a:rPr>
              <a:t>الثورة الإسلامية</a:t>
            </a:r>
            <a:r>
              <a:rPr lang="ar-OM" sz="2000" b="1" i="1" dirty="0" smtClean="0">
                <a:solidFill>
                  <a:prstClr val="black"/>
                </a:solidFill>
              </a:rPr>
              <a:t> عام </a:t>
            </a:r>
            <a:r>
              <a:rPr lang="ar-OM" sz="2000" b="1" i="1" dirty="0" smtClean="0">
                <a:solidFill>
                  <a:prstClr val="black"/>
                </a:solidFill>
                <a:hlinkClick r:id="rId9" tooltip="1979"/>
              </a:rPr>
              <a:t>1979</a:t>
            </a:r>
            <a:r>
              <a:rPr lang="ar-OM" sz="2000" b="1" i="1" dirty="0" smtClean="0">
                <a:solidFill>
                  <a:prstClr val="black"/>
                </a:solidFill>
              </a:rPr>
              <a:t>، واستمر حكمه من </a:t>
            </a:r>
            <a:r>
              <a:rPr lang="ar-OM" sz="2000" b="1" i="1" dirty="0" smtClean="0">
                <a:solidFill>
                  <a:prstClr val="black"/>
                </a:solidFill>
                <a:hlinkClick r:id="rId10" tooltip="1941"/>
              </a:rPr>
              <a:t>1941</a:t>
            </a:r>
            <a:r>
              <a:rPr lang="ar-OM" sz="2000" b="1" i="1" dirty="0" smtClean="0">
                <a:solidFill>
                  <a:prstClr val="black"/>
                </a:solidFill>
              </a:rPr>
              <a:t> إلى </a:t>
            </a:r>
            <a:r>
              <a:rPr lang="ar-OM" sz="2000" b="1" i="1" dirty="0" smtClean="0">
                <a:solidFill>
                  <a:prstClr val="black"/>
                </a:solidFill>
                <a:hlinkClick r:id="rId9" tooltip="1979"/>
              </a:rPr>
              <a:t>1979</a:t>
            </a:r>
            <a:r>
              <a:rPr lang="ar-OM" sz="2000" b="1" i="1" dirty="0" smtClean="0">
                <a:solidFill>
                  <a:prstClr val="black"/>
                </a:solidFill>
              </a:rPr>
              <a:t>.</a:t>
            </a:r>
            <a:endParaRPr lang="ar-OM" sz="2000" b="1" i="1" dirty="0">
              <a:solidFill>
                <a:prstClr val="black"/>
              </a:solidFill>
            </a:endParaRPr>
          </a:p>
        </p:txBody>
      </p:sp>
      <p:sp>
        <p:nvSpPr>
          <p:cNvPr id="3" name="مستطيل 2"/>
          <p:cNvSpPr/>
          <p:nvPr/>
        </p:nvSpPr>
        <p:spPr>
          <a:xfrm>
            <a:off x="142844" y="2285992"/>
            <a:ext cx="8786842" cy="3785652"/>
          </a:xfrm>
          <a:prstGeom prst="rect">
            <a:avLst/>
          </a:prstGeom>
        </p:spPr>
        <p:txBody>
          <a:bodyPr wrap="square">
            <a:spAutoFit/>
          </a:bodyPr>
          <a:lstStyle/>
          <a:p>
            <a:r>
              <a:rPr lang="ar-OM" sz="2000" b="1" i="1" dirty="0" smtClean="0">
                <a:solidFill>
                  <a:prstClr val="black"/>
                </a:solidFill>
              </a:rPr>
              <a:t>خلف محمد رضا أباه شاها لإيران بعد أن أطاحت قوى التحالف </a:t>
            </a:r>
            <a:r>
              <a:rPr lang="ar-OM" sz="2000" b="1" i="1" dirty="0" smtClean="0">
                <a:solidFill>
                  <a:prstClr val="black"/>
                </a:solidFill>
                <a:hlinkClick r:id="rId11" tooltip="رضا بهلوي"/>
              </a:rPr>
              <a:t>برضا </a:t>
            </a:r>
            <a:r>
              <a:rPr lang="ar-OM" sz="2000" b="1" i="1" dirty="0" err="1" smtClean="0">
                <a:solidFill>
                  <a:prstClr val="black"/>
                </a:solidFill>
                <a:hlinkClick r:id="rId11" tooltip="رضا بهلوي"/>
              </a:rPr>
              <a:t>بهلوي</a:t>
            </a:r>
            <a:r>
              <a:rPr lang="ar-OM" sz="2000" b="1" i="1" dirty="0" smtClean="0">
                <a:solidFill>
                  <a:prstClr val="black"/>
                </a:solidFill>
              </a:rPr>
              <a:t> خوفاً من جنوحه </a:t>
            </a:r>
            <a:r>
              <a:rPr lang="ar-OM" sz="2000" b="1" i="1" dirty="0" err="1" smtClean="0">
                <a:solidFill>
                  <a:prstClr val="black"/>
                </a:solidFill>
              </a:rPr>
              <a:t>ناحية</a:t>
            </a:r>
            <a:r>
              <a:rPr lang="ar-OM" sz="2000" b="1" i="1" dirty="0" err="1" smtClean="0">
                <a:solidFill>
                  <a:prstClr val="black"/>
                </a:solidFill>
                <a:hlinkClick r:id="rId12" tooltip="ادولف هتلر"/>
              </a:rPr>
              <a:t>ادولف</a:t>
            </a:r>
            <a:r>
              <a:rPr lang="ar-OM" sz="2000" b="1" i="1" dirty="0" smtClean="0">
                <a:solidFill>
                  <a:prstClr val="black"/>
                </a:solidFill>
                <a:hlinkClick r:id="rId12" tooltip="ادولف هتلر"/>
              </a:rPr>
              <a:t> هتلر</a:t>
            </a:r>
            <a:r>
              <a:rPr lang="ar-OM" sz="2000" b="1" i="1" dirty="0" smtClean="0">
                <a:solidFill>
                  <a:prstClr val="black"/>
                </a:solidFill>
              </a:rPr>
              <a:t> في </a:t>
            </a:r>
            <a:r>
              <a:rPr lang="ar-OM" sz="2000" b="1" i="1" dirty="0" smtClean="0">
                <a:solidFill>
                  <a:prstClr val="black"/>
                </a:solidFill>
                <a:hlinkClick r:id="rId13" tooltip="الحرب العالمية الثانية"/>
              </a:rPr>
              <a:t>الحرب العالمية الثانية</a:t>
            </a:r>
            <a:r>
              <a:rPr lang="ar-OM" sz="2000" b="1" i="1" dirty="0" smtClean="0">
                <a:solidFill>
                  <a:prstClr val="black"/>
                </a:solidFill>
              </a:rPr>
              <a:t> وتزويده بالنفط. فقامت قوات التحالف باحتلال إيران والإطاحة برضا </a:t>
            </a:r>
            <a:r>
              <a:rPr lang="ar-OM" sz="2000" b="1" i="1" dirty="0" err="1" smtClean="0">
                <a:solidFill>
                  <a:prstClr val="black"/>
                </a:solidFill>
              </a:rPr>
              <a:t>بهلوي</a:t>
            </a:r>
            <a:r>
              <a:rPr lang="ar-OM" sz="2000" b="1" i="1" dirty="0" smtClean="0">
                <a:solidFill>
                  <a:prstClr val="black"/>
                </a:solidFill>
              </a:rPr>
              <a:t> وتنصيب ولده محمد رضا </a:t>
            </a:r>
            <a:r>
              <a:rPr lang="ar-OM" sz="2000" b="1" i="1" dirty="0" err="1" smtClean="0">
                <a:solidFill>
                  <a:prstClr val="black"/>
                </a:solidFill>
              </a:rPr>
              <a:t>بهلوي</a:t>
            </a:r>
            <a:r>
              <a:rPr lang="ar-OM" sz="2000" b="1" i="1" dirty="0" smtClean="0">
                <a:solidFill>
                  <a:prstClr val="black"/>
                </a:solidFill>
              </a:rPr>
              <a:t> بدلاُ منه.</a:t>
            </a:r>
          </a:p>
          <a:p>
            <a:r>
              <a:rPr lang="ar-OM" sz="2000" b="1" i="1" dirty="0" smtClean="0">
                <a:solidFill>
                  <a:prstClr val="black"/>
                </a:solidFill>
              </a:rPr>
              <a:t>عانت إيران من اضطرابات سياسية بعد الحرب العالمية الثانية، أدت برئيس الوزراء الإيراني </a:t>
            </a:r>
            <a:r>
              <a:rPr lang="ar-OM" sz="2000" b="1" i="1" dirty="0" smtClean="0">
                <a:solidFill>
                  <a:prstClr val="black"/>
                </a:solidFill>
                <a:hlinkClick r:id="rId14" tooltip="محمد مصدق"/>
              </a:rPr>
              <a:t>محمد مصدّق</a:t>
            </a:r>
            <a:r>
              <a:rPr lang="ar-OM" sz="2000" b="1" i="1" dirty="0" smtClean="0">
                <a:solidFill>
                  <a:prstClr val="black"/>
                </a:solidFill>
              </a:rPr>
              <a:t> إلى </a:t>
            </a:r>
            <a:r>
              <a:rPr lang="ar-OM" sz="2000" b="1" i="1" dirty="0" err="1" smtClean="0">
                <a:solidFill>
                  <a:prstClr val="black"/>
                </a:solidFill>
              </a:rPr>
              <a:t>ارغام</a:t>
            </a:r>
            <a:r>
              <a:rPr lang="ar-OM" sz="2000" b="1" i="1" dirty="0" smtClean="0">
                <a:solidFill>
                  <a:prstClr val="black"/>
                </a:solidFill>
              </a:rPr>
              <a:t> الشاه محمد رضا </a:t>
            </a:r>
            <a:r>
              <a:rPr lang="ar-OM" sz="2000" b="1" i="1" dirty="0" err="1" smtClean="0">
                <a:solidFill>
                  <a:prstClr val="black"/>
                </a:solidFill>
              </a:rPr>
              <a:t>بهلوي</a:t>
            </a:r>
            <a:r>
              <a:rPr lang="ar-OM" sz="2000" b="1" i="1" dirty="0" smtClean="0">
                <a:solidFill>
                  <a:prstClr val="black"/>
                </a:solidFill>
              </a:rPr>
              <a:t> على مغادرة إيران، حيث احتدم الصراع بين الشاه ومصدق بداية شهر أغسطس 1953، فتدهور الوضع السياسي تدهورا لم يعرف من قبل، فالتجأ الشاه إلى </a:t>
            </a:r>
            <a:r>
              <a:rPr lang="ar-OM" sz="2000" b="1" i="1" dirty="0" smtClean="0">
                <a:solidFill>
                  <a:prstClr val="black"/>
                </a:solidFill>
                <a:hlinkClick r:id="rId15" tooltip="بغداد"/>
              </a:rPr>
              <a:t>بغداد</a:t>
            </a:r>
            <a:r>
              <a:rPr lang="ar-OM" sz="2000" b="1" i="1" dirty="0" smtClean="0">
                <a:solidFill>
                  <a:prstClr val="black"/>
                </a:solidFill>
              </a:rPr>
              <a:t> يوم 16 آب/أغسطس 1953 بصحبته زوجته </a:t>
            </a:r>
            <a:r>
              <a:rPr lang="ar-OM" sz="2000" b="1" i="1" dirty="0" smtClean="0">
                <a:solidFill>
                  <a:prstClr val="black"/>
                </a:solidFill>
                <a:hlinkClick r:id="rId16" tooltip="ثريا اسفندياري"/>
              </a:rPr>
              <a:t>الملكة ثريا</a:t>
            </a:r>
            <a:r>
              <a:rPr lang="ar-OM" sz="2000" b="1" i="1" dirty="0" smtClean="0">
                <a:solidFill>
                  <a:prstClr val="black"/>
                </a:solidFill>
              </a:rPr>
              <a:t> ومرافقه الخاص بطائرته الخاصة، واستقبل بحفاوة بالرغم من استنكار حكومة مصدق</a:t>
            </a:r>
            <a:r>
              <a:rPr lang="ar-OM" sz="2000" b="1" i="1" baseline="30000" dirty="0" smtClean="0">
                <a:solidFill>
                  <a:prstClr val="black"/>
                </a:solidFill>
                <a:hlinkClick r:id="rId17"/>
              </a:rPr>
              <a:t>[1]</a:t>
            </a:r>
            <a:r>
              <a:rPr lang="ar-OM" sz="2000" b="1" i="1" dirty="0" smtClean="0">
                <a:solidFill>
                  <a:prstClr val="black"/>
                </a:solidFill>
              </a:rPr>
              <a:t>، وبعد أداء مراسيم الزيارة في </a:t>
            </a:r>
            <a:r>
              <a:rPr lang="ar-OM" sz="2000" b="1" i="1" dirty="0" err="1" smtClean="0">
                <a:solidFill>
                  <a:prstClr val="black"/>
                </a:solidFill>
                <a:hlinkClick r:id="rId18" tooltip="الكاظمية"/>
              </a:rPr>
              <a:t>الكاظمية</a:t>
            </a:r>
            <a:r>
              <a:rPr lang="ar-OM" sz="2000" b="1" i="1" dirty="0" smtClean="0">
                <a:solidFill>
                  <a:prstClr val="black"/>
                </a:solidFill>
              </a:rPr>
              <a:t> </a:t>
            </a:r>
            <a:r>
              <a:rPr lang="ar-OM" sz="2000" b="1" i="1" dirty="0" smtClean="0">
                <a:solidFill>
                  <a:prstClr val="black"/>
                </a:solidFill>
                <a:hlinkClick r:id="rId19" tooltip="كربلاء"/>
              </a:rPr>
              <a:t>وكربلاء</a:t>
            </a:r>
            <a:r>
              <a:rPr lang="ar-OM" sz="2000" b="1" i="1" dirty="0" smtClean="0">
                <a:solidFill>
                  <a:prstClr val="black"/>
                </a:solidFill>
              </a:rPr>
              <a:t> </a:t>
            </a:r>
            <a:r>
              <a:rPr lang="ar-OM" sz="2000" b="1" i="1" dirty="0" err="1" smtClean="0">
                <a:solidFill>
                  <a:prstClr val="black"/>
                </a:solidFill>
                <a:hlinkClick r:id="rId20" tooltip="النجف"/>
              </a:rPr>
              <a:t>والنجف</a:t>
            </a:r>
            <a:r>
              <a:rPr lang="ar-OM" sz="2000" b="1" i="1" dirty="0" err="1" smtClean="0">
                <a:solidFill>
                  <a:prstClr val="black"/>
                </a:solidFill>
              </a:rPr>
              <a:t>غادر</a:t>
            </a:r>
            <a:r>
              <a:rPr lang="ar-OM" sz="2000" b="1" i="1" dirty="0" smtClean="0">
                <a:solidFill>
                  <a:prstClr val="black"/>
                </a:solidFill>
              </a:rPr>
              <a:t> متوجها إلى </a:t>
            </a:r>
            <a:r>
              <a:rPr lang="ar-OM" sz="2000" b="1" i="1" dirty="0" smtClean="0">
                <a:solidFill>
                  <a:prstClr val="black"/>
                </a:solidFill>
                <a:hlinkClick r:id="rId21" tooltip="إيطاليا"/>
              </a:rPr>
              <a:t>إيطاليا</a:t>
            </a:r>
            <a:r>
              <a:rPr lang="ar-OM" sz="2000" b="1" i="1" baseline="30000" dirty="0" smtClean="0">
                <a:solidFill>
                  <a:prstClr val="black"/>
                </a:solidFill>
                <a:hlinkClick r:id="rId17"/>
              </a:rPr>
              <a:t>[1]</a:t>
            </a:r>
            <a:r>
              <a:rPr lang="ar-OM" sz="2000" b="1" i="1" dirty="0" smtClean="0">
                <a:solidFill>
                  <a:prstClr val="black"/>
                </a:solidFill>
              </a:rPr>
              <a:t> وقبل أن يغادر وقع قرارين: الأول يعزل مصدق والثاني يعين الجنرال فضل الله زاهدي محله. لكنه عاد إلى إيران بانقلاب مضاد لانقلاب رئيس الوزراء بمساعدة المخابرات </a:t>
            </a:r>
            <a:r>
              <a:rPr lang="ar-OM" sz="2000" b="1" i="1" dirty="0" err="1" smtClean="0">
                <a:solidFill>
                  <a:prstClr val="black"/>
                </a:solidFill>
                <a:hlinkClick r:id="rId22" tooltip="أمريكا"/>
              </a:rPr>
              <a:t>الأمريكية</a:t>
            </a:r>
            <a:r>
              <a:rPr lang="ar-OM" sz="2000" b="1" i="1" dirty="0" err="1" smtClean="0">
                <a:solidFill>
                  <a:prstClr val="black"/>
                </a:solidFill>
                <a:hlinkClick r:id="rId23" tooltip="بريطانيا"/>
              </a:rPr>
              <a:t>والبريطانية</a:t>
            </a:r>
            <a:r>
              <a:rPr lang="ar-OM" sz="2000" b="1" i="1" dirty="0" smtClean="0">
                <a:solidFill>
                  <a:prstClr val="black"/>
                </a:solidFill>
              </a:rPr>
              <a:t> وأقال مصدّق من منصبه واستعاد عرش إيران. كان ذلك عام 1953.</a:t>
            </a:r>
            <a:endParaRPr lang="ar-OM" sz="2000" b="1" i="1" dirty="0">
              <a:solidFill>
                <a:prstClr val="black"/>
              </a:solidFill>
            </a:endParaRPr>
          </a:p>
        </p:txBody>
      </p:sp>
      <p:sp>
        <p:nvSpPr>
          <p:cNvPr id="4" name="مستطيل 3"/>
          <p:cNvSpPr/>
          <p:nvPr/>
        </p:nvSpPr>
        <p:spPr>
          <a:xfrm>
            <a:off x="857224" y="6000768"/>
            <a:ext cx="8143932" cy="707886"/>
          </a:xfrm>
          <a:prstGeom prst="rect">
            <a:avLst/>
          </a:prstGeom>
        </p:spPr>
        <p:txBody>
          <a:bodyPr wrap="square">
            <a:spAutoFit/>
          </a:bodyPr>
          <a:lstStyle/>
          <a:p>
            <a:r>
              <a:rPr lang="ar-OM" sz="2000" b="1" i="1" dirty="0" smtClean="0">
                <a:solidFill>
                  <a:prstClr val="black"/>
                </a:solidFill>
              </a:rPr>
              <a:t>في </a:t>
            </a:r>
            <a:r>
              <a:rPr lang="ar-OM" sz="2000" b="1" i="1" dirty="0" smtClean="0">
                <a:solidFill>
                  <a:prstClr val="black"/>
                </a:solidFill>
                <a:hlinkClick r:id="rId24" tooltip="16 يناير"/>
              </a:rPr>
              <a:t>16 يناير</a:t>
            </a:r>
            <a:r>
              <a:rPr lang="ar-OM" sz="2000" b="1" i="1" dirty="0" smtClean="0">
                <a:solidFill>
                  <a:prstClr val="black"/>
                </a:solidFill>
              </a:rPr>
              <a:t> </a:t>
            </a:r>
            <a:r>
              <a:rPr lang="ar-OM" sz="2000" b="1" i="1" dirty="0" smtClean="0">
                <a:solidFill>
                  <a:prstClr val="black"/>
                </a:solidFill>
                <a:hlinkClick r:id="rId9" tooltip="1979"/>
              </a:rPr>
              <a:t>1979</a:t>
            </a:r>
            <a:r>
              <a:rPr lang="ar-OM" sz="2000" b="1" i="1" dirty="0" smtClean="0">
                <a:solidFill>
                  <a:prstClr val="black"/>
                </a:solidFill>
              </a:rPr>
              <a:t>، أُرغم الشاه على مغادرة إيران للمرة الثانية ولكن هذه المرة بغير رجعة، اثر اضطرابات شعبية هائلة ومظاهرات عارمة في العاصمة طهران ضد الاضطهاد والظلم.</a:t>
            </a:r>
            <a:endParaRPr lang="ar-OM" sz="2000" b="1" i="1" dirty="0">
              <a:solidFill>
                <a:prstClr val="black"/>
              </a:solidFill>
            </a:endParaRPr>
          </a:p>
        </p:txBody>
      </p:sp>
      <p:sp>
        <p:nvSpPr>
          <p:cNvPr id="5" name="مربع نص 4"/>
          <p:cNvSpPr txBox="1"/>
          <p:nvPr/>
        </p:nvSpPr>
        <p:spPr>
          <a:xfrm>
            <a:off x="2571736" y="357166"/>
            <a:ext cx="6000792" cy="646331"/>
          </a:xfrm>
          <a:prstGeom prst="rect">
            <a:avLst/>
          </a:prstGeom>
          <a:noFill/>
        </p:spPr>
        <p:txBody>
          <a:bodyPr wrap="square" rtlCol="1">
            <a:spAutoFit/>
          </a:bodyPr>
          <a:lstStyle/>
          <a:p>
            <a:r>
              <a:rPr lang="ar-OM" sz="3600" b="1" i="1" dirty="0" smtClean="0">
                <a:solidFill>
                  <a:srgbClr val="FF0000"/>
                </a:solidFill>
                <a:latin typeface="Andalus" pitchFamily="18" charset="-78"/>
                <a:cs typeface="Andalus" pitchFamily="18" charset="-78"/>
              </a:rPr>
              <a:t>من هو محمد رضا </a:t>
            </a:r>
            <a:r>
              <a:rPr lang="ar-OM" sz="3600" b="1" i="1" dirty="0" err="1" smtClean="0">
                <a:solidFill>
                  <a:srgbClr val="FF0000"/>
                </a:solidFill>
                <a:latin typeface="Andalus" pitchFamily="18" charset="-78"/>
                <a:cs typeface="Andalus" pitchFamily="18" charset="-78"/>
              </a:rPr>
              <a:t>بهلوي</a:t>
            </a:r>
            <a:endParaRPr lang="ar-OM" sz="3600" b="1" i="1" dirty="0">
              <a:solidFill>
                <a:srgbClr val="FF0000"/>
              </a:solidFill>
              <a:latin typeface="Andalus" pitchFamily="18" charset="-78"/>
              <a:cs typeface="Andalus" pitchFamily="18" charset="-78"/>
            </a:endParaRPr>
          </a:p>
        </p:txBody>
      </p:sp>
    </p:spTree>
    <p:extLst>
      <p:ext uri="{BB962C8B-B14F-4D97-AF65-F5344CB8AC3E}">
        <p14:creationId xmlns:p14="http://schemas.microsoft.com/office/powerpoint/2010/main" val="360385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amond(in)">
                                      <p:cBhvr>
                                        <p:cTn id="15" dur="2000"/>
                                        <p:tgtEl>
                                          <p:spTgt spid="3"/>
                                        </p:tgtEl>
                                      </p:cBhvr>
                                    </p:animEffect>
                                  </p:childTnLst>
                                </p:cTn>
                              </p:par>
                              <p:par>
                                <p:cTn id="16" presetID="8"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مجموعة 9"/>
          <p:cNvGrpSpPr>
            <a:grpSpLocks/>
          </p:cNvGrpSpPr>
          <p:nvPr/>
        </p:nvGrpSpPr>
        <p:grpSpPr bwMode="auto">
          <a:xfrm>
            <a:off x="5148263" y="333375"/>
            <a:ext cx="3311525" cy="3298825"/>
            <a:chOff x="2915816" y="548680"/>
            <a:chExt cx="3312368" cy="3299594"/>
          </a:xfrm>
        </p:grpSpPr>
        <p:pic>
          <p:nvPicPr>
            <p:cNvPr id="6" name="صورة 5" descr="الموقع.png"/>
            <p:cNvPicPr>
              <a:picLocks noChangeAspect="1"/>
            </p:cNvPicPr>
            <p:nvPr/>
          </p:nvPicPr>
          <p:blipFill>
            <a:blip r:embed="rId2"/>
            <a:srcRect r="16310" b="-3226"/>
            <a:stretch>
              <a:fillRect/>
            </a:stretch>
          </p:blipFill>
          <p:spPr>
            <a:xfrm>
              <a:off x="2915816" y="548680"/>
              <a:ext cx="3312368" cy="2304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مربع نص 6"/>
            <p:cNvSpPr txBox="1"/>
            <p:nvPr/>
          </p:nvSpPr>
          <p:spPr>
            <a:xfrm>
              <a:off x="3851920" y="2924944"/>
              <a:ext cx="1584176"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الموقع</a:t>
              </a:r>
            </a:p>
          </p:txBody>
        </p:sp>
      </p:grpSp>
      <p:grpSp>
        <p:nvGrpSpPr>
          <p:cNvPr id="3" name="مجموعة 12"/>
          <p:cNvGrpSpPr>
            <a:grpSpLocks/>
          </p:cNvGrpSpPr>
          <p:nvPr/>
        </p:nvGrpSpPr>
        <p:grpSpPr bwMode="auto">
          <a:xfrm>
            <a:off x="1403350" y="692150"/>
            <a:ext cx="2016125" cy="2925763"/>
            <a:chOff x="6084168" y="3933056"/>
            <a:chExt cx="2016224" cy="2924944"/>
          </a:xfrm>
        </p:grpSpPr>
        <p:pic>
          <p:nvPicPr>
            <p:cNvPr id="4" name="صورة 3" descr="الشعار.png"/>
            <p:cNvPicPr>
              <a:picLocks noChangeAspect="1"/>
            </p:cNvPicPr>
            <p:nvPr/>
          </p:nvPicPr>
          <p:blipFill>
            <a:blip r:embed="rId3"/>
            <a:stretch>
              <a:fillRect/>
            </a:stretch>
          </p:blipFill>
          <p:spPr>
            <a:xfrm>
              <a:off x="6084168" y="3933056"/>
              <a:ext cx="2016224" cy="19695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مربع نص 7"/>
            <p:cNvSpPr txBox="1"/>
            <p:nvPr/>
          </p:nvSpPr>
          <p:spPr>
            <a:xfrm>
              <a:off x="6084168" y="5934670"/>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الشعار</a:t>
              </a:r>
            </a:p>
          </p:txBody>
        </p:sp>
      </p:grpSp>
      <p:grpSp>
        <p:nvGrpSpPr>
          <p:cNvPr id="10" name="مجموعة 10"/>
          <p:cNvGrpSpPr>
            <a:grpSpLocks/>
          </p:cNvGrpSpPr>
          <p:nvPr/>
        </p:nvGrpSpPr>
        <p:grpSpPr bwMode="auto">
          <a:xfrm>
            <a:off x="1258888" y="3716338"/>
            <a:ext cx="2305050" cy="2363787"/>
            <a:chOff x="1331640" y="4077072"/>
            <a:chExt cx="2304256" cy="2363490"/>
          </a:xfrm>
        </p:grpSpPr>
        <p:pic>
          <p:nvPicPr>
            <p:cNvPr id="5" name="صورة 4" descr="العلم.png"/>
            <p:cNvPicPr>
              <a:picLocks noChangeAspect="1"/>
            </p:cNvPicPr>
            <p:nvPr/>
          </p:nvPicPr>
          <p:blipFill>
            <a:blip r:embed="rId4"/>
            <a:stretch>
              <a:fillRect/>
            </a:stretch>
          </p:blipFill>
          <p:spPr>
            <a:xfrm>
              <a:off x="1331640" y="4077072"/>
              <a:ext cx="2304256" cy="13095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مربع نص 8"/>
            <p:cNvSpPr txBox="1"/>
            <p:nvPr/>
          </p:nvSpPr>
          <p:spPr>
            <a:xfrm>
              <a:off x="1619672" y="5517232"/>
              <a:ext cx="1584176"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العلم</a:t>
              </a:r>
            </a:p>
          </p:txBody>
        </p:sp>
      </p:grpSp>
      <p:pic>
        <p:nvPicPr>
          <p:cNvPr id="11269" name="Picture 2" descr="C:\Users\TOSHIBA\Desktop\download (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5600" y="3933825"/>
            <a:ext cx="3019425"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مربع نص 11"/>
          <p:cNvSpPr txBox="1"/>
          <p:nvPr/>
        </p:nvSpPr>
        <p:spPr>
          <a:xfrm>
            <a:off x="6084168" y="5373216"/>
            <a:ext cx="2016224" cy="923330"/>
          </a:xfrm>
          <a:prstGeom prst="rect">
            <a:avLst/>
          </a:prstGeom>
          <a:noFill/>
        </p:spPr>
        <p:txBody>
          <a:bodyPr rtlCol="1">
            <a:spAutoFit/>
          </a:bodyPr>
          <a:lstStyle/>
          <a:p>
            <a:pPr>
              <a:defRPr/>
            </a:pPr>
            <a:r>
              <a:rPr lang="ar-OM" sz="5400" dirty="0">
                <a:solidFill>
                  <a:prstClr val="black"/>
                </a:solidFill>
                <a:effectLst>
                  <a:glow rad="228600">
                    <a:srgbClr val="00349E">
                      <a:satMod val="175000"/>
                      <a:alpha val="40000"/>
                    </a:srgbClr>
                  </a:glow>
                </a:effectLst>
                <a:cs typeface="DecoType Thuluth" pitchFamily="2" charset="-78"/>
              </a:rPr>
              <a:t>العملة</a:t>
            </a:r>
          </a:p>
        </p:txBody>
      </p:sp>
    </p:spTree>
    <p:extLst>
      <p:ext uri="{BB962C8B-B14F-4D97-AF65-F5344CB8AC3E}">
        <p14:creationId xmlns:p14="http://schemas.microsoft.com/office/powerpoint/2010/main" val="1944161439"/>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jlo.jpg"/>
          <p:cNvPicPr>
            <a:picLocks noChangeAspect="1"/>
          </p:cNvPicPr>
          <p:nvPr/>
        </p:nvPicPr>
        <p:blipFill>
          <a:blip r:embed="rId2"/>
          <a:stretch>
            <a:fillRect/>
          </a:stretch>
        </p:blipFill>
        <p:spPr>
          <a:xfrm>
            <a:off x="3786182" y="0"/>
            <a:ext cx="5357818" cy="6858000"/>
          </a:xfrm>
          <a:prstGeom prst="rect">
            <a:avLst/>
          </a:prstGeom>
        </p:spPr>
      </p:pic>
      <p:pic>
        <p:nvPicPr>
          <p:cNvPr id="4" name="صورة 3" descr="sj.jpg"/>
          <p:cNvPicPr>
            <a:picLocks noChangeAspect="1"/>
          </p:cNvPicPr>
          <p:nvPr/>
        </p:nvPicPr>
        <p:blipFill>
          <a:blip r:embed="rId3"/>
          <a:stretch>
            <a:fillRect/>
          </a:stretch>
        </p:blipFill>
        <p:spPr>
          <a:xfrm>
            <a:off x="0" y="0"/>
            <a:ext cx="3857620" cy="6858000"/>
          </a:xfrm>
          <a:prstGeom prst="rect">
            <a:avLst/>
          </a:prstGeom>
        </p:spPr>
      </p:pic>
    </p:spTree>
    <p:extLst>
      <p:ext uri="{BB962C8B-B14F-4D97-AF65-F5344CB8AC3E}">
        <p14:creationId xmlns:p14="http://schemas.microsoft.com/office/powerpoint/2010/main" val="7393894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35213947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stretch>
            <a:fillRect l="-25000" r="-25000"/>
          </a:stretch>
        </a:blipFill>
        <a:effectLst/>
      </p:bgPr>
    </p:bg>
    <p:spTree>
      <p:nvGrpSpPr>
        <p:cNvPr id="1" name=""/>
        <p:cNvGrpSpPr/>
        <p:nvPr/>
      </p:nvGrpSpPr>
      <p:grpSpPr>
        <a:xfrm>
          <a:off x="0" y="0"/>
          <a:ext cx="0" cy="0"/>
          <a:chOff x="0" y="0"/>
          <a:chExt cx="0" cy="0"/>
        </a:xfrm>
      </p:grpSpPr>
      <p:sp>
        <p:nvSpPr>
          <p:cNvPr id="2" name="مستطيل 1"/>
          <p:cNvSpPr/>
          <p:nvPr/>
        </p:nvSpPr>
        <p:spPr>
          <a:xfrm>
            <a:off x="2428860" y="2357430"/>
            <a:ext cx="4128054" cy="1446550"/>
          </a:xfrm>
          <a:prstGeom prst="rect">
            <a:avLst/>
          </a:prstGeom>
          <a:noFill/>
        </p:spPr>
        <p:txBody>
          <a:bodyPr wrap="none" lIns="91440" tIns="45720" rIns="91440" bIns="45720">
            <a:spAutoFit/>
          </a:bodyPr>
          <a:lstStyle/>
          <a:p>
            <a:pPr algn="ctr"/>
            <a:r>
              <a:rPr lang="ar-OM" sz="8800" b="1" dirty="0" smtClean="0">
                <a:ln w="17780" cmpd="sng">
                  <a:solidFill>
                    <a:schemeClr val="tx1">
                      <a:lumMod val="95000"/>
                      <a:lumOff val="5000"/>
                    </a:schemeClr>
                  </a:solidFill>
                  <a:prstDash val="solid"/>
                  <a:miter lim="800000"/>
                </a:ln>
                <a:solidFill>
                  <a:schemeClr val="tx1">
                    <a:lumMod val="95000"/>
                    <a:lumOff val="5000"/>
                  </a:schemeClr>
                </a:solidFill>
                <a:effectLst>
                  <a:outerShdw blurRad="50800" algn="tl" rotWithShape="0">
                    <a:srgbClr val="000000"/>
                  </a:outerShdw>
                </a:effectLst>
              </a:rPr>
              <a:t>إيران اليوم</a:t>
            </a:r>
            <a:endParaRPr lang="ar-SA" sz="8800" b="1" dirty="0">
              <a:ln w="17780" cmpd="sng">
                <a:solidFill>
                  <a:schemeClr val="tx1">
                    <a:lumMod val="95000"/>
                    <a:lumOff val="5000"/>
                  </a:schemeClr>
                </a:solidFill>
                <a:prstDash val="solid"/>
                <a:miter lim="800000"/>
              </a:ln>
              <a:solidFill>
                <a:schemeClr val="tx1">
                  <a:lumMod val="95000"/>
                  <a:lumOff val="5000"/>
                </a:schemeClr>
              </a:soli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57224" y="785794"/>
            <a:ext cx="7715304" cy="1200329"/>
          </a:xfrm>
          <a:prstGeom prst="rect">
            <a:avLst/>
          </a:prstGeom>
          <a:noFill/>
        </p:spPr>
        <p:txBody>
          <a:bodyPr wrap="square" rtlCol="1">
            <a:spAutoFit/>
          </a:bodyPr>
          <a:lstStyle/>
          <a:p>
            <a:r>
              <a:rPr lang="ar-OM" sz="3600" b="1" i="1" u="sng" dirty="0" smtClean="0">
                <a:solidFill>
                  <a:srgbClr val="FF0000"/>
                </a:solidFill>
              </a:rPr>
              <a:t>حصلت إيران على المركز ........................ من حيث :</a:t>
            </a:r>
            <a:endParaRPr lang="ar-OM" sz="3600" b="1" i="1" u="sng" dirty="0">
              <a:solidFill>
                <a:srgbClr val="FF0000"/>
              </a:solidFill>
            </a:endParaRPr>
          </a:p>
        </p:txBody>
      </p:sp>
      <p:sp>
        <p:nvSpPr>
          <p:cNvPr id="3" name="مربع نص 2"/>
          <p:cNvSpPr txBox="1"/>
          <p:nvPr/>
        </p:nvSpPr>
        <p:spPr>
          <a:xfrm>
            <a:off x="2435586" y="2187318"/>
            <a:ext cx="6572296" cy="584775"/>
          </a:xfrm>
          <a:prstGeom prst="rect">
            <a:avLst/>
          </a:prstGeom>
          <a:noFill/>
        </p:spPr>
        <p:txBody>
          <a:bodyPr wrap="square" rtlCol="1">
            <a:spAutoFit/>
          </a:bodyPr>
          <a:lstStyle/>
          <a:p>
            <a:r>
              <a:rPr lang="ar-OM" sz="3200" b="1" dirty="0" smtClean="0">
                <a:solidFill>
                  <a:srgbClr val="00B0F0"/>
                </a:solidFill>
              </a:rPr>
              <a:t>عدد السكان </a:t>
            </a:r>
            <a:r>
              <a:rPr lang="ar-OM" sz="1600" dirty="0" smtClean="0">
                <a:solidFill>
                  <a:srgbClr val="00B0F0"/>
                </a:solidFill>
              </a:rPr>
              <a:t>.</a:t>
            </a:r>
            <a:endParaRPr lang="ar-OM" sz="1600" dirty="0">
              <a:solidFill>
                <a:srgbClr val="00B0F0"/>
              </a:solidFill>
            </a:endParaRPr>
          </a:p>
        </p:txBody>
      </p:sp>
      <p:sp>
        <p:nvSpPr>
          <p:cNvPr id="4" name="مربع نص 3"/>
          <p:cNvSpPr txBox="1"/>
          <p:nvPr/>
        </p:nvSpPr>
        <p:spPr>
          <a:xfrm>
            <a:off x="1250133" y="2970499"/>
            <a:ext cx="7786742" cy="584775"/>
          </a:xfrm>
          <a:prstGeom prst="rect">
            <a:avLst/>
          </a:prstGeom>
          <a:noFill/>
        </p:spPr>
        <p:txBody>
          <a:bodyPr wrap="square" rtlCol="1">
            <a:spAutoFit/>
          </a:bodyPr>
          <a:lstStyle/>
          <a:p>
            <a:r>
              <a:rPr lang="ar-OM" sz="3200" b="1" dirty="0" smtClean="0">
                <a:solidFill>
                  <a:srgbClr val="0070C0"/>
                </a:solidFill>
              </a:rPr>
              <a:t>أكبر </a:t>
            </a:r>
            <a:r>
              <a:rPr lang="ar-OM" sz="3200" b="1" dirty="0" err="1" smtClean="0">
                <a:solidFill>
                  <a:srgbClr val="0070C0"/>
                </a:solidFill>
              </a:rPr>
              <a:t>إقتصاد</a:t>
            </a:r>
            <a:r>
              <a:rPr lang="ar-OM" sz="3200" b="1" dirty="0" smtClean="0">
                <a:solidFill>
                  <a:srgbClr val="0070C0"/>
                </a:solidFill>
              </a:rPr>
              <a:t> في منطقة الشرق الأوسط وشمالي إفريقيا</a:t>
            </a:r>
            <a:r>
              <a:rPr lang="ar-OM" sz="2800" b="1" dirty="0" smtClean="0">
                <a:solidFill>
                  <a:srgbClr val="0070C0"/>
                </a:solidFill>
              </a:rPr>
              <a:t>,</a:t>
            </a:r>
            <a:endParaRPr lang="ar-OM" sz="2800" b="1" dirty="0">
              <a:solidFill>
                <a:srgbClr val="0070C0"/>
              </a:solidFill>
            </a:endParaRPr>
          </a:p>
        </p:txBody>
      </p:sp>
      <p:sp>
        <p:nvSpPr>
          <p:cNvPr id="5" name="مربع نص 4"/>
          <p:cNvSpPr txBox="1"/>
          <p:nvPr/>
        </p:nvSpPr>
        <p:spPr>
          <a:xfrm>
            <a:off x="535785" y="3850361"/>
            <a:ext cx="8501090" cy="584775"/>
          </a:xfrm>
          <a:prstGeom prst="rect">
            <a:avLst/>
          </a:prstGeom>
          <a:noFill/>
        </p:spPr>
        <p:txBody>
          <a:bodyPr wrap="square" rtlCol="1">
            <a:spAutoFit/>
          </a:bodyPr>
          <a:lstStyle/>
          <a:p>
            <a:r>
              <a:rPr lang="ar-OM" sz="3200" b="1" dirty="0" smtClean="0">
                <a:solidFill>
                  <a:srgbClr val="00B0F0"/>
                </a:solidFill>
              </a:rPr>
              <a:t>أكبر الدول المنتجة للبترول في منظمة الأوبك</a:t>
            </a:r>
            <a:r>
              <a:rPr lang="ar-OM" sz="3200" b="1" dirty="0" smtClean="0"/>
              <a:t>.</a:t>
            </a:r>
            <a:endParaRPr lang="ar-OM" sz="3200" b="1" dirty="0"/>
          </a:p>
        </p:txBody>
      </p:sp>
      <p:sp>
        <p:nvSpPr>
          <p:cNvPr id="6" name="مربع نص 5"/>
          <p:cNvSpPr txBox="1"/>
          <p:nvPr/>
        </p:nvSpPr>
        <p:spPr>
          <a:xfrm>
            <a:off x="3149966" y="4640701"/>
            <a:ext cx="5857916" cy="584775"/>
          </a:xfrm>
          <a:prstGeom prst="rect">
            <a:avLst/>
          </a:prstGeom>
          <a:noFill/>
        </p:spPr>
        <p:txBody>
          <a:bodyPr wrap="square" rtlCol="1">
            <a:spAutoFit/>
          </a:bodyPr>
          <a:lstStyle/>
          <a:p>
            <a:r>
              <a:rPr lang="ar-OM" sz="3200" b="1" dirty="0" smtClean="0">
                <a:solidFill>
                  <a:srgbClr val="0070C0"/>
                </a:solidFill>
              </a:rPr>
              <a:t>أكبر احتياطي غاز في العالم</a:t>
            </a:r>
            <a:endParaRPr lang="ar-OM" sz="3200" b="1" dirty="0">
              <a:solidFill>
                <a:srgbClr val="0070C0"/>
              </a:solidFill>
            </a:endParaRPr>
          </a:p>
        </p:txBody>
      </p:sp>
      <p:sp>
        <p:nvSpPr>
          <p:cNvPr id="7" name="مربع نص 6"/>
          <p:cNvSpPr txBox="1"/>
          <p:nvPr/>
        </p:nvSpPr>
        <p:spPr>
          <a:xfrm>
            <a:off x="1857356" y="642918"/>
            <a:ext cx="2428892" cy="707886"/>
          </a:xfrm>
          <a:prstGeom prst="rect">
            <a:avLst/>
          </a:prstGeom>
          <a:noFill/>
        </p:spPr>
        <p:txBody>
          <a:bodyPr wrap="square" rtlCol="1">
            <a:spAutoFit/>
          </a:bodyPr>
          <a:lstStyle/>
          <a:p>
            <a:r>
              <a:rPr lang="ar-OM" sz="4000" b="1" i="1" dirty="0" smtClean="0"/>
              <a:t>الثاني</a:t>
            </a:r>
            <a:endParaRPr lang="ar-OM" sz="4000" b="1" i="1" dirty="0"/>
          </a:p>
        </p:txBody>
      </p:sp>
      <p:grpSp>
        <p:nvGrpSpPr>
          <p:cNvPr id="15" name="Group 14"/>
          <p:cNvGrpSpPr/>
          <p:nvPr/>
        </p:nvGrpSpPr>
        <p:grpSpPr>
          <a:xfrm>
            <a:off x="-108520" y="3408329"/>
            <a:ext cx="3379816" cy="3379816"/>
            <a:chOff x="-108520" y="3408329"/>
            <a:chExt cx="3379816" cy="3379816"/>
          </a:xfrm>
        </p:grpSpPr>
        <p:grpSp>
          <p:nvGrpSpPr>
            <p:cNvPr id="12" name="Group 11"/>
            <p:cNvGrpSpPr/>
            <p:nvPr/>
          </p:nvGrpSpPr>
          <p:grpSpPr>
            <a:xfrm>
              <a:off x="-108520" y="3408329"/>
              <a:ext cx="3379816" cy="3379816"/>
              <a:chOff x="-108520" y="3408329"/>
              <a:chExt cx="3379816" cy="3379816"/>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3408329"/>
                <a:ext cx="3379816" cy="3379816"/>
              </a:xfrm>
              <a:prstGeom prst="rect">
                <a:avLst/>
              </a:prstGeom>
            </p:spPr>
          </p:pic>
          <p:sp>
            <p:nvSpPr>
              <p:cNvPr id="9" name="TextBox 8"/>
              <p:cNvSpPr txBox="1"/>
              <p:nvPr/>
            </p:nvSpPr>
            <p:spPr>
              <a:xfrm>
                <a:off x="523398" y="3850361"/>
                <a:ext cx="1578362" cy="400110"/>
              </a:xfrm>
              <a:prstGeom prst="rect">
                <a:avLst/>
              </a:prstGeom>
              <a:solidFill>
                <a:srgbClr val="00B0F0"/>
              </a:solidFill>
            </p:spPr>
            <p:txBody>
              <a:bodyPr wrap="square" rtlCol="1">
                <a:spAutoFit/>
              </a:bodyPr>
              <a:lstStyle/>
              <a:p>
                <a:pPr algn="ctr"/>
                <a:r>
                  <a:rPr lang="ar-OM" sz="2000" b="1" dirty="0" smtClean="0"/>
                  <a:t>الشرق الأوسط</a:t>
                </a:r>
                <a:endParaRPr lang="ar-OM" sz="2000" b="1" dirty="0"/>
              </a:p>
            </p:txBody>
          </p:sp>
          <p:cxnSp>
            <p:nvCxnSpPr>
              <p:cNvPr id="11" name="Straight Arrow Connector 10"/>
              <p:cNvCxnSpPr/>
              <p:nvPr/>
            </p:nvCxnSpPr>
            <p:spPr>
              <a:xfrm>
                <a:off x="1250133" y="4142748"/>
                <a:ext cx="104963" cy="587475"/>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grpSp>
        <p:sp>
          <p:nvSpPr>
            <p:cNvPr id="14" name="Oval 13"/>
            <p:cNvSpPr/>
            <p:nvPr/>
          </p:nvSpPr>
          <p:spPr>
            <a:xfrm>
              <a:off x="971600" y="4727524"/>
              <a:ext cx="1142547" cy="945154"/>
            </a:xfrm>
            <a:prstGeom prst="ellipse">
              <a:avLst/>
            </a:prstGeom>
            <a:noFill/>
          </p:spPr>
          <p:style>
            <a:lnRef idx="2">
              <a:schemeClr val="accent2"/>
            </a:lnRef>
            <a:fillRef idx="1">
              <a:schemeClr val="lt1"/>
            </a:fillRef>
            <a:effectRef idx="0">
              <a:schemeClr val="accent2"/>
            </a:effectRef>
            <a:fontRef idx="minor">
              <a:schemeClr val="dk1"/>
            </a:fontRef>
          </p:style>
          <p:txBody>
            <a:bodyPr rtlCol="1" anchor="ctr"/>
            <a:lstStyle/>
            <a:p>
              <a:pPr algn="ctr"/>
              <a:endParaRPr lang="ar-OM"/>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diamond(in)">
                                      <p:cBhvr>
                                        <p:cTn id="16" dur="2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diamond(in)">
                                      <p:cBhvr>
                                        <p:cTn id="21" dur="2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amond(in)">
                                      <p:cBhvr>
                                        <p:cTn id="26" dur="2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amond(in)">
                                      <p:cBhvr>
                                        <p:cTn id="3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714356"/>
            <a:ext cx="8286776" cy="1077218"/>
          </a:xfrm>
          <a:prstGeom prst="rect">
            <a:avLst/>
          </a:prstGeom>
          <a:noFill/>
        </p:spPr>
        <p:txBody>
          <a:bodyPr wrap="square" rtlCol="1">
            <a:spAutoFit/>
          </a:bodyPr>
          <a:lstStyle/>
          <a:p>
            <a:r>
              <a:rPr lang="ar-OM" sz="3200" b="1" i="1" u="sng" dirty="0" smtClean="0">
                <a:solidFill>
                  <a:srgbClr val="FF0000"/>
                </a:solidFill>
              </a:rPr>
              <a:t>ما الدليل على أن إيران ركزت على التنمية البشرية والحماية </a:t>
            </a:r>
            <a:r>
              <a:rPr lang="ar-OM" sz="3200" b="1" i="1" u="sng" dirty="0" err="1" smtClean="0">
                <a:solidFill>
                  <a:srgbClr val="FF0000"/>
                </a:solidFill>
              </a:rPr>
              <a:t>الأجتماعية</a:t>
            </a:r>
            <a:r>
              <a:rPr lang="ar-OM" sz="3200" b="1" i="1" u="sng" dirty="0" smtClean="0">
                <a:solidFill>
                  <a:srgbClr val="FF0000"/>
                </a:solidFill>
              </a:rPr>
              <a:t> :</a:t>
            </a:r>
            <a:endParaRPr lang="ar-OM" sz="3200" b="1" i="1" u="sng" dirty="0">
              <a:solidFill>
                <a:srgbClr val="FF0000"/>
              </a:solidFill>
            </a:endParaRPr>
          </a:p>
        </p:txBody>
      </p:sp>
      <p:sp>
        <p:nvSpPr>
          <p:cNvPr id="3" name="مربع نص 2"/>
          <p:cNvSpPr txBox="1"/>
          <p:nvPr/>
        </p:nvSpPr>
        <p:spPr>
          <a:xfrm>
            <a:off x="1285852" y="2285992"/>
            <a:ext cx="7500990" cy="461665"/>
          </a:xfrm>
          <a:prstGeom prst="rect">
            <a:avLst/>
          </a:prstGeom>
          <a:noFill/>
        </p:spPr>
        <p:txBody>
          <a:bodyPr wrap="square" rtlCol="1">
            <a:spAutoFit/>
          </a:bodyPr>
          <a:lstStyle/>
          <a:p>
            <a:r>
              <a:rPr lang="ar-OM" sz="2400" b="1" dirty="0" smtClean="0"/>
              <a:t>زادت معدلات الالتحاق بالمدارس الابتدائية </a:t>
            </a:r>
            <a:endParaRPr lang="ar-OM" sz="2400" b="1" dirty="0"/>
          </a:p>
        </p:txBody>
      </p:sp>
      <p:sp>
        <p:nvSpPr>
          <p:cNvPr id="4" name="مربع نص 3"/>
          <p:cNvSpPr txBox="1"/>
          <p:nvPr/>
        </p:nvSpPr>
        <p:spPr>
          <a:xfrm>
            <a:off x="3857620" y="3071810"/>
            <a:ext cx="4714908" cy="461665"/>
          </a:xfrm>
          <a:prstGeom prst="rect">
            <a:avLst/>
          </a:prstGeom>
          <a:noFill/>
        </p:spPr>
        <p:txBody>
          <a:bodyPr wrap="square" rtlCol="1">
            <a:spAutoFit/>
          </a:bodyPr>
          <a:lstStyle/>
          <a:p>
            <a:r>
              <a:rPr lang="ar-OM" sz="2400" b="1" dirty="0" smtClean="0"/>
              <a:t>انخفضت وفيات الأطفال</a:t>
            </a:r>
            <a:endParaRPr lang="ar-OM" sz="2400" b="1" dirty="0"/>
          </a:p>
        </p:txBody>
      </p:sp>
      <p:sp>
        <p:nvSpPr>
          <p:cNvPr id="5" name="مربع نص 4"/>
          <p:cNvSpPr txBox="1"/>
          <p:nvPr/>
        </p:nvSpPr>
        <p:spPr>
          <a:xfrm>
            <a:off x="3000364" y="3857628"/>
            <a:ext cx="5643602" cy="461665"/>
          </a:xfrm>
          <a:prstGeom prst="rect">
            <a:avLst/>
          </a:prstGeom>
          <a:noFill/>
        </p:spPr>
        <p:txBody>
          <a:bodyPr wrap="square" rtlCol="1">
            <a:spAutoFit/>
          </a:bodyPr>
          <a:lstStyle/>
          <a:p>
            <a:r>
              <a:rPr lang="ar-OM" sz="2400" b="1" dirty="0" smtClean="0"/>
              <a:t>تقلصت فئة السكان دون حد الفقر</a:t>
            </a:r>
            <a:endParaRPr lang="ar-OM" sz="2400" b="1" dirty="0"/>
          </a:p>
        </p:txBody>
      </p:sp>
      <p:sp>
        <p:nvSpPr>
          <p:cNvPr id="6" name="مربع نص 5"/>
          <p:cNvSpPr txBox="1"/>
          <p:nvPr/>
        </p:nvSpPr>
        <p:spPr>
          <a:xfrm>
            <a:off x="3143240" y="4572008"/>
            <a:ext cx="5643602" cy="461665"/>
          </a:xfrm>
          <a:prstGeom prst="rect">
            <a:avLst/>
          </a:prstGeom>
          <a:noFill/>
        </p:spPr>
        <p:txBody>
          <a:bodyPr wrap="square" rtlCol="1">
            <a:spAutoFit/>
          </a:bodyPr>
          <a:lstStyle/>
          <a:p>
            <a:r>
              <a:rPr lang="ar-OM" sz="2400" b="1" dirty="0" smtClean="0"/>
              <a:t>انخفض إجمالي الأمية</a:t>
            </a:r>
            <a:endParaRPr lang="ar-OM"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amond(in)">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amond(in)">
                                      <p:cBhvr>
                                        <p:cTn id="2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download (12).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836613"/>
            <a:ext cx="30956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صورة 4" descr="images (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80063" y="4292600"/>
            <a:ext cx="30956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صورة 6" descr="images (1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4213" y="4221163"/>
            <a:ext cx="3095625"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صورة 7" descr="iran1.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84213" y="765175"/>
            <a:ext cx="3095625"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7474867"/>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82000"/>
            <a:lum/>
          </a:blip>
          <a:srcRect/>
          <a:stretch>
            <a:fillRect t="-6000" b="-6000"/>
          </a:stretch>
        </a:blipFill>
        <a:effectLst/>
      </p:bgPr>
    </p:bg>
    <p:spTree>
      <p:nvGrpSpPr>
        <p:cNvPr id="1" name=""/>
        <p:cNvGrpSpPr/>
        <p:nvPr/>
      </p:nvGrpSpPr>
      <p:grpSpPr>
        <a:xfrm>
          <a:off x="0" y="0"/>
          <a:ext cx="0" cy="0"/>
          <a:chOff x="0" y="0"/>
          <a:chExt cx="0" cy="0"/>
        </a:xfrm>
      </p:grpSpPr>
      <p:sp>
        <p:nvSpPr>
          <p:cNvPr id="2" name="مستطيل 1"/>
          <p:cNvSpPr/>
          <p:nvPr/>
        </p:nvSpPr>
        <p:spPr>
          <a:xfrm>
            <a:off x="539552" y="5629500"/>
            <a:ext cx="7917552" cy="1200329"/>
          </a:xfrm>
          <a:prstGeom prst="rect">
            <a:avLst/>
          </a:prstGeom>
          <a:noFill/>
        </p:spPr>
        <p:txBody>
          <a:bodyPr wrap="none" lIns="91440" tIns="45720" rIns="91440" bIns="45720">
            <a:spAutoFit/>
          </a:bodyPr>
          <a:lstStyle/>
          <a:p>
            <a:pPr algn="ctr"/>
            <a:r>
              <a:rPr lang="ar-OM" sz="7200" b="1" dirty="0" smtClean="0">
                <a:ln w="17780" cmpd="sng">
                  <a:solidFill>
                    <a:schemeClr val="tx1">
                      <a:lumMod val="95000"/>
                      <a:lumOff val="5000"/>
                    </a:schemeClr>
                  </a:solidFill>
                  <a:prstDash val="solid"/>
                  <a:miter lim="800000"/>
                </a:ln>
                <a:solidFill>
                  <a:srgbClr val="FFFF00"/>
                </a:solidFill>
                <a:effectLst>
                  <a:outerShdw blurRad="50800" algn="tl" rotWithShape="0">
                    <a:srgbClr val="000000"/>
                  </a:outerShdw>
                </a:effectLst>
              </a:rPr>
              <a:t>العلاقات العمانية الإيرانية </a:t>
            </a:r>
            <a:endParaRPr lang="ar-SA" sz="7200" b="1" cap="none" spc="0" dirty="0">
              <a:ln w="17780" cmpd="sng">
                <a:solidFill>
                  <a:schemeClr val="tx1">
                    <a:lumMod val="95000"/>
                    <a:lumOff val="5000"/>
                  </a:schemeClr>
                </a:solidFill>
                <a:prstDash val="solid"/>
                <a:miter lim="800000"/>
              </a:ln>
              <a:solidFill>
                <a:srgbClr val="FFFF00"/>
              </a:soli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854168" y="188640"/>
            <a:ext cx="3740126" cy="4247317"/>
          </a:xfrm>
          <a:prstGeom prst="rect">
            <a:avLst/>
          </a:prstGeom>
          <a:noFill/>
        </p:spPr>
        <p:txBody>
          <a:bodyPr wrap="none" lIns="91440" tIns="45720" rIns="91440" bIns="45720">
            <a:spAutoFit/>
          </a:bodyPr>
          <a:lstStyle/>
          <a:p>
            <a:pPr algn="ctr"/>
            <a:r>
              <a:rPr lang="ar-OM"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عمل الطالبات : </a:t>
            </a:r>
          </a:p>
          <a:p>
            <a:pPr algn="ctr"/>
            <a:endParaRPr lang="ar-OM"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OM"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الصف..</a:t>
            </a:r>
          </a:p>
          <a:p>
            <a:pPr algn="ctr"/>
            <a:endParaRPr lang="ar-OM"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ar-OM"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إشراف المعلمة:</a:t>
            </a:r>
            <a:endParaRPr lang="ar-SA"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مستطيل 2"/>
          <p:cNvSpPr/>
          <p:nvPr/>
        </p:nvSpPr>
        <p:spPr>
          <a:xfrm>
            <a:off x="899592" y="1052736"/>
            <a:ext cx="8084264" cy="4524315"/>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ar-OM" sz="48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أميمه المقبالية – ندى الظاعني - عذاري</a:t>
            </a:r>
          </a:p>
          <a:p>
            <a:pPr algn="ctr"/>
            <a:endParaRPr lang="ar-OM" sz="48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ar-OM" sz="4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التاسع</a:t>
            </a:r>
          </a:p>
          <a:p>
            <a:pPr algn="ctr"/>
            <a:endParaRPr lang="ar-OM" sz="4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endParaRPr lang="ar-OM" sz="4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pPr algn="ctr"/>
            <a:r>
              <a:rPr lang="ar-OM" sz="4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نعيمة الغيثي</a:t>
            </a:r>
            <a:endParaRPr lang="ar-SA" sz="48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00850"/>
          </a:xfrm>
          <a:prstGeom prst="rect">
            <a:avLst/>
          </a:prstGeom>
        </p:spPr>
      </p:pic>
      <p:sp>
        <p:nvSpPr>
          <p:cNvPr id="4" name="مستطيل مستدير الزوايا 3">
            <a:hlinkClick r:id="rId3" action="ppaction://hlinksldjump"/>
          </p:cNvPr>
          <p:cNvSpPr/>
          <p:nvPr/>
        </p:nvSpPr>
        <p:spPr>
          <a:xfrm>
            <a:off x="5429256" y="2000240"/>
            <a:ext cx="357190" cy="50006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OM">
              <a:ln w="76200">
                <a:solidFill>
                  <a:schemeClr val="tx1"/>
                </a:solidFill>
              </a:ln>
            </a:endParaRPr>
          </a:p>
        </p:txBody>
      </p:sp>
      <p:sp>
        <p:nvSpPr>
          <p:cNvPr id="5" name="مستطيل 4"/>
          <p:cNvSpPr/>
          <p:nvPr/>
        </p:nvSpPr>
        <p:spPr>
          <a:xfrm>
            <a:off x="2771800" y="292234"/>
            <a:ext cx="6239209" cy="707886"/>
          </a:xfrm>
          <a:prstGeom prst="rect">
            <a:avLst/>
          </a:prstGeom>
          <a:solidFill>
            <a:schemeClr val="accent3">
              <a:lumMod val="20000"/>
              <a:lumOff val="80000"/>
            </a:schemeClr>
          </a:solidFill>
        </p:spPr>
        <p:txBody>
          <a:bodyPr wrap="none" lIns="91440" tIns="45720" rIns="91440" bIns="45720">
            <a:spAutoFit/>
          </a:bodyPr>
          <a:lstStyle/>
          <a:p>
            <a:pPr algn="ctr"/>
            <a:r>
              <a:rPr lang="ar-OM" sz="40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في أي جهة تقع إيران من قارة آسيا؟</a:t>
            </a:r>
            <a:endParaRPr lang="ar-SA" sz="40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404664"/>
            <a:ext cx="8280920" cy="5688632"/>
          </a:xfrm>
        </p:spPr>
        <p:txBody>
          <a:bodyPr>
            <a:noAutofit/>
          </a:bodyPr>
          <a:lstStyle/>
          <a:p>
            <a:pPr marL="448056" indent="-384048" fontAlgn="auto">
              <a:spcAft>
                <a:spcPts val="0"/>
              </a:spcAft>
              <a:buFont typeface="Wingdings 2"/>
              <a:buChar char=""/>
              <a:defRPr/>
            </a:pPr>
            <a:r>
              <a:rPr lang="ar-OM" sz="4000" dirty="0">
                <a:effectLst>
                  <a:glow rad="139700">
                    <a:schemeClr val="accent5">
                      <a:satMod val="175000"/>
                      <a:alpha val="40000"/>
                    </a:schemeClr>
                  </a:glow>
                </a:effectLst>
                <a:cs typeface="Akhbar MT" pitchFamily="2" charset="-78"/>
              </a:rPr>
              <a:t>إيران بلاد قديمة في تمدنها وتاريخها ، عرفت عبر التاريخ ببلاد فارس أو فارس ، وهو اسم ولاية من ولاياتها القديمة ، ويسميها العرب بلاد العجم . أما أسم ايران فقد استخدم رسميا في عام 1934 م . تقع إيران إلى الشرق من العراق ، وتطل على الخليج العربي ، ويفصل مضيق هرمز بينها وبين سلطنة عمان . يعود ظهور إيران كقوة سياسية إلى حوالي 594 قبل الميلاد . عندما استطاع ( كورش ) توحيد القبائل الفارسية وتأسيس إمبراطورية واسعة امتد نفوذها إلى بلاد الرافدين وآسيا الصغرى ( تركيا ) وبلاد الشام .</a:t>
            </a:r>
          </a:p>
          <a:p>
            <a:pPr marL="448056" indent="-384048" fontAlgn="auto">
              <a:spcAft>
                <a:spcPts val="0"/>
              </a:spcAft>
              <a:buFont typeface="Wingdings 2"/>
              <a:buChar char=""/>
              <a:defRPr/>
            </a:pPr>
            <a:endParaRPr lang="ar-OM" sz="4000" dirty="0">
              <a:effectLst>
                <a:glow rad="139700">
                  <a:schemeClr val="accent5">
                    <a:satMod val="175000"/>
                    <a:alpha val="40000"/>
                  </a:schemeClr>
                </a:glow>
              </a:effectLst>
              <a:cs typeface="Akhbar MT" pitchFamily="2" charset="-78"/>
            </a:endParaRPr>
          </a:p>
        </p:txBody>
      </p:sp>
    </p:spTree>
    <p:extLst>
      <p:ext uri="{BB962C8B-B14F-4D97-AF65-F5344CB8AC3E}">
        <p14:creationId xmlns:p14="http://schemas.microsoft.com/office/powerpoint/2010/main" val="316350088"/>
      </p:ext>
    </p:extLst>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h.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df.jpg"/>
          <p:cNvPicPr>
            <a:picLocks noChangeAspect="1"/>
          </p:cNvPicPr>
          <p:nvPr/>
        </p:nvPicPr>
        <p:blipFill>
          <a:blip r:embed="rId2"/>
          <a:stretch>
            <a:fillRect/>
          </a:stretch>
        </p:blipFill>
        <p:spPr>
          <a:xfrm>
            <a:off x="0" y="0"/>
            <a:ext cx="4572000" cy="6858000"/>
          </a:xfrm>
          <a:prstGeom prst="rect">
            <a:avLst/>
          </a:prstGeom>
        </p:spPr>
      </p:pic>
      <p:pic>
        <p:nvPicPr>
          <p:cNvPr id="3" name="صورة 2" descr="ss.jpg"/>
          <p:cNvPicPr>
            <a:picLocks noChangeAspect="1"/>
          </p:cNvPicPr>
          <p:nvPr/>
        </p:nvPicPr>
        <p:blipFill>
          <a:blip r:embed="rId3"/>
          <a:stretch>
            <a:fillRect/>
          </a:stretch>
        </p:blipFill>
        <p:spPr>
          <a:xfrm>
            <a:off x="4572000" y="0"/>
            <a:ext cx="4572000" cy="6858000"/>
          </a:xfrm>
          <a:prstGeom prst="rect">
            <a:avLst/>
          </a:prstGeom>
        </p:spPr>
      </p:pic>
      <p:sp>
        <p:nvSpPr>
          <p:cNvPr id="4" name="TextBox 3"/>
          <p:cNvSpPr txBox="1"/>
          <p:nvPr/>
        </p:nvSpPr>
        <p:spPr>
          <a:xfrm>
            <a:off x="2915816" y="0"/>
            <a:ext cx="3096344" cy="769441"/>
          </a:xfrm>
          <a:prstGeom prst="rect">
            <a:avLst/>
          </a:prstGeom>
          <a:noFill/>
        </p:spPr>
        <p:txBody>
          <a:bodyPr wrap="square" rtlCol="1">
            <a:spAutoFit/>
          </a:bodyPr>
          <a:lstStyle/>
          <a:p>
            <a:r>
              <a:rPr lang="ar-OM" sz="4400" b="1" dirty="0" smtClean="0">
                <a:solidFill>
                  <a:schemeClr val="bg1"/>
                </a:solidFill>
                <a:effectLst>
                  <a:glow rad="228600">
                    <a:schemeClr val="accent1">
                      <a:satMod val="175000"/>
                      <a:alpha val="40000"/>
                    </a:schemeClr>
                  </a:glow>
                </a:effectLst>
              </a:rPr>
              <a:t>كورش الكبير</a:t>
            </a:r>
            <a:endParaRPr lang="ar-OM" sz="4400" b="1" dirty="0">
              <a:solidFill>
                <a:schemeClr val="bg1"/>
              </a:solidFill>
              <a:effectLst>
                <a:glow rad="228600">
                  <a:schemeClr val="accent1">
                    <a:satMod val="175000"/>
                    <a:alpha val="40000"/>
                  </a:schemeClr>
                </a:glow>
              </a:effectLs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checkerboard(across)">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ooopp.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171400"/>
            <a:ext cx="8229600" cy="1399032"/>
          </a:xfrm>
        </p:spPr>
        <p:txBody>
          <a:bodyPr/>
          <a:lstStyle/>
          <a:p>
            <a:pPr marL="484632" algn="ctr" fontAlgn="auto">
              <a:spcAft>
                <a:spcPts val="0"/>
              </a:spcAft>
              <a:defRPr/>
            </a:pPr>
            <a:r>
              <a:rPr lang="ar-OM" b="1" dirty="0" smtClean="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Thuluth" pitchFamily="2" charset="-78"/>
              </a:rPr>
              <a:t>معالم الحضارة الفارسية </a:t>
            </a:r>
            <a:r>
              <a:rPr lang="ar-OM" b="1" dirty="0" err="1" smtClean="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Thuluth" pitchFamily="2" charset="-78"/>
              </a:rPr>
              <a:t>القديمة :</a:t>
            </a:r>
            <a:endParaRPr lang="ar-OM" b="1" dirty="0">
              <a:solidFill>
                <a:schemeClr val="accent1">
                  <a:tint val="83000"/>
                  <a:satMod val="150000"/>
                </a:schemeClr>
              </a:solidFill>
              <a:effectLst>
                <a:glow rad="228600">
                  <a:schemeClr val="accent1">
                    <a:satMod val="175000"/>
                    <a:alpha val="40000"/>
                  </a:schemeClr>
                </a:glow>
                <a:outerShdw blurRad="26000" dist="26000" dir="14500000" algn="tl" rotWithShape="0">
                  <a:srgbClr val="000000">
                    <a:alpha val="40000"/>
                  </a:srgbClr>
                </a:outerShdw>
              </a:effectLst>
              <a:cs typeface="DecoType Thuluth" pitchFamily="2" charset="-78"/>
            </a:endParaRPr>
          </a:p>
        </p:txBody>
      </p:sp>
      <p:sp>
        <p:nvSpPr>
          <p:cNvPr id="3" name="عنصر نائب للمحتوى 2"/>
          <p:cNvSpPr>
            <a:spLocks noGrp="1"/>
          </p:cNvSpPr>
          <p:nvPr>
            <p:ph idx="1"/>
          </p:nvPr>
        </p:nvSpPr>
        <p:spPr>
          <a:xfrm>
            <a:off x="467544" y="908720"/>
            <a:ext cx="8229600" cy="4572000"/>
          </a:xfrm>
        </p:spPr>
        <p:txBody>
          <a:bodyPr>
            <a:normAutofit/>
          </a:bodyPr>
          <a:lstStyle/>
          <a:p>
            <a:pPr marL="448056" indent="-384048" fontAlgn="auto">
              <a:spcAft>
                <a:spcPts val="0"/>
              </a:spcAft>
              <a:buFont typeface="Wingdings 2"/>
              <a:buChar char=""/>
              <a:defRPr/>
            </a:pPr>
            <a:r>
              <a:rPr lang="ar-OM" sz="3200" b="1" dirty="0" smtClean="0">
                <a:solidFill>
                  <a:srgbClr val="00FF00"/>
                </a:solidFill>
                <a:effectLst>
                  <a:glow rad="228600">
                    <a:schemeClr val="accent1">
                      <a:satMod val="175000"/>
                      <a:alpha val="40000"/>
                    </a:schemeClr>
                  </a:glow>
                </a:effectLst>
                <a:cs typeface="Akhbar MT" pitchFamily="2" charset="-78"/>
              </a:rPr>
              <a:t>نظم ملوك الفرس دولتهم وقدموا للعالم حضارة غنية </a:t>
            </a:r>
            <a:r>
              <a:rPr lang="ar-OM" sz="3200" b="1" dirty="0" err="1" smtClean="0">
                <a:solidFill>
                  <a:srgbClr val="00FF00"/>
                </a:solidFill>
                <a:effectLst>
                  <a:glow rad="228600">
                    <a:schemeClr val="accent1">
                      <a:satMod val="175000"/>
                      <a:alpha val="40000"/>
                    </a:schemeClr>
                  </a:glow>
                </a:effectLst>
                <a:cs typeface="Akhbar MT" pitchFamily="2" charset="-78"/>
              </a:rPr>
              <a:t>ومتقدمة </a:t>
            </a:r>
            <a:r>
              <a:rPr lang="ar-OM" sz="3200" b="1" dirty="0" smtClean="0">
                <a:solidFill>
                  <a:srgbClr val="00FF00"/>
                </a:solidFill>
                <a:effectLst>
                  <a:glow rad="228600">
                    <a:schemeClr val="accent1">
                      <a:satMod val="175000"/>
                      <a:alpha val="40000"/>
                    </a:schemeClr>
                  </a:glow>
                </a:effectLst>
                <a:cs typeface="Akhbar MT" pitchFamily="2" charset="-78"/>
              </a:rPr>
              <a:t>، فبنوا </a:t>
            </a:r>
            <a:r>
              <a:rPr lang="ar-OM" sz="3200" b="1" dirty="0" err="1" smtClean="0">
                <a:solidFill>
                  <a:srgbClr val="00FF00"/>
                </a:solidFill>
                <a:effectLst>
                  <a:glow rad="228600">
                    <a:schemeClr val="accent1">
                      <a:satMod val="175000"/>
                      <a:alpha val="40000"/>
                    </a:schemeClr>
                  </a:glow>
                </a:effectLst>
                <a:cs typeface="Akhbar MT" pitchFamily="2" charset="-78"/>
              </a:rPr>
              <a:t>المدن </a:t>
            </a:r>
            <a:r>
              <a:rPr lang="ar-OM" sz="3200" b="1" dirty="0" smtClean="0">
                <a:solidFill>
                  <a:srgbClr val="00FF00"/>
                </a:solidFill>
                <a:effectLst>
                  <a:glow rad="228600">
                    <a:schemeClr val="accent1">
                      <a:satMod val="175000"/>
                      <a:alpha val="40000"/>
                    </a:schemeClr>
                  </a:glow>
                </a:effectLst>
                <a:cs typeface="Akhbar MT" pitchFamily="2" charset="-78"/>
              </a:rPr>
              <a:t>، واتخذوا عملة </a:t>
            </a:r>
            <a:r>
              <a:rPr lang="ar-OM" sz="3200" b="1" dirty="0" err="1" smtClean="0">
                <a:solidFill>
                  <a:srgbClr val="00FF00"/>
                </a:solidFill>
                <a:effectLst>
                  <a:glow rad="228600">
                    <a:schemeClr val="accent1">
                      <a:satMod val="175000"/>
                      <a:alpha val="40000"/>
                    </a:schemeClr>
                  </a:glow>
                </a:effectLst>
                <a:cs typeface="Akhbar MT" pitchFamily="2" charset="-78"/>
              </a:rPr>
              <a:t>رسمية </a:t>
            </a:r>
            <a:r>
              <a:rPr lang="ar-OM" sz="3200" b="1" dirty="0" smtClean="0">
                <a:solidFill>
                  <a:srgbClr val="00FF00"/>
                </a:solidFill>
                <a:effectLst>
                  <a:glow rad="228600">
                    <a:schemeClr val="accent1">
                      <a:satMod val="175000"/>
                      <a:alpha val="40000"/>
                    </a:schemeClr>
                  </a:glow>
                </a:effectLst>
                <a:cs typeface="Akhbar MT" pitchFamily="2" charset="-78"/>
              </a:rPr>
              <a:t>، </a:t>
            </a:r>
            <a:r>
              <a:rPr lang="ar-OM" sz="3200" b="1" dirty="0" err="1" smtClean="0">
                <a:solidFill>
                  <a:srgbClr val="00FF00"/>
                </a:solidFill>
                <a:effectLst>
                  <a:glow rad="228600">
                    <a:schemeClr val="accent1">
                      <a:satMod val="175000"/>
                      <a:alpha val="40000"/>
                    </a:schemeClr>
                  </a:glow>
                </a:effectLst>
                <a:cs typeface="Akhbar MT" pitchFamily="2" charset="-78"/>
              </a:rPr>
              <a:t>وأنشأوا</a:t>
            </a:r>
            <a:r>
              <a:rPr lang="ar-OM" sz="3200" b="1" dirty="0" smtClean="0">
                <a:solidFill>
                  <a:srgbClr val="00FF00"/>
                </a:solidFill>
                <a:effectLst>
                  <a:glow rad="228600">
                    <a:schemeClr val="accent1">
                      <a:satMod val="175000"/>
                      <a:alpha val="40000"/>
                    </a:schemeClr>
                  </a:glow>
                </a:effectLst>
                <a:cs typeface="Akhbar MT" pitchFamily="2" charset="-78"/>
              </a:rPr>
              <a:t> </a:t>
            </a:r>
            <a:r>
              <a:rPr lang="ar-OM" sz="3200" b="1" dirty="0" err="1" smtClean="0">
                <a:solidFill>
                  <a:srgbClr val="00FF00"/>
                </a:solidFill>
                <a:effectLst>
                  <a:glow rad="228600">
                    <a:schemeClr val="accent1">
                      <a:satMod val="175000"/>
                      <a:alpha val="40000"/>
                    </a:schemeClr>
                  </a:glow>
                </a:effectLst>
                <a:cs typeface="Akhbar MT" pitchFamily="2" charset="-78"/>
              </a:rPr>
              <a:t>البريد </a:t>
            </a:r>
            <a:r>
              <a:rPr lang="ar-OM" sz="3200" b="1" dirty="0" smtClean="0">
                <a:solidFill>
                  <a:srgbClr val="00FF00"/>
                </a:solidFill>
                <a:effectLst>
                  <a:glow rad="228600">
                    <a:schemeClr val="accent1">
                      <a:satMod val="175000"/>
                      <a:alpha val="40000"/>
                    </a:schemeClr>
                  </a:glow>
                </a:effectLst>
                <a:cs typeface="Akhbar MT" pitchFamily="2" charset="-78"/>
              </a:rPr>
              <a:t>، ومدوا شبكة واسعة من </a:t>
            </a:r>
            <a:r>
              <a:rPr lang="ar-OM" sz="3200" b="1" dirty="0" err="1" smtClean="0">
                <a:solidFill>
                  <a:srgbClr val="00FF00"/>
                </a:solidFill>
                <a:effectLst>
                  <a:glow rad="228600">
                    <a:schemeClr val="accent1">
                      <a:satMod val="175000"/>
                      <a:alpha val="40000"/>
                    </a:schemeClr>
                  </a:glow>
                </a:effectLst>
                <a:cs typeface="Akhbar MT" pitchFamily="2" charset="-78"/>
              </a:rPr>
              <a:t>الطرق </a:t>
            </a:r>
            <a:r>
              <a:rPr lang="ar-OM" sz="3200" b="1" dirty="0" smtClean="0">
                <a:solidFill>
                  <a:srgbClr val="00FF00"/>
                </a:solidFill>
                <a:effectLst>
                  <a:glow rad="228600">
                    <a:schemeClr val="accent1">
                      <a:satMod val="175000"/>
                      <a:alpha val="40000"/>
                    </a:schemeClr>
                  </a:glow>
                </a:effectLst>
                <a:cs typeface="Akhbar MT" pitchFamily="2" charset="-78"/>
              </a:rPr>
              <a:t>، كما تأثروا بحضارات الشعوب التي </a:t>
            </a:r>
            <a:r>
              <a:rPr lang="ar-OM" sz="3200" b="1" dirty="0" err="1" smtClean="0">
                <a:solidFill>
                  <a:srgbClr val="00FF00"/>
                </a:solidFill>
                <a:effectLst>
                  <a:glow rad="228600">
                    <a:schemeClr val="accent1">
                      <a:satMod val="175000"/>
                      <a:alpha val="40000"/>
                    </a:schemeClr>
                  </a:glow>
                </a:effectLst>
                <a:cs typeface="Akhbar MT" pitchFamily="2" charset="-78"/>
              </a:rPr>
              <a:t>عاصرتهم </a:t>
            </a:r>
            <a:r>
              <a:rPr lang="ar-OM" sz="3200" b="1" dirty="0" smtClean="0">
                <a:solidFill>
                  <a:srgbClr val="00FF00"/>
                </a:solidFill>
                <a:effectLst>
                  <a:glow rad="228600">
                    <a:schemeClr val="accent1">
                      <a:satMod val="175000"/>
                      <a:alpha val="40000"/>
                    </a:schemeClr>
                  </a:glow>
                </a:effectLst>
                <a:cs typeface="Akhbar MT" pitchFamily="2" charset="-78"/>
              </a:rPr>
              <a:t>، فأخذوا الكتابة عن بلاد </a:t>
            </a:r>
            <a:r>
              <a:rPr lang="ar-OM" sz="3200" b="1" dirty="0" err="1" smtClean="0">
                <a:solidFill>
                  <a:srgbClr val="00FF00"/>
                </a:solidFill>
                <a:effectLst>
                  <a:glow rad="228600">
                    <a:schemeClr val="accent1">
                      <a:satMod val="175000"/>
                      <a:alpha val="40000"/>
                    </a:schemeClr>
                  </a:glow>
                </a:effectLst>
                <a:cs typeface="Akhbar MT" pitchFamily="2" charset="-78"/>
              </a:rPr>
              <a:t>الرافدين </a:t>
            </a:r>
            <a:r>
              <a:rPr lang="ar-OM" sz="3200" b="1" dirty="0" smtClean="0">
                <a:solidFill>
                  <a:srgbClr val="00FF00"/>
                </a:solidFill>
                <a:effectLst>
                  <a:glow rad="228600">
                    <a:schemeClr val="accent1">
                      <a:satMod val="175000"/>
                      <a:alpha val="40000"/>
                    </a:schemeClr>
                  </a:glow>
                </a:effectLst>
                <a:cs typeface="Akhbar MT" pitchFamily="2" charset="-78"/>
              </a:rPr>
              <a:t>، واقتبسوا فن العمارة عن المصريين وأخذوا النقود عن اليونانيين وتعلموا بناء السفن عن </a:t>
            </a:r>
            <a:r>
              <a:rPr lang="ar-OM" sz="3200" b="1" dirty="0" err="1" smtClean="0">
                <a:solidFill>
                  <a:srgbClr val="00FF00"/>
                </a:solidFill>
                <a:effectLst>
                  <a:glow rad="228600">
                    <a:schemeClr val="accent1">
                      <a:satMod val="175000"/>
                      <a:alpha val="40000"/>
                    </a:schemeClr>
                  </a:glow>
                </a:effectLst>
                <a:cs typeface="Akhbar MT" pitchFamily="2" charset="-78"/>
              </a:rPr>
              <a:t>الفينيقين</a:t>
            </a:r>
            <a:r>
              <a:rPr lang="ar-OM" sz="3200" b="1" dirty="0" smtClean="0">
                <a:solidFill>
                  <a:srgbClr val="00FF00"/>
                </a:solidFill>
                <a:effectLst>
                  <a:glow rad="228600">
                    <a:schemeClr val="accent1">
                      <a:satMod val="175000"/>
                      <a:alpha val="40000"/>
                    </a:schemeClr>
                  </a:glow>
                </a:effectLst>
                <a:cs typeface="Akhbar MT" pitchFamily="2" charset="-78"/>
              </a:rPr>
              <a:t> </a:t>
            </a:r>
            <a:r>
              <a:rPr lang="ar-OM" sz="3200" b="1" dirty="0" err="1" smtClean="0">
                <a:solidFill>
                  <a:srgbClr val="00FF00"/>
                </a:solidFill>
                <a:effectLst>
                  <a:glow rad="228600">
                    <a:schemeClr val="accent1">
                      <a:satMod val="175000"/>
                      <a:alpha val="40000"/>
                    </a:schemeClr>
                  </a:glow>
                </a:effectLst>
                <a:cs typeface="Akhbar MT" pitchFamily="2" charset="-78"/>
              </a:rPr>
              <a:t>.</a:t>
            </a:r>
            <a:endParaRPr lang="ar-OM" sz="3200" b="1" dirty="0">
              <a:solidFill>
                <a:srgbClr val="00FF00"/>
              </a:solidFill>
              <a:effectLst>
                <a:glow rad="228600">
                  <a:schemeClr val="accent1">
                    <a:satMod val="175000"/>
                    <a:alpha val="40000"/>
                  </a:schemeClr>
                </a:glow>
              </a:effectLst>
              <a:cs typeface="Akhbar MT" pitchFamily="2" charset="-78"/>
            </a:endParaRPr>
          </a:p>
        </p:txBody>
      </p:sp>
      <p:pic>
        <p:nvPicPr>
          <p:cNvPr id="5" name="صورة 4" descr="download (1).jpg"/>
          <p:cNvPicPr>
            <a:picLocks noChangeAspect="1"/>
          </p:cNvPicPr>
          <p:nvPr/>
        </p:nvPicPr>
        <p:blipFill>
          <a:blip r:embed="rId2"/>
          <a:stretch>
            <a:fillRect/>
          </a:stretch>
        </p:blipFill>
        <p:spPr>
          <a:xfrm>
            <a:off x="6034088" y="3933825"/>
            <a:ext cx="2355850" cy="23034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صورة 5" descr="download (2).jpg"/>
          <p:cNvPicPr>
            <a:picLocks noChangeAspect="1"/>
          </p:cNvPicPr>
          <p:nvPr/>
        </p:nvPicPr>
        <p:blipFill>
          <a:blip r:embed="rId3"/>
          <a:stretch>
            <a:fillRect/>
          </a:stretch>
        </p:blipFill>
        <p:spPr>
          <a:xfrm>
            <a:off x="3348038" y="3933825"/>
            <a:ext cx="2376487" cy="2336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صورة 6" descr="download (3).jpg"/>
          <p:cNvPicPr>
            <a:picLocks noChangeAspect="1"/>
          </p:cNvPicPr>
          <p:nvPr/>
        </p:nvPicPr>
        <p:blipFill>
          <a:blip r:embed="rId4"/>
          <a:stretch>
            <a:fillRect/>
          </a:stretch>
        </p:blipFill>
        <p:spPr>
          <a:xfrm>
            <a:off x="539750" y="3933825"/>
            <a:ext cx="2376488" cy="23225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93812266"/>
      </p:ext>
    </p:extLst>
  </p:cSld>
  <p:clrMapOvr>
    <a:masterClrMapping/>
  </p:clrMapOvr>
  <p:transition>
    <p:circl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2_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3_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4_حيوية">
  <a:themeElements>
    <a:clrScheme name="حيوية">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حيوية">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حيوية">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TotalTime>
  <Words>823</Words>
  <Application>Microsoft Office PowerPoint</Application>
  <PresentationFormat>On-screen Show (4:3)</PresentationFormat>
  <Paragraphs>90</Paragraphs>
  <Slides>37</Slides>
  <Notes>1</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37</vt:i4>
      </vt:variant>
    </vt:vector>
  </HeadingPairs>
  <TitlesOfParts>
    <vt:vector size="54" baseType="lpstr">
      <vt:lpstr>Akhbar MT</vt:lpstr>
      <vt:lpstr>Andalus</vt:lpstr>
      <vt:lpstr>Arial</vt:lpstr>
      <vt:lpstr>Calibri</vt:lpstr>
      <vt:lpstr>Century Gothic</vt:lpstr>
      <vt:lpstr>DecoType Naskh Variants</vt:lpstr>
      <vt:lpstr>DecoType Thuluth</vt:lpstr>
      <vt:lpstr>Tahoma</vt:lpstr>
      <vt:lpstr>Times New Roman</vt:lpstr>
      <vt:lpstr>Verdana</vt:lpstr>
      <vt:lpstr>Wingdings 2</vt:lpstr>
      <vt:lpstr>سمة Office</vt:lpstr>
      <vt:lpstr>حيوية</vt:lpstr>
      <vt:lpstr>1_حيوية</vt:lpstr>
      <vt:lpstr>2_حيوية</vt:lpstr>
      <vt:lpstr>3_حيوية</vt:lpstr>
      <vt:lpstr>4_حيوية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معالم الحضارة الفارسية القديمة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نظام الحكم قديما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N N</cp:lastModifiedBy>
  <cp:revision>38</cp:revision>
  <dcterms:created xsi:type="dcterms:W3CDTF">2014-04-03T10:21:15Z</dcterms:created>
  <dcterms:modified xsi:type="dcterms:W3CDTF">2014-04-15T14:31:52Z</dcterms:modified>
</cp:coreProperties>
</file>