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0" r:id="rId4"/>
    <p:sldId id="271" r:id="rId5"/>
    <p:sldId id="272" r:id="rId6"/>
    <p:sldId id="257" r:id="rId7"/>
    <p:sldId id="264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D08-ABAF-4E32-9AB0-426B066B48C8}" type="datetimeFigureOut">
              <a:rPr lang="en-US" smtClean="0"/>
              <a:pPr/>
              <a:t>6/24/2019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4CC1-7826-4434-A2BD-B252EBAB786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D08-ABAF-4E32-9AB0-426B066B48C8}" type="datetimeFigureOut">
              <a:rPr lang="en-US" smtClean="0"/>
              <a:pPr/>
              <a:t>6/24/2019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4CC1-7826-4434-A2BD-B252EBAB786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D08-ABAF-4E32-9AB0-426B066B48C8}" type="datetimeFigureOut">
              <a:rPr lang="en-US" smtClean="0"/>
              <a:pPr/>
              <a:t>6/24/2019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4CC1-7826-4434-A2BD-B252EBAB786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D08-ABAF-4E32-9AB0-426B066B48C8}" type="datetimeFigureOut">
              <a:rPr lang="en-US" smtClean="0"/>
              <a:pPr/>
              <a:t>6/24/2019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4CC1-7826-4434-A2BD-B252EBAB786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D08-ABAF-4E32-9AB0-426B066B48C8}" type="datetimeFigureOut">
              <a:rPr lang="en-US" smtClean="0"/>
              <a:pPr/>
              <a:t>6/24/2019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4CC1-7826-4434-A2BD-B252EBAB786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D08-ABAF-4E32-9AB0-426B066B48C8}" type="datetimeFigureOut">
              <a:rPr lang="en-US" smtClean="0"/>
              <a:pPr/>
              <a:t>6/24/2019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4CC1-7826-4434-A2BD-B252EBAB786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D08-ABAF-4E32-9AB0-426B066B48C8}" type="datetimeFigureOut">
              <a:rPr lang="en-US" smtClean="0"/>
              <a:pPr/>
              <a:t>6/24/2019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4CC1-7826-4434-A2BD-B252EBAB786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D08-ABAF-4E32-9AB0-426B066B48C8}" type="datetimeFigureOut">
              <a:rPr lang="en-US" smtClean="0"/>
              <a:pPr/>
              <a:t>6/24/2019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4CC1-7826-4434-A2BD-B252EBAB786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D08-ABAF-4E32-9AB0-426B066B48C8}" type="datetimeFigureOut">
              <a:rPr lang="en-US" smtClean="0"/>
              <a:pPr/>
              <a:t>6/24/2019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4CC1-7826-4434-A2BD-B252EBAB786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D08-ABAF-4E32-9AB0-426B066B48C8}" type="datetimeFigureOut">
              <a:rPr lang="en-US" smtClean="0"/>
              <a:pPr/>
              <a:t>6/24/2019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4CC1-7826-4434-A2BD-B252EBAB786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D08-ABAF-4E32-9AB0-426B066B48C8}" type="datetimeFigureOut">
              <a:rPr lang="en-US" smtClean="0"/>
              <a:pPr/>
              <a:t>6/24/2019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4CC1-7826-4434-A2BD-B252EBAB786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93D08-ABAF-4E32-9AB0-426B066B48C8}" type="datetimeFigureOut">
              <a:rPr lang="en-US" smtClean="0"/>
              <a:pPr/>
              <a:t>6/24/2019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94CC1-7826-4434-A2BD-B252EBAB786D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theconferenceshop.com.a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heconferenceshop.com.au/" TargetMode="External"/><Relationship Id="rId2" Type="http://schemas.openxmlformats.org/officeDocument/2006/relationships/hyperlink" Target="Canberra%20Business%20Meetings%20Venu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theconferenceshop/" TargetMode="External"/><Relationship Id="rId2" Type="http://schemas.openxmlformats.org/officeDocument/2006/relationships/hyperlink" Target="http://theconferenceshop.com.a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www.pinterest.com/conference_shop/" TargetMode="External"/><Relationship Id="rId4" Type="http://schemas.openxmlformats.org/officeDocument/2006/relationships/hyperlink" Target="https://twitter.com/ConferenceBlur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85859"/>
            <a:ext cx="7772400" cy="185738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Canberra Business Meetings Venues</a:t>
            </a:r>
            <a:endParaRPr lang="en-IN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3357562"/>
            <a:ext cx="8143932" cy="2281238"/>
          </a:xfrm>
        </p:spPr>
        <p:txBody>
          <a:bodyPr>
            <a:normAutofit/>
          </a:bodyPr>
          <a:lstStyle/>
          <a:p>
            <a:r>
              <a:rPr lang="en-IN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hlinkClick r:id="rId2"/>
              </a:rPr>
              <a:t>www.theconferenceshop.com.au</a:t>
            </a:r>
            <a:endParaRPr lang="en-IN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81210"/>
            <a:ext cx="9143999" cy="217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857256"/>
          </a:xfrm>
        </p:spPr>
        <p:txBody>
          <a:bodyPr>
            <a:noAutofit/>
          </a:bodyPr>
          <a:lstStyle/>
          <a:p>
            <a:r>
              <a:rPr lang="en-IN" sz="5400" dirty="0" smtClean="0">
                <a:solidFill>
                  <a:srgbClr val="C00000"/>
                </a:solidFill>
                <a:latin typeface="Brush Script MT" pitchFamily="66" charset="0"/>
              </a:rPr>
              <a:t>-</a:t>
            </a:r>
            <a:endParaRPr lang="en-IN" sz="5400" dirty="0">
              <a:solidFill>
                <a:srgbClr val="C00000"/>
              </a:solidFill>
              <a:latin typeface="Brush Script MT" pitchFamily="66" charset="0"/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294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857256"/>
          </a:xfrm>
        </p:spPr>
        <p:txBody>
          <a:bodyPr>
            <a:noAutofit/>
          </a:bodyPr>
          <a:lstStyle/>
          <a:p>
            <a:r>
              <a:rPr lang="en-IN" sz="5400" dirty="0" smtClean="0">
                <a:solidFill>
                  <a:srgbClr val="C00000"/>
                </a:solidFill>
                <a:latin typeface="Brush Script MT" pitchFamily="66" charset="0"/>
              </a:rPr>
              <a:t>-</a:t>
            </a:r>
            <a:endParaRPr lang="en-IN" sz="5400" dirty="0">
              <a:solidFill>
                <a:srgbClr val="C00000"/>
              </a:solidFill>
              <a:latin typeface="Brush Script MT" pitchFamily="66" charset="0"/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84274"/>
            <a:ext cx="9118912" cy="257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857256"/>
          </a:xfrm>
        </p:spPr>
        <p:txBody>
          <a:bodyPr>
            <a:noAutofit/>
          </a:bodyPr>
          <a:lstStyle/>
          <a:p>
            <a:r>
              <a:rPr lang="en-IN" sz="5400" dirty="0" smtClean="0">
                <a:solidFill>
                  <a:srgbClr val="C00000"/>
                </a:solidFill>
                <a:latin typeface="Brush Script MT" pitchFamily="66" charset="0"/>
              </a:rPr>
              <a:t>-</a:t>
            </a:r>
            <a:endParaRPr lang="en-IN" sz="5400" dirty="0">
              <a:solidFill>
                <a:srgbClr val="C00000"/>
              </a:solidFill>
              <a:latin typeface="Brush Script MT" pitchFamily="66" charset="0"/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63712"/>
            <a:ext cx="9144000" cy="2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857256"/>
          </a:xfrm>
        </p:spPr>
        <p:txBody>
          <a:bodyPr>
            <a:noAutofit/>
          </a:bodyPr>
          <a:lstStyle/>
          <a:p>
            <a:r>
              <a:rPr lang="en-IN" sz="5400" dirty="0" smtClean="0">
                <a:solidFill>
                  <a:srgbClr val="C00000"/>
                </a:solidFill>
                <a:latin typeface="Brush Script MT" pitchFamily="66" charset="0"/>
              </a:rPr>
              <a:t>-</a:t>
            </a:r>
            <a:endParaRPr lang="en-IN" sz="5400" dirty="0">
              <a:solidFill>
                <a:srgbClr val="C00000"/>
              </a:solidFill>
              <a:latin typeface="Brush Script MT" pitchFamily="66" charset="0"/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43049"/>
            <a:ext cx="9144000" cy="291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357322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 action="ppaction://hlinkfile"/>
              </a:rPr>
              <a:t>Canberra Business Meetings Venues </a:t>
            </a:r>
            <a:endParaRPr lang="en-IN" sz="32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When it comes to selecting one of the proper Canberra venues is difficult for amateurs. Allow the experienced in the field </a:t>
            </a:r>
            <a:r>
              <a:rPr lang="en-US" sz="2800" dirty="0">
                <a:latin typeface="Arial" pitchFamily="34" charset="0"/>
                <a:cs typeface="Arial" pitchFamily="34" charset="0"/>
                <a:hlinkClick r:id="rId3"/>
              </a:rPr>
              <a:t>http://theconferenceshop.com.au</a:t>
            </a:r>
            <a:r>
              <a:rPr lang="en-US" sz="2800" dirty="0" smtClean="0">
                <a:latin typeface="Arial" pitchFamily="34" charset="0"/>
                <a:cs typeface="Arial" pitchFamily="34" charset="0"/>
                <a:hlinkClick r:id="rId3"/>
              </a:rPr>
              <a:t>/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regions/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canberra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/ to do the choosing.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Contact us</a:t>
            </a:r>
            <a:endParaRPr lang="en-IN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736"/>
            <a:ext cx="5467380" cy="47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Contact us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5720" y="2143116"/>
            <a:ext cx="8858280" cy="3983047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Website -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http://theconferenceshop.com.au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US" sz="24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Facebook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https://www.facebook.com/theconferenceshop/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Twitter -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https://twitter.com/ConferenceBlurb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Pinterest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https://www.pinterest.com/conference_shop/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IN" sz="2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4286256"/>
            <a:ext cx="2957511" cy="141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56</Words>
  <Application>Microsoft Office PowerPoint</Application>
  <PresentationFormat>On-screen Show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Canberra Business Meetings Venues</vt:lpstr>
      <vt:lpstr>-</vt:lpstr>
      <vt:lpstr>-</vt:lpstr>
      <vt:lpstr>-</vt:lpstr>
      <vt:lpstr>-</vt:lpstr>
      <vt:lpstr>Canberra Business Meetings Venues </vt:lpstr>
      <vt:lpstr>Contact us</vt:lpstr>
      <vt:lpstr>Contact 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Erotic Accessories and Online Adult Shopping</dc:title>
  <dc:creator>hp</dc:creator>
  <cp:lastModifiedBy>Vivek Bhatt</cp:lastModifiedBy>
  <cp:revision>79</cp:revision>
  <dcterms:created xsi:type="dcterms:W3CDTF">2014-06-15T21:26:55Z</dcterms:created>
  <dcterms:modified xsi:type="dcterms:W3CDTF">2019-06-24T04:12:57Z</dcterms:modified>
</cp:coreProperties>
</file>