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60" r:id="rId5"/>
    <p:sldId id="259" r:id="rId6"/>
    <p:sldId id="262" r:id="rId7"/>
    <p:sldId id="258" r:id="rId8"/>
    <p:sldId id="263" r:id="rId9"/>
    <p:sldId id="264" r:id="rId10"/>
    <p:sldId id="265" r:id="rId11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647" userDrawn="1">
          <p15:clr>
            <a:srgbClr val="A4A3A4"/>
          </p15:clr>
        </p15:guide>
        <p15:guide id="3" orient="horz" pos="56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B36"/>
    <a:srgbClr val="FF9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2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2046" y="426"/>
      </p:cViewPr>
      <p:guideLst>
        <p:guide pos="5647"/>
        <p:guide orient="horz" pos="56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9386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429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0266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4484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1833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8911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4046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038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6127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0835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5956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6AC07-D7CD-40F3-8F40-46B22F638630}" type="datetimeFigureOut">
              <a:rPr lang="en-ID" smtClean="0"/>
              <a:t>20/07/2020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819F7-6DC9-4DE1-9B88-C51B9E8014C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220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5684108" y="1919562"/>
            <a:ext cx="0" cy="14234984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4" name="Picture 23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7852089C-2123-4134-B055-B914B43B11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3465" r="8283" b="36234"/>
          <a:stretch>
            <a:fillRect/>
          </a:stretch>
        </p:blipFill>
        <p:spPr>
          <a:xfrm>
            <a:off x="3271177" y="3719493"/>
            <a:ext cx="11042571" cy="10430259"/>
          </a:xfrm>
          <a:custGeom>
            <a:avLst/>
            <a:gdLst>
              <a:gd name="connsiteX0" fmla="*/ 7406707 w 11042571"/>
              <a:gd name="connsiteY0" fmla="*/ 57 h 10430259"/>
              <a:gd name="connsiteX1" fmla="*/ 8535826 w 11042571"/>
              <a:gd name="connsiteY1" fmla="*/ 92610 h 10430259"/>
              <a:gd name="connsiteX2" fmla="*/ 8322227 w 11042571"/>
              <a:gd name="connsiteY2" fmla="*/ 10292526 h 10430259"/>
              <a:gd name="connsiteX3" fmla="*/ 3580 w 11042571"/>
              <a:gd name="connsiteY3" fmla="*/ 4931338 h 10430259"/>
              <a:gd name="connsiteX4" fmla="*/ 7406707 w 11042571"/>
              <a:gd name="connsiteY4" fmla="*/ 57 h 10430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2571" h="10430259">
                <a:moveTo>
                  <a:pt x="7406707" y="57"/>
                </a:moveTo>
                <a:cubicBezTo>
                  <a:pt x="7786709" y="1514"/>
                  <a:pt x="8164632" y="31273"/>
                  <a:pt x="8535826" y="92610"/>
                </a:cubicBezTo>
                <a:cubicBezTo>
                  <a:pt x="12800010" y="831067"/>
                  <a:pt x="10864566" y="8718705"/>
                  <a:pt x="8322227" y="10292526"/>
                </a:cubicBezTo>
                <a:cubicBezTo>
                  <a:pt x="6806537" y="11192274"/>
                  <a:pt x="155694" y="7485613"/>
                  <a:pt x="3580" y="4931338"/>
                </a:cubicBezTo>
                <a:cubicBezTo>
                  <a:pt x="-134273" y="2616527"/>
                  <a:pt x="3733358" y="-14024"/>
                  <a:pt x="7406707" y="57"/>
                </a:cubicBezTo>
                <a:close/>
              </a:path>
            </a:pathLst>
          </a:cu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0728209" y="10571837"/>
            <a:ext cx="4001277" cy="4001277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1074197" y="10917826"/>
            <a:ext cx="2987791" cy="2987791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2593487" y="9000331"/>
            <a:ext cx="2343172" cy="2343172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2618201" y="9564128"/>
            <a:ext cx="1523090" cy="1523090"/>
          </a:xfrm>
          <a:prstGeom prst="ellipse">
            <a:avLst/>
          </a:prstGeom>
          <a:gradFill>
            <a:gsLst>
              <a:gs pos="0">
                <a:srgbClr val="FF9E15">
                  <a:alpha val="70000"/>
                </a:srgbClr>
              </a:gs>
              <a:gs pos="100000">
                <a:srgbClr val="F54B36">
                  <a:alpha val="2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2994140" y="15108720"/>
            <a:ext cx="11596643" cy="0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5903099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5862371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5903099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23EC441-DC1C-42A7-9D46-F56A3AA3BF16}"/>
              </a:ext>
            </a:extLst>
          </p:cNvPr>
          <p:cNvSpPr/>
          <p:nvPr/>
        </p:nvSpPr>
        <p:spPr>
          <a:xfrm>
            <a:off x="3178796" y="14288665"/>
            <a:ext cx="2131588" cy="5637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ORDER HERE</a:t>
            </a:r>
            <a:endParaRPr lang="en-ID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2142762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2657479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3172198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3686915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14729486" y="4328790"/>
            <a:ext cx="678012" cy="678012"/>
          </a:xfrm>
          <a:prstGeom prst="ellipse">
            <a:avLst/>
          </a:prstGeom>
          <a:noFill/>
          <a:ln w="57150">
            <a:solidFill>
              <a:srgbClr val="F54B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14991438" y="5842338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14991438" y="6288366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14991438" y="6734394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14991438" y="7180422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11074197" y="2033342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F54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F54B3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Music">
            <a:hlinkClick r:id="" action="ppaction://media"/>
            <a:extLst>
              <a:ext uri="{FF2B5EF4-FFF2-40B4-BE49-F238E27FC236}">
                <a16:creationId xmlns:a16="http://schemas.microsoft.com/office/drawing/2014/main" id="{FD6A1F06-4AE9-4DEC-BD1D-8DB68A019C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87413" y="114049"/>
            <a:ext cx="406400" cy="4064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38A031A-AF22-4420-9D53-27A331780242}"/>
              </a:ext>
            </a:extLst>
          </p:cNvPr>
          <p:cNvSpPr txBox="1"/>
          <p:nvPr/>
        </p:nvSpPr>
        <p:spPr>
          <a:xfrm>
            <a:off x="5750350" y="16099875"/>
            <a:ext cx="84341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THEMOVID PRESENT</a:t>
            </a:r>
            <a:endParaRPr lang="en-ID" sz="6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54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98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decel="1076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3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600000">
                                      <p:cBhvr>
                                        <p:cTn id="14" dur="3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6337E-7 -2.12364E-6 L -8.56337E-7 0.25002 " pathEditMode="relative" rAng="0" ptsTypes="AA">
                                      <p:cBhvr>
                                        <p:cTn id="10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56337E-7 0.25002 L -8.56337E-7 2.96587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6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6.43796E-7 L 4.86992E-6 -6.49087E-7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52" y="-247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5" grpId="0" animBg="1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5" grpId="0" animBg="1"/>
      <p:bldP spid="56" grpId="0" animBg="1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051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5684108" y="1919562"/>
            <a:ext cx="0" cy="14234984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5930060" y="14630961"/>
            <a:ext cx="4001277" cy="4001277"/>
          </a:xfrm>
          <a:prstGeom prst="ellipse">
            <a:avLst/>
          </a:prstGeom>
          <a:gradFill>
            <a:gsLst>
              <a:gs pos="0">
                <a:srgbClr val="92D050">
                  <a:alpha val="72000"/>
                </a:srgbClr>
              </a:gs>
              <a:gs pos="100000">
                <a:srgbClr val="00B0F0">
                  <a:alpha val="4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6276048" y="14976950"/>
            <a:ext cx="2987791" cy="2987791"/>
          </a:xfrm>
          <a:prstGeom prst="ellipse">
            <a:avLst/>
          </a:prstGeom>
          <a:gradFill>
            <a:gsLst>
              <a:gs pos="0">
                <a:srgbClr val="92D050">
                  <a:alpha val="76000"/>
                </a:srgbClr>
              </a:gs>
              <a:gs pos="100000">
                <a:srgbClr val="00B0F0">
                  <a:alpha val="54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-1229913" y="16585153"/>
            <a:ext cx="2343172" cy="2343172"/>
          </a:xfrm>
          <a:prstGeom prst="ellipse">
            <a:avLst/>
          </a:prstGeom>
          <a:gradFill>
            <a:gsLst>
              <a:gs pos="0">
                <a:srgbClr val="92D050">
                  <a:alpha val="53000"/>
                </a:srgbClr>
              </a:gs>
              <a:gs pos="100000">
                <a:srgbClr val="00B0F0">
                  <a:alpha val="5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-1205199" y="17148950"/>
            <a:ext cx="1523090" cy="1523090"/>
          </a:xfrm>
          <a:prstGeom prst="ellipse">
            <a:avLst/>
          </a:prstGeom>
          <a:gradFill>
            <a:gsLst>
              <a:gs pos="0">
                <a:srgbClr val="92D050">
                  <a:alpha val="83000"/>
                </a:srgbClr>
              </a:gs>
              <a:gs pos="100000">
                <a:srgbClr val="00B0F0">
                  <a:alpha val="64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2994140" y="15108720"/>
            <a:ext cx="1159664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5903099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5862371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5903099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23EC441-DC1C-42A7-9D46-F56A3AA3BF16}"/>
              </a:ext>
            </a:extLst>
          </p:cNvPr>
          <p:cNvSpPr/>
          <p:nvPr/>
        </p:nvSpPr>
        <p:spPr>
          <a:xfrm>
            <a:off x="3178796" y="14288665"/>
            <a:ext cx="2131588" cy="56377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ORDER HERE</a:t>
            </a:r>
            <a:endParaRPr lang="en-ID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113259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627976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2142695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2657412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14729486" y="4328790"/>
            <a:ext cx="678012" cy="678012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14991438" y="5842338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14991438" y="6288366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14991438" y="6734394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14991438" y="7180422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92D050">
                  <a:alpha val="82000"/>
                </a:srgbClr>
              </a:gs>
              <a:gs pos="100000">
                <a:srgbClr val="00B0F0">
                  <a:alpha val="4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92D050">
                  <a:alpha val="74000"/>
                </a:srgbClr>
              </a:gs>
              <a:gs pos="100000">
                <a:srgbClr val="00B0F0">
                  <a:alpha val="51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11074197" y="2033342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EC41F19-D1A3-4A2A-8FF2-21401192F96F}"/>
              </a:ext>
            </a:extLst>
          </p:cNvPr>
          <p:cNvSpPr txBox="1"/>
          <p:nvPr/>
        </p:nvSpPr>
        <p:spPr>
          <a:xfrm>
            <a:off x="7955338" y="11441057"/>
            <a:ext cx="778347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BRAND NEW</a:t>
            </a:r>
          </a:p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TEMPLATE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1" name="Picture 40" descr="A person sitting on a sidewalk&#10;&#10;Description automatically generated">
            <a:extLst>
              <a:ext uri="{FF2B5EF4-FFF2-40B4-BE49-F238E27FC236}">
                <a16:creationId xmlns:a16="http://schemas.microsoft.com/office/drawing/2014/main" id="{1A135D30-6A0B-4F95-9531-3A701987CD1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8" t="16765" r="240" b="1926"/>
          <a:stretch>
            <a:fillRect/>
          </a:stretch>
        </p:blipFill>
        <p:spPr>
          <a:xfrm>
            <a:off x="-3444254" y="-1607004"/>
            <a:ext cx="14813183" cy="16268668"/>
          </a:xfrm>
          <a:custGeom>
            <a:avLst/>
            <a:gdLst>
              <a:gd name="connsiteX0" fmla="*/ 5009618 w 14813183"/>
              <a:gd name="connsiteY0" fmla="*/ 282 h 16268668"/>
              <a:gd name="connsiteX1" fmla="*/ 14784880 w 14813183"/>
              <a:gd name="connsiteY1" fmla="*/ 7236778 h 16268668"/>
              <a:gd name="connsiteX2" fmla="*/ 3915307 w 14813183"/>
              <a:gd name="connsiteY2" fmla="*/ 16178153 h 16268668"/>
              <a:gd name="connsiteX3" fmla="*/ 1296430 w 14813183"/>
              <a:gd name="connsiteY3" fmla="*/ 2153256 h 16268668"/>
              <a:gd name="connsiteX4" fmla="*/ 5009618 w 14813183"/>
              <a:gd name="connsiteY4" fmla="*/ 282 h 16268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3183" h="16268668">
                <a:moveTo>
                  <a:pt x="5009618" y="282"/>
                </a:moveTo>
                <a:cubicBezTo>
                  <a:pt x="8950809" y="39565"/>
                  <a:pt x="14129201" y="4187105"/>
                  <a:pt x="14784880" y="7236778"/>
                </a:cubicBezTo>
                <a:cubicBezTo>
                  <a:pt x="15348316" y="9744974"/>
                  <a:pt x="7352425" y="17169498"/>
                  <a:pt x="3915307" y="16178153"/>
                </a:cubicBezTo>
                <a:cubicBezTo>
                  <a:pt x="433671" y="15188890"/>
                  <a:pt x="-1407392" y="7302689"/>
                  <a:pt x="1296430" y="2153256"/>
                </a:cubicBezTo>
                <a:cubicBezTo>
                  <a:pt x="2114645" y="598591"/>
                  <a:pt x="3467412" y="-15090"/>
                  <a:pt x="5009618" y="2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26977325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27621E-6 -3.68463E-6 L -2.27621E-6 -0.250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2735E-7 -9.95679E-7 L 4.12735E-7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6337E-7 -2.12364E-6 L -8.56337E-7 0.25002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56337E-7 0.25002 L -8.56337E-7 2.9658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6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6.43796E-7 L 4.86992E-6 -6.49087E-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52" y="-24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8" presetClass="emph" presetSubtype="0" decel="11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16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5" grpId="0" animBg="1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5" grpId="0" animBg="1"/>
      <p:bldP spid="56" grpId="0" animBg="1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5684108" y="1919562"/>
            <a:ext cx="0" cy="14234984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5930060" y="14630961"/>
            <a:ext cx="4001277" cy="4001277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6276048" y="14976950"/>
            <a:ext cx="2987791" cy="2987791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-1229913" y="16585153"/>
            <a:ext cx="2343172" cy="2343172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-1205199" y="17148950"/>
            <a:ext cx="1523090" cy="1523090"/>
          </a:xfrm>
          <a:prstGeom prst="ellipse">
            <a:avLst/>
          </a:prstGeom>
          <a:gradFill>
            <a:gsLst>
              <a:gs pos="0">
                <a:srgbClr val="FF9E15">
                  <a:alpha val="70000"/>
                </a:srgbClr>
              </a:gs>
              <a:gs pos="100000">
                <a:srgbClr val="F54B36">
                  <a:alpha val="2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2994140" y="15108720"/>
            <a:ext cx="11596643" cy="0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5903099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5862371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5903099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23EC441-DC1C-42A7-9D46-F56A3AA3BF16}"/>
              </a:ext>
            </a:extLst>
          </p:cNvPr>
          <p:cNvSpPr/>
          <p:nvPr/>
        </p:nvSpPr>
        <p:spPr>
          <a:xfrm>
            <a:off x="3178796" y="14288665"/>
            <a:ext cx="2131588" cy="5637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ORDER HERE</a:t>
            </a:r>
            <a:endParaRPr lang="en-ID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113259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627976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2142695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2657412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14729486" y="4328790"/>
            <a:ext cx="678012" cy="678012"/>
          </a:xfrm>
          <a:prstGeom prst="ellipse">
            <a:avLst/>
          </a:prstGeom>
          <a:noFill/>
          <a:ln w="57150">
            <a:solidFill>
              <a:srgbClr val="F54B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14991438" y="5842338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14991438" y="6288366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14991438" y="6734394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14991438" y="7180422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11074197" y="2033342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F54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F54B3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2" name="Picture 41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53968DC5-98E6-4FB5-ACBF-055576EE3C0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5" r="10471"/>
          <a:stretch>
            <a:fillRect/>
          </a:stretch>
        </p:blipFill>
        <p:spPr>
          <a:xfrm flipH="1">
            <a:off x="-1981924" y="-1204338"/>
            <a:ext cx="14626075" cy="15358634"/>
          </a:xfrm>
          <a:custGeom>
            <a:avLst/>
            <a:gdLst>
              <a:gd name="connsiteX0" fmla="*/ 10524390 w 14626075"/>
              <a:gd name="connsiteY0" fmla="*/ 0 h 15358634"/>
              <a:gd name="connsiteX1" fmla="*/ 8636490 w 14626075"/>
              <a:gd name="connsiteY1" fmla="*/ 0 h 15358634"/>
              <a:gd name="connsiteX2" fmla="*/ 8542647 w 14626075"/>
              <a:gd name="connsiteY2" fmla="*/ 14806 h 15358634"/>
              <a:gd name="connsiteX3" fmla="*/ 16962 w 14626075"/>
              <a:gd name="connsiteY3" fmla="*/ 7237268 h 15358634"/>
              <a:gd name="connsiteX4" fmla="*/ 9883406 w 14626075"/>
              <a:gd name="connsiteY4" fmla="*/ 15348669 h 15358634"/>
              <a:gd name="connsiteX5" fmla="*/ 9998235 w 14626075"/>
              <a:gd name="connsiteY5" fmla="*/ 15358634 h 15358634"/>
              <a:gd name="connsiteX6" fmla="*/ 10616544 w 14626075"/>
              <a:gd name="connsiteY6" fmla="*/ 15358634 h 15358634"/>
              <a:gd name="connsiteX7" fmla="*/ 10636335 w 14626075"/>
              <a:gd name="connsiteY7" fmla="*/ 15357195 h 15358634"/>
              <a:gd name="connsiteX8" fmla="*/ 11136838 w 14626075"/>
              <a:gd name="connsiteY8" fmla="*/ 15253349 h 15358634"/>
              <a:gd name="connsiteX9" fmla="*/ 13070729 w 14626075"/>
              <a:gd name="connsiteY9" fmla="*/ 1805604 h 15358634"/>
              <a:gd name="connsiteX10" fmla="*/ 10535569 w 14626075"/>
              <a:gd name="connsiteY10" fmla="*/ 1887 h 1535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26075" h="15358634">
                <a:moveTo>
                  <a:pt x="10524390" y="0"/>
                </a:moveTo>
                <a:lnTo>
                  <a:pt x="8636490" y="0"/>
                </a:lnTo>
                <a:lnTo>
                  <a:pt x="8542647" y="14806"/>
                </a:lnTo>
                <a:cubicBezTo>
                  <a:pt x="4811022" y="675616"/>
                  <a:pt x="489447" y="4500219"/>
                  <a:pt x="16962" y="7237268"/>
                </a:cubicBezTo>
                <a:cubicBezTo>
                  <a:pt x="-374486" y="9382965"/>
                  <a:pt x="6102147" y="14933740"/>
                  <a:pt x="9883406" y="15348669"/>
                </a:cubicBezTo>
                <a:lnTo>
                  <a:pt x="9998235" y="15358634"/>
                </a:lnTo>
                <a:lnTo>
                  <a:pt x="10616544" y="15358634"/>
                </a:lnTo>
                <a:lnTo>
                  <a:pt x="10636335" y="15357195"/>
                </a:lnTo>
                <a:cubicBezTo>
                  <a:pt x="10812959" y="15338882"/>
                  <a:pt x="10980258" y="15304681"/>
                  <a:pt x="11136838" y="15253349"/>
                </a:cubicBezTo>
                <a:cubicBezTo>
                  <a:pt x="14521148" y="14158256"/>
                  <a:pt x="15971567" y="6580211"/>
                  <a:pt x="13070729" y="1805604"/>
                </a:cubicBezTo>
                <a:cubicBezTo>
                  <a:pt x="12436858" y="764581"/>
                  <a:pt x="11550917" y="202501"/>
                  <a:pt x="10535569" y="1887"/>
                </a:cubicBezTo>
                <a:close/>
              </a:path>
            </a:pathLst>
          </a:cu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AEC41F19-D1A3-4A2A-8FF2-21401192F96F}"/>
              </a:ext>
            </a:extLst>
          </p:cNvPr>
          <p:cNvSpPr txBox="1"/>
          <p:nvPr/>
        </p:nvSpPr>
        <p:spPr>
          <a:xfrm>
            <a:off x="7922671" y="11832647"/>
            <a:ext cx="835337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100%</a:t>
            </a:r>
          </a:p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828952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27621E-6 -3.68463E-6 L -2.27621E-6 -0.250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2735E-7 -9.95679E-7 L 4.12735E-7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6337E-7 -2.12364E-6 L -8.56337E-7 0.25002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56337E-7 0.25002 L -8.56337E-7 2.9658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6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6.43796E-7 L 4.86992E-6 -6.49087E-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52" y="-24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8" presetClass="emph" presetSubtype="0" decel="1142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600000">
                                      <p:cBhvr>
                                        <p:cTn id="166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5" grpId="0" animBg="1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5" grpId="0" animBg="1"/>
      <p:bldP spid="56" grpId="0" animBg="1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5684108" y="1919562"/>
            <a:ext cx="0" cy="14234984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1" name="Picture 30" descr="A person standing in front of a brick wall&#10;&#10;Description automatically generated">
            <a:extLst>
              <a:ext uri="{FF2B5EF4-FFF2-40B4-BE49-F238E27FC236}">
                <a16:creationId xmlns:a16="http://schemas.microsoft.com/office/drawing/2014/main" id="{EF075E7B-8E73-40B7-AE54-96A37052B24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2" t="3020" r="7252" b="12145"/>
          <a:stretch>
            <a:fillRect/>
          </a:stretch>
        </p:blipFill>
        <p:spPr>
          <a:xfrm>
            <a:off x="2886400" y="3767792"/>
            <a:ext cx="11296903" cy="10373618"/>
          </a:xfrm>
          <a:custGeom>
            <a:avLst/>
            <a:gdLst>
              <a:gd name="connsiteX0" fmla="*/ 7343355 w 11296903"/>
              <a:gd name="connsiteY0" fmla="*/ 2158 h 10373618"/>
              <a:gd name="connsiteX1" fmla="*/ 8881922 w 11296903"/>
              <a:gd name="connsiteY1" fmla="*/ 120820 h 10373618"/>
              <a:gd name="connsiteX2" fmla="*/ 8264277 w 11296903"/>
              <a:gd name="connsiteY2" fmla="*/ 10239790 h 10373618"/>
              <a:gd name="connsiteX3" fmla="*/ 501 w 11296903"/>
              <a:gd name="connsiteY3" fmla="*/ 4790507 h 10373618"/>
              <a:gd name="connsiteX4" fmla="*/ 7343355 w 11296903"/>
              <a:gd name="connsiteY4" fmla="*/ 2158 h 10373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6903" h="10373618">
                <a:moveTo>
                  <a:pt x="7343355" y="2158"/>
                </a:moveTo>
                <a:cubicBezTo>
                  <a:pt x="7862568" y="-9738"/>
                  <a:pt x="8379246" y="27244"/>
                  <a:pt x="8881922" y="120820"/>
                </a:cubicBezTo>
                <a:cubicBezTo>
                  <a:pt x="13200133" y="928967"/>
                  <a:pt x="10926333" y="8746441"/>
                  <a:pt x="8264277" y="10239790"/>
                </a:cubicBezTo>
                <a:cubicBezTo>
                  <a:pt x="6695660" y="11138805"/>
                  <a:pt x="47425" y="7305937"/>
                  <a:pt x="501" y="4790507"/>
                </a:cubicBezTo>
                <a:cubicBezTo>
                  <a:pt x="-49864" y="2563706"/>
                  <a:pt x="3708860" y="85427"/>
                  <a:pt x="7343355" y="2158"/>
                </a:cubicBezTo>
                <a:close/>
              </a:path>
            </a:pathLst>
          </a:cu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0728209" y="10571837"/>
            <a:ext cx="4001277" cy="4001277"/>
          </a:xfrm>
          <a:prstGeom prst="ellipse">
            <a:avLst/>
          </a:prstGeom>
          <a:gradFill>
            <a:gsLst>
              <a:gs pos="0">
                <a:srgbClr val="92D050">
                  <a:alpha val="77000"/>
                </a:srgbClr>
              </a:gs>
              <a:gs pos="100000">
                <a:srgbClr val="00B0F0">
                  <a:alpha val="4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1074197" y="10917826"/>
            <a:ext cx="2987791" cy="2987791"/>
          </a:xfrm>
          <a:prstGeom prst="ellipse">
            <a:avLst/>
          </a:prstGeom>
          <a:gradFill>
            <a:gsLst>
              <a:gs pos="0">
                <a:srgbClr val="92D050">
                  <a:alpha val="85000"/>
                </a:srgbClr>
              </a:gs>
              <a:gs pos="100000">
                <a:srgbClr val="00B0F0">
                  <a:alpha val="64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2593487" y="9000331"/>
            <a:ext cx="2343172" cy="2343172"/>
          </a:xfrm>
          <a:prstGeom prst="ellipse">
            <a:avLst/>
          </a:prstGeom>
          <a:gradFill>
            <a:gsLst>
              <a:gs pos="0">
                <a:srgbClr val="92D050">
                  <a:alpha val="62000"/>
                </a:srgbClr>
              </a:gs>
              <a:gs pos="100000">
                <a:srgbClr val="00B0F0">
                  <a:alpha val="7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2618201" y="9564128"/>
            <a:ext cx="1523090" cy="1523090"/>
          </a:xfrm>
          <a:prstGeom prst="ellipse">
            <a:avLst/>
          </a:prstGeom>
          <a:gradFill>
            <a:gsLst>
              <a:gs pos="0">
                <a:srgbClr val="92D050">
                  <a:alpha val="93000"/>
                </a:srgbClr>
              </a:gs>
              <a:gs pos="100000">
                <a:srgbClr val="00B0F0">
                  <a:alpha val="7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2994140" y="15108720"/>
            <a:ext cx="1159664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5903099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5862371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5903099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23EC441-DC1C-42A7-9D46-F56A3AA3BF16}"/>
              </a:ext>
            </a:extLst>
          </p:cNvPr>
          <p:cNvSpPr/>
          <p:nvPr/>
        </p:nvSpPr>
        <p:spPr>
          <a:xfrm>
            <a:off x="3178796" y="14288665"/>
            <a:ext cx="2131588" cy="56377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ORDER HERE</a:t>
            </a:r>
            <a:endParaRPr lang="en-ID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2142762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2657479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3172198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3686915" y="48370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14729486" y="4328790"/>
            <a:ext cx="678012" cy="678012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14991438" y="5842338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14991438" y="6288366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14991438" y="6734394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14991438" y="7180422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11074197" y="2033342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92D050"/>
            </a:solidFill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92D050">
                  <a:alpha val="89000"/>
                </a:srgbClr>
              </a:gs>
              <a:gs pos="100000">
                <a:srgbClr val="0070C0">
                  <a:alpha val="4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92D050">
                  <a:alpha val="56000"/>
                </a:srgbClr>
              </a:gs>
              <a:gs pos="100000">
                <a:srgbClr val="00B0F0">
                  <a:alpha val="77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650685-E2DD-478B-91B2-D7445BFAE70B}"/>
              </a:ext>
            </a:extLst>
          </p:cNvPr>
          <p:cNvSpPr txBox="1"/>
          <p:nvPr/>
        </p:nvSpPr>
        <p:spPr>
          <a:xfrm>
            <a:off x="5750350" y="15989640"/>
            <a:ext cx="88404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HIGH QUALITY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468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56337E-7 -2.12364E-6 L -8.56337E-7 0.25002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8.56337E-7 0.25002 L -8.56337E-7 2.9658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6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6.43796E-7 L 4.86992E-6 -6.49087E-7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52" y="-24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4" decel="98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6" presetClass="emph" presetSubtype="0" decel="1076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6" dur="3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600000">
                                      <p:cBhvr>
                                        <p:cTn id="168" dur="3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41" presetClass="entr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5" grpId="0" animBg="1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5" grpId="0" animBg="1"/>
      <p:bldP spid="56" grpId="0" animBg="1"/>
      <p:bldP spid="3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2F97A057-CB9E-4EBB-B6F8-7F71965F8F1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" r="996" b="23751"/>
          <a:stretch>
            <a:fillRect/>
          </a:stretch>
        </p:blipFill>
        <p:spPr>
          <a:xfrm>
            <a:off x="-4888719" y="857133"/>
            <a:ext cx="15695055" cy="17945915"/>
          </a:xfrm>
          <a:custGeom>
            <a:avLst/>
            <a:gdLst>
              <a:gd name="connsiteX0" fmla="*/ 8341816 w 15695055"/>
              <a:gd name="connsiteY0" fmla="*/ 1 h 17945915"/>
              <a:gd name="connsiteX1" fmla="*/ 14950491 w 15695055"/>
              <a:gd name="connsiteY1" fmla="*/ 15675634 h 17945915"/>
              <a:gd name="connsiteX2" fmla="*/ 217526 w 15695055"/>
              <a:gd name="connsiteY2" fmla="*/ 17030383 h 17945915"/>
              <a:gd name="connsiteX3" fmla="*/ 0 w 15695055"/>
              <a:gd name="connsiteY3" fmla="*/ 16945741 h 17945915"/>
              <a:gd name="connsiteX4" fmla="*/ 0 w 15695055"/>
              <a:gd name="connsiteY4" fmla="*/ 5640542 h 17945915"/>
              <a:gd name="connsiteX5" fmla="*/ 214295 w 15695055"/>
              <a:gd name="connsiteY5" fmla="*/ 5348830 h 17945915"/>
              <a:gd name="connsiteX6" fmla="*/ 6448539 w 15695055"/>
              <a:gd name="connsiteY6" fmla="*/ 388241 h 17945915"/>
              <a:gd name="connsiteX7" fmla="*/ 8341816 w 15695055"/>
              <a:gd name="connsiteY7" fmla="*/ 1 h 1794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95055" h="17945915">
                <a:moveTo>
                  <a:pt x="8341816" y="1"/>
                </a:moveTo>
                <a:cubicBezTo>
                  <a:pt x="14163346" y="1651"/>
                  <a:pt x="17201209" y="11466692"/>
                  <a:pt x="14950491" y="15675634"/>
                </a:cubicBezTo>
                <a:cubicBezTo>
                  <a:pt x="13775838" y="17921707"/>
                  <a:pt x="4823365" y="18740697"/>
                  <a:pt x="217526" y="17030383"/>
                </a:cubicBezTo>
                <a:lnTo>
                  <a:pt x="0" y="16945741"/>
                </a:lnTo>
                <a:lnTo>
                  <a:pt x="0" y="5640542"/>
                </a:lnTo>
                <a:lnTo>
                  <a:pt x="214295" y="5348830"/>
                </a:lnTo>
                <a:cubicBezTo>
                  <a:pt x="1831347" y="3231307"/>
                  <a:pt x="3994989" y="1380931"/>
                  <a:pt x="6448539" y="388241"/>
                </a:cubicBezTo>
                <a:cubicBezTo>
                  <a:pt x="7107572" y="122336"/>
                  <a:pt x="7739589" y="-170"/>
                  <a:pt x="8341816" y="1"/>
                </a:cubicBezTo>
                <a:close/>
              </a:path>
            </a:pathLst>
          </a:cu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11888965" y="1919562"/>
            <a:ext cx="0" cy="14234984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5673309" y="13951002"/>
            <a:ext cx="4001277" cy="4001277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6019297" y="14296991"/>
            <a:ext cx="2987791" cy="2987791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-1229913" y="16585153"/>
            <a:ext cx="2343172" cy="2343172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-1205199" y="17148950"/>
            <a:ext cx="1523090" cy="1523090"/>
          </a:xfrm>
          <a:prstGeom prst="ellipse">
            <a:avLst/>
          </a:prstGeom>
          <a:gradFill>
            <a:gsLst>
              <a:gs pos="0">
                <a:srgbClr val="FF9E15">
                  <a:alpha val="70000"/>
                </a:srgbClr>
              </a:gs>
              <a:gs pos="100000">
                <a:srgbClr val="F54B36">
                  <a:alpha val="2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1706969" y="15108720"/>
            <a:ext cx="11596643" cy="0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12300547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12259819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12300547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330137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844854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2359573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2874290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14491684" y="4825310"/>
            <a:ext cx="678012" cy="678012"/>
          </a:xfrm>
          <a:prstGeom prst="ellipse">
            <a:avLst/>
          </a:prstGeom>
          <a:noFill/>
          <a:ln w="57150">
            <a:solidFill>
              <a:srgbClr val="F54B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14753636" y="6338858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14753636" y="6784886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14753636" y="7230914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14753636" y="7676942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C41F19-D1A3-4A2A-8FF2-21401192F96F}"/>
              </a:ext>
            </a:extLst>
          </p:cNvPr>
          <p:cNvSpPr txBox="1"/>
          <p:nvPr/>
        </p:nvSpPr>
        <p:spPr>
          <a:xfrm rot="16200000">
            <a:off x="8947396" y="8094805"/>
            <a:ext cx="80762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EASY TO EDIT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A10571A-3BD6-4151-A3A8-7167F4A60F1F}"/>
              </a:ext>
            </a:extLst>
          </p:cNvPr>
          <p:cNvGrpSpPr/>
          <p:nvPr/>
        </p:nvGrpSpPr>
        <p:grpSpPr>
          <a:xfrm>
            <a:off x="9310710" y="1706771"/>
            <a:ext cx="640326" cy="640326"/>
            <a:chOff x="11074197" y="1150374"/>
            <a:chExt cx="640326" cy="64032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1F8F867-C5D0-4F5E-BB7F-051DC017A255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F54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40CE60D-1BA4-43F7-BF17-DB7A49E4164B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F54B3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4142286984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43E-6 3.69609E-6 L -3.7543E-6 -0.2500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6535E-6 -3.61496E-6 L -1.06535E-6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188E-6 -4.50657E-6 L -1.53188E-6 0.25003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53188E-6 0.25003 L -1.53188E-6 -4.5065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6.43796E-7 L 4.86992E-6 -6.49087E-7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52" y="-247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8" presetClass="emph" presetSubtype="0" decel="1142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600000">
                                      <p:cBhvr>
                                        <p:cTn id="16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5" grpId="0" animBg="1"/>
      <p:bldP spid="56" grpId="0" animBg="1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5684108" y="1919562"/>
            <a:ext cx="0" cy="14234984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5412053" y="13689746"/>
            <a:ext cx="4001277" cy="4001277"/>
          </a:xfrm>
          <a:prstGeom prst="ellipse">
            <a:avLst/>
          </a:prstGeom>
          <a:gradFill>
            <a:gsLst>
              <a:gs pos="0">
                <a:srgbClr val="92D050">
                  <a:alpha val="65000"/>
                </a:srgbClr>
              </a:gs>
              <a:gs pos="100000">
                <a:srgbClr val="00B0F0">
                  <a:alpha val="33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5758041" y="14035735"/>
            <a:ext cx="2987791" cy="2987791"/>
          </a:xfrm>
          <a:prstGeom prst="ellipse">
            <a:avLst/>
          </a:prstGeom>
          <a:gradFill>
            <a:gsLst>
              <a:gs pos="0">
                <a:srgbClr val="92D050">
                  <a:alpha val="61000"/>
                </a:srgbClr>
              </a:gs>
              <a:gs pos="100000">
                <a:srgbClr val="00B0F0">
                  <a:alpha val="5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-1229913" y="16585153"/>
            <a:ext cx="2343172" cy="2343172"/>
          </a:xfrm>
          <a:prstGeom prst="ellipse">
            <a:avLst/>
          </a:prstGeom>
          <a:gradFill>
            <a:gsLst>
              <a:gs pos="0">
                <a:srgbClr val="92D050"/>
              </a:gs>
              <a:gs pos="100000">
                <a:srgbClr val="00B0F0">
                  <a:alpha val="2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-1205199" y="17148950"/>
            <a:ext cx="1523090" cy="1523090"/>
          </a:xfrm>
          <a:prstGeom prst="ellipse">
            <a:avLst/>
          </a:prstGeom>
          <a:gradFill>
            <a:gsLst>
              <a:gs pos="0">
                <a:srgbClr val="92D050">
                  <a:alpha val="54000"/>
                </a:srgbClr>
              </a:gs>
              <a:gs pos="100000">
                <a:srgbClr val="00B0F0">
                  <a:alpha val="5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1706969" y="15108720"/>
            <a:ext cx="1159664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5903099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5862371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5903099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113259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627976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2142695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2657412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4075087" y="1193434"/>
            <a:ext cx="678012" cy="678012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4337039" y="2706982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4337039" y="3153010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4337039" y="3599038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4337039" y="4045066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934089" y="5412233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EC41F19-D1A3-4A2A-8FF2-21401192F96F}"/>
              </a:ext>
            </a:extLst>
          </p:cNvPr>
          <p:cNvSpPr txBox="1"/>
          <p:nvPr/>
        </p:nvSpPr>
        <p:spPr>
          <a:xfrm rot="16200000">
            <a:off x="-3392389" y="7909721"/>
            <a:ext cx="119751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FRESH ANIMATIONS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2" name="Picture 51" descr="A picture containing person, clothing, person, indoor&#10;&#10;Description automatically generated">
            <a:extLst>
              <a:ext uri="{FF2B5EF4-FFF2-40B4-BE49-F238E27FC236}">
                <a16:creationId xmlns:a16="http://schemas.microsoft.com/office/drawing/2014/main" id="{55A9B2A4-B820-4942-9D47-96ABC41DFA7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9242" r="397" b="14602"/>
          <a:stretch>
            <a:fillRect/>
          </a:stretch>
        </p:blipFill>
        <p:spPr>
          <a:xfrm>
            <a:off x="3882951" y="-1772728"/>
            <a:ext cx="16568996" cy="15772212"/>
          </a:xfrm>
          <a:custGeom>
            <a:avLst/>
            <a:gdLst>
              <a:gd name="connsiteX0" fmla="*/ 10968674 w 16568996"/>
              <a:gd name="connsiteY0" fmla="*/ 1346 h 15772212"/>
              <a:gd name="connsiteX1" fmla="*/ 15140101 w 16568996"/>
              <a:gd name="connsiteY1" fmla="*/ 14752602 h 15772212"/>
              <a:gd name="connsiteX2" fmla="*/ 281735 w 16568996"/>
              <a:gd name="connsiteY2" fmla="*/ 11906530 h 15772212"/>
              <a:gd name="connsiteX3" fmla="*/ 10079119 w 16568996"/>
              <a:gd name="connsiteY3" fmla="*/ 108599 h 15772212"/>
              <a:gd name="connsiteX4" fmla="*/ 10968674 w 16568996"/>
              <a:gd name="connsiteY4" fmla="*/ 1346 h 1577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8996" h="15772212">
                <a:moveTo>
                  <a:pt x="10968674" y="1346"/>
                </a:moveTo>
                <a:cubicBezTo>
                  <a:pt x="16767117" y="-142277"/>
                  <a:pt x="17886693" y="11256098"/>
                  <a:pt x="15140101" y="14752602"/>
                </a:cubicBezTo>
                <a:cubicBezTo>
                  <a:pt x="13453249" y="16941145"/>
                  <a:pt x="1822754" y="15429289"/>
                  <a:pt x="281735" y="11906530"/>
                </a:cubicBezTo>
                <a:cubicBezTo>
                  <a:pt x="-1291580" y="8348394"/>
                  <a:pt x="3964418" y="1409758"/>
                  <a:pt x="10079119" y="108599"/>
                </a:cubicBezTo>
                <a:cubicBezTo>
                  <a:pt x="10387019" y="43389"/>
                  <a:pt x="10683505" y="8409"/>
                  <a:pt x="10968674" y="1346"/>
                </a:cubicBezTo>
                <a:close/>
              </a:path>
            </a:pathLst>
          </a:cu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92D050">
                  <a:alpha val="73000"/>
                </a:srgbClr>
              </a:gs>
              <a:gs pos="100000">
                <a:srgbClr val="00B0F0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92D050">
                  <a:alpha val="58000"/>
                </a:srgbClr>
              </a:gs>
              <a:gs pos="100000">
                <a:srgbClr val="00B0F0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4572959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43E-6 3.69609E-6 L -3.7543E-6 -0.2500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6535E-6 -3.61496E-6 L -1.06535E-6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188E-6 -4.50657E-6 L -1.53188E-6 0.25003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53188E-6 0.25003 L -1.53188E-6 -4.5065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683E-6 1.58215E-6 L -1.04683E-6 -0.21378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89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4683E-6 -0.21378 L -1.04683E-6 1.58215E-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8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8" presetClass="emph" presetSubtype="0" decel="11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166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43" grpId="0"/>
      <p:bldP spid="55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5684108" y="1919562"/>
            <a:ext cx="0" cy="14234984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5412053" y="13689746"/>
            <a:ext cx="4001277" cy="4001277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5758041" y="14035735"/>
            <a:ext cx="2987791" cy="2987791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-1229913" y="16585153"/>
            <a:ext cx="2343172" cy="2343172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-1205199" y="17148950"/>
            <a:ext cx="1523090" cy="1523090"/>
          </a:xfrm>
          <a:prstGeom prst="ellipse">
            <a:avLst/>
          </a:prstGeom>
          <a:gradFill>
            <a:gsLst>
              <a:gs pos="0">
                <a:srgbClr val="FF9E15">
                  <a:alpha val="70000"/>
                </a:srgbClr>
              </a:gs>
              <a:gs pos="100000">
                <a:srgbClr val="F54B36">
                  <a:alpha val="2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1706969" y="15108720"/>
            <a:ext cx="11596643" cy="0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5903099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5862371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5903099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113259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627976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2142695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2657412" y="15756489"/>
            <a:ext cx="281987" cy="398057"/>
          </a:xfrm>
          <a:prstGeom prst="chevron">
            <a:avLst>
              <a:gd name="adj" fmla="val 54775"/>
            </a:avLst>
          </a:prstGeom>
          <a:solidFill>
            <a:srgbClr val="F54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4075087" y="1193434"/>
            <a:ext cx="678012" cy="678012"/>
          </a:xfrm>
          <a:prstGeom prst="ellipse">
            <a:avLst/>
          </a:prstGeom>
          <a:noFill/>
          <a:ln w="57150">
            <a:solidFill>
              <a:srgbClr val="F54B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4337039" y="2706982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4337039" y="3153010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4337039" y="3599038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4337039" y="4045066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934089" y="5412233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F54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F54B3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EC41F19-D1A3-4A2A-8FF2-21401192F96F}"/>
              </a:ext>
            </a:extLst>
          </p:cNvPr>
          <p:cNvSpPr txBox="1"/>
          <p:nvPr/>
        </p:nvSpPr>
        <p:spPr>
          <a:xfrm rot="16200000">
            <a:off x="-1248287" y="9915280"/>
            <a:ext cx="76869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VERY SIMPLE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Freeform 5" hidden="1">
            <a:extLst>
              <a:ext uri="{FF2B5EF4-FFF2-40B4-BE49-F238E27FC236}">
                <a16:creationId xmlns:a16="http://schemas.microsoft.com/office/drawing/2014/main" id="{2FF2D53D-FB17-4777-921A-AA4A960B3538}"/>
              </a:ext>
            </a:extLst>
          </p:cNvPr>
          <p:cNvSpPr>
            <a:spLocks/>
          </p:cNvSpPr>
          <p:nvPr/>
        </p:nvSpPr>
        <p:spPr bwMode="auto">
          <a:xfrm rot="19090953">
            <a:off x="15443874" y="14130186"/>
            <a:ext cx="22216051" cy="17868014"/>
          </a:xfrm>
          <a:custGeom>
            <a:avLst/>
            <a:gdLst>
              <a:gd name="T0" fmla="*/ 208 w 449"/>
              <a:gd name="T1" fmla="*/ 363 h 373"/>
              <a:gd name="T2" fmla="*/ 25 w 449"/>
              <a:gd name="T3" fmla="*/ 110 h 373"/>
              <a:gd name="T4" fmla="*/ 332 w 449"/>
              <a:gd name="T5" fmla="*/ 66 h 373"/>
              <a:gd name="T6" fmla="*/ 208 w 449"/>
              <a:gd name="T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9" h="373">
                <a:moveTo>
                  <a:pt x="208" y="363"/>
                </a:moveTo>
                <a:cubicBezTo>
                  <a:pt x="153" y="373"/>
                  <a:pt x="0" y="186"/>
                  <a:pt x="25" y="110"/>
                </a:cubicBezTo>
                <a:cubicBezTo>
                  <a:pt x="50" y="33"/>
                  <a:pt x="223" y="0"/>
                  <a:pt x="332" y="66"/>
                </a:cubicBezTo>
                <a:cubicBezTo>
                  <a:pt x="449" y="137"/>
                  <a:pt x="301" y="347"/>
                  <a:pt x="208" y="363"/>
                </a:cubicBezTo>
                <a:close/>
              </a:path>
            </a:pathLst>
          </a:custGeom>
          <a:solidFill>
            <a:srgbClr val="190E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41" name="Picture 40" descr="A person standing on top of a grass covered field&#10;&#10;Description automatically generated">
            <a:extLst>
              <a:ext uri="{FF2B5EF4-FFF2-40B4-BE49-F238E27FC236}">
                <a16:creationId xmlns:a16="http://schemas.microsoft.com/office/drawing/2014/main" id="{5DA087FD-831E-4229-BA8E-B161CF30EB5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0" r="4026" b="21714"/>
          <a:stretch>
            <a:fillRect/>
          </a:stretch>
        </p:blipFill>
        <p:spPr>
          <a:xfrm>
            <a:off x="4089892" y="-243925"/>
            <a:ext cx="16582449" cy="14091934"/>
          </a:xfrm>
          <a:custGeom>
            <a:avLst/>
            <a:gdLst>
              <a:gd name="connsiteX0" fmla="*/ 6257106 w 16582449"/>
              <a:gd name="connsiteY0" fmla="*/ 0 h 14091934"/>
              <a:gd name="connsiteX1" fmla="*/ 14453323 w 16582449"/>
              <a:gd name="connsiteY1" fmla="*/ 0 h 14091934"/>
              <a:gd name="connsiteX2" fmla="*/ 14497139 w 16582449"/>
              <a:gd name="connsiteY2" fmla="*/ 52433 h 14091934"/>
              <a:gd name="connsiteX3" fmla="*/ 15096595 w 16582449"/>
              <a:gd name="connsiteY3" fmla="*/ 13111679 h 14091934"/>
              <a:gd name="connsiteX4" fmla="*/ 267559 w 16582449"/>
              <a:gd name="connsiteY4" fmla="*/ 10116549 h 14091934"/>
              <a:gd name="connsiteX5" fmla="*/ 5832409 w 16582449"/>
              <a:gd name="connsiteY5" fmla="*/ 265992 h 1409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82449" h="14091934">
                <a:moveTo>
                  <a:pt x="6257106" y="0"/>
                </a:moveTo>
                <a:lnTo>
                  <a:pt x="14453323" y="0"/>
                </a:lnTo>
                <a:lnTo>
                  <a:pt x="14497139" y="52433"/>
                </a:lnTo>
                <a:cubicBezTo>
                  <a:pt x="17138423" y="3364763"/>
                  <a:pt x="17194169" y="10495903"/>
                  <a:pt x="15096595" y="13111679"/>
                </a:cubicBezTo>
                <a:cubicBezTo>
                  <a:pt x="13387853" y="15283173"/>
                  <a:pt x="1773125" y="13654605"/>
                  <a:pt x="267559" y="10116549"/>
                </a:cubicBezTo>
                <a:cubicBezTo>
                  <a:pt x="-885572" y="7436232"/>
                  <a:pt x="1821687" y="2893055"/>
                  <a:pt x="5832409" y="265992"/>
                </a:cubicBezTo>
                <a:close/>
              </a:path>
            </a:pathLst>
          </a:cu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2007134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43E-6 3.69609E-6 L -3.7543E-6 -0.2500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6535E-6 -3.61496E-6 L -1.06535E-6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188E-6 -4.50657E-6 L -1.53188E-6 0.25003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53188E-6 0.25003 L -1.53188E-6 -4.5065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683E-6 1.58215E-6 L -1.04683E-6 -0.21378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89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4683E-6 -0.21378 L -1.04683E-6 1.58215E-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8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8" presetClass="emph" presetSubtype="0" decel="1142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600000">
                                      <p:cBhvr>
                                        <p:cTn id="170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43" grpId="0"/>
      <p:bldP spid="30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A person standing next to a body of water&#10;&#10;Description automatically generated">
            <a:extLst>
              <a:ext uri="{FF2B5EF4-FFF2-40B4-BE49-F238E27FC236}">
                <a16:creationId xmlns:a16="http://schemas.microsoft.com/office/drawing/2014/main" id="{34E7B0A8-454E-4FC6-97E3-9410915A2B4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7" r="10694" b="21610"/>
          <a:stretch>
            <a:fillRect/>
          </a:stretch>
        </p:blipFill>
        <p:spPr>
          <a:xfrm>
            <a:off x="-7114928" y="605322"/>
            <a:ext cx="17913135" cy="18465269"/>
          </a:xfrm>
          <a:custGeom>
            <a:avLst/>
            <a:gdLst>
              <a:gd name="connsiteX0" fmla="*/ 9859329 w 17913135"/>
              <a:gd name="connsiteY0" fmla="*/ 858 h 18465269"/>
              <a:gd name="connsiteX1" fmla="*/ 17278173 w 17913135"/>
              <a:gd name="connsiteY1" fmla="*/ 15957618 h 18465269"/>
              <a:gd name="connsiteX2" fmla="*/ 86136 w 17913135"/>
              <a:gd name="connsiteY2" fmla="*/ 16534937 h 18465269"/>
              <a:gd name="connsiteX3" fmla="*/ 0 w 17913135"/>
              <a:gd name="connsiteY3" fmla="*/ 16452151 h 18465269"/>
              <a:gd name="connsiteX4" fmla="*/ 0 w 17913135"/>
              <a:gd name="connsiteY4" fmla="*/ 8530590 h 18465269"/>
              <a:gd name="connsiteX5" fmla="*/ 10502 w 17913135"/>
              <a:gd name="connsiteY5" fmla="*/ 8506481 h 18465269"/>
              <a:gd name="connsiteX6" fmla="*/ 7920723 w 17913135"/>
              <a:gd name="connsiteY6" fmla="*/ 437697 h 18465269"/>
              <a:gd name="connsiteX7" fmla="*/ 9859329 w 17913135"/>
              <a:gd name="connsiteY7" fmla="*/ 858 h 18465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913135" h="18465269">
                <a:moveTo>
                  <a:pt x="9859329" y="858"/>
                </a:moveTo>
                <a:cubicBezTo>
                  <a:pt x="15865999" y="-115285"/>
                  <a:pt x="19439325" y="11591717"/>
                  <a:pt x="17278173" y="15957618"/>
                </a:cubicBezTo>
                <a:cubicBezTo>
                  <a:pt x="15957268" y="18690063"/>
                  <a:pt x="3517782" y="19623357"/>
                  <a:pt x="86136" y="16534937"/>
                </a:cubicBezTo>
                <a:lnTo>
                  <a:pt x="0" y="16452151"/>
                </a:lnTo>
                <a:lnTo>
                  <a:pt x="0" y="8530590"/>
                </a:lnTo>
                <a:lnTo>
                  <a:pt x="10502" y="8506481"/>
                </a:lnTo>
                <a:cubicBezTo>
                  <a:pt x="1521876" y="5220587"/>
                  <a:pt x="4388191" y="1951587"/>
                  <a:pt x="7920723" y="437697"/>
                </a:cubicBezTo>
                <a:cubicBezTo>
                  <a:pt x="8590529" y="151414"/>
                  <a:pt x="9237949" y="12873"/>
                  <a:pt x="9859329" y="858"/>
                </a:cubicBezTo>
                <a:close/>
              </a:path>
            </a:pathLst>
          </a:cu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11888965" y="1919562"/>
            <a:ext cx="0" cy="14234984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5673309" y="13951002"/>
            <a:ext cx="4001277" cy="4001277"/>
          </a:xfrm>
          <a:prstGeom prst="ellipse">
            <a:avLst/>
          </a:prstGeom>
          <a:gradFill>
            <a:gsLst>
              <a:gs pos="0">
                <a:srgbClr val="92D050">
                  <a:alpha val="60000"/>
                </a:srgbClr>
              </a:gs>
              <a:gs pos="100000">
                <a:srgbClr val="00B0F0">
                  <a:alpha val="5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6019297" y="14296991"/>
            <a:ext cx="2987791" cy="2987791"/>
          </a:xfrm>
          <a:prstGeom prst="ellipse">
            <a:avLst/>
          </a:prstGeom>
          <a:gradFill>
            <a:gsLst>
              <a:gs pos="0">
                <a:srgbClr val="92D050">
                  <a:alpha val="66000"/>
                </a:srgbClr>
              </a:gs>
              <a:gs pos="100000">
                <a:srgbClr val="00B0F0">
                  <a:alpha val="78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-1229913" y="16585153"/>
            <a:ext cx="2343172" cy="2343172"/>
          </a:xfrm>
          <a:prstGeom prst="ellipse">
            <a:avLst/>
          </a:prstGeom>
          <a:gradFill>
            <a:gsLst>
              <a:gs pos="0">
                <a:srgbClr val="92D050">
                  <a:alpha val="71000"/>
                </a:srgbClr>
              </a:gs>
              <a:gs pos="100000">
                <a:srgbClr val="00B0F0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-1205199" y="17148950"/>
            <a:ext cx="1523090" cy="1523090"/>
          </a:xfrm>
          <a:prstGeom prst="ellipse">
            <a:avLst/>
          </a:prstGeom>
          <a:gradFill>
            <a:gsLst>
              <a:gs pos="0">
                <a:srgbClr val="92D050">
                  <a:alpha val="75000"/>
                </a:srgbClr>
              </a:gs>
              <a:gs pos="100000">
                <a:srgbClr val="00B0F0">
                  <a:alpha val="4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1706969" y="15108720"/>
            <a:ext cx="1159664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12300547" y="13610046"/>
            <a:ext cx="1295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12259819" y="14035735"/>
            <a:ext cx="1736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12300547" y="15303352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330137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844854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2359573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2874290" y="857133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14491684" y="4825310"/>
            <a:ext cx="678012" cy="678012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14753636" y="6338858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14753636" y="6784886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14753636" y="7230914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14753636" y="7676942"/>
            <a:ext cx="179811" cy="179811"/>
          </a:xfrm>
          <a:prstGeom prst="ellipse">
            <a:avLst/>
          </a:prstGeom>
          <a:solidFill>
            <a:srgbClr val="92D05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48262C9-D0A9-4FC4-BF5C-AF1A42E22C26}"/>
              </a:ext>
            </a:extLst>
          </p:cNvPr>
          <p:cNvSpPr/>
          <p:nvPr/>
        </p:nvSpPr>
        <p:spPr>
          <a:xfrm>
            <a:off x="13176033" y="-4597211"/>
            <a:ext cx="8583416" cy="8583416"/>
          </a:xfrm>
          <a:prstGeom prst="ellipse">
            <a:avLst/>
          </a:prstGeom>
          <a:gradFill>
            <a:gsLst>
              <a:gs pos="0">
                <a:srgbClr val="92D050">
                  <a:alpha val="74000"/>
                </a:srgbClr>
              </a:gs>
              <a:gs pos="100000">
                <a:srgbClr val="00B0F0">
                  <a:alpha val="6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391F9E0-A785-43C2-B5A7-5501AF4816C6}"/>
              </a:ext>
            </a:extLst>
          </p:cNvPr>
          <p:cNvSpPr/>
          <p:nvPr/>
        </p:nvSpPr>
        <p:spPr>
          <a:xfrm>
            <a:off x="13522020" y="-3090609"/>
            <a:ext cx="6409317" cy="6409317"/>
          </a:xfrm>
          <a:prstGeom prst="ellipse">
            <a:avLst/>
          </a:prstGeom>
          <a:gradFill>
            <a:gsLst>
              <a:gs pos="0">
                <a:srgbClr val="92D050">
                  <a:alpha val="56000"/>
                </a:srgbClr>
              </a:gs>
              <a:gs pos="100000">
                <a:srgbClr val="00B0F0">
                  <a:alpha val="61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C41F19-D1A3-4A2A-8FF2-21401192F96F}"/>
              </a:ext>
            </a:extLst>
          </p:cNvPr>
          <p:cNvSpPr txBox="1"/>
          <p:nvPr/>
        </p:nvSpPr>
        <p:spPr>
          <a:xfrm rot="16200000">
            <a:off x="8927971" y="7925200"/>
            <a:ext cx="81151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FAST RENDER</a:t>
            </a:r>
            <a:endParaRPr lang="en-ID" sz="9600" b="1" i="1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A10571A-3BD6-4151-A3A8-7167F4A60F1F}"/>
              </a:ext>
            </a:extLst>
          </p:cNvPr>
          <p:cNvGrpSpPr/>
          <p:nvPr/>
        </p:nvGrpSpPr>
        <p:grpSpPr>
          <a:xfrm>
            <a:off x="9310710" y="1706771"/>
            <a:ext cx="640326" cy="640326"/>
            <a:chOff x="11074197" y="1150374"/>
            <a:chExt cx="640326" cy="640326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1F8F867-C5D0-4F5E-BB7F-051DC017A255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40CE60D-1BA4-43F7-BF17-DB7A49E4164B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92D05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999252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43E-6 3.69609E-6 L -3.7543E-6 -0.2500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6535E-6 -3.61496E-6 L -1.06535E-6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188E-6 -4.50657E-6 L -1.53188E-6 0.25003 " pathEditMode="relative" rAng="0" ptsTypes="AA">
                                      <p:cBhvr>
                                        <p:cTn id="91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53188E-6 0.25003 L -1.53188E-6 -4.50657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6.43796E-7 L 4.86992E-6 -6.49087E-7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52" y="-247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8" presetClass="emph" presetSubtype="0" decel="1166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16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5" grpId="0" animBg="1"/>
      <p:bldP spid="56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E12B151-98AE-4DEA-A782-89FAF2888654}"/>
              </a:ext>
            </a:extLst>
          </p:cNvPr>
          <p:cNvCxnSpPr>
            <a:cxnSpLocks/>
          </p:cNvCxnSpPr>
          <p:nvPr/>
        </p:nvCxnSpPr>
        <p:spPr>
          <a:xfrm>
            <a:off x="4337908" y="6468177"/>
            <a:ext cx="0" cy="5431466"/>
          </a:xfrm>
          <a:prstGeom prst="line">
            <a:avLst/>
          </a:prstGeom>
          <a:ln w="57150">
            <a:solidFill>
              <a:srgbClr val="F54B3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0C7D496-B923-4FFE-AC6C-84411975E604}"/>
              </a:ext>
            </a:extLst>
          </p:cNvPr>
          <p:cNvSpPr/>
          <p:nvPr/>
        </p:nvSpPr>
        <p:spPr>
          <a:xfrm>
            <a:off x="12852233" y="9670596"/>
            <a:ext cx="4001277" cy="4001277"/>
          </a:xfrm>
          <a:prstGeom prst="ellipse">
            <a:avLst/>
          </a:prstGeom>
          <a:gradFill>
            <a:gsLst>
              <a:gs pos="0">
                <a:srgbClr val="FF9E15">
                  <a:alpha val="59000"/>
                </a:srgbClr>
              </a:gs>
              <a:gs pos="100000">
                <a:srgbClr val="F54B36">
                  <a:alpha val="7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DED61B1-206A-44E6-82CB-04888C44F33D}"/>
              </a:ext>
            </a:extLst>
          </p:cNvPr>
          <p:cNvSpPr/>
          <p:nvPr/>
        </p:nvSpPr>
        <p:spPr>
          <a:xfrm>
            <a:off x="13198221" y="10016585"/>
            <a:ext cx="2987791" cy="2987791"/>
          </a:xfrm>
          <a:prstGeom prst="ellipse">
            <a:avLst/>
          </a:prstGeom>
          <a:gradFill>
            <a:gsLst>
              <a:gs pos="0">
                <a:srgbClr val="FF9E15">
                  <a:alpha val="62000"/>
                </a:srgbClr>
              </a:gs>
              <a:gs pos="100000">
                <a:srgbClr val="F54B36">
                  <a:alpha val="60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56965A-D2AA-4CD6-BE84-68C48F845F95}"/>
              </a:ext>
            </a:extLst>
          </p:cNvPr>
          <p:cNvSpPr/>
          <p:nvPr/>
        </p:nvSpPr>
        <p:spPr>
          <a:xfrm>
            <a:off x="1481348" y="5965563"/>
            <a:ext cx="2343172" cy="2343172"/>
          </a:xfrm>
          <a:prstGeom prst="ellipse">
            <a:avLst/>
          </a:prstGeom>
          <a:gradFill>
            <a:gsLst>
              <a:gs pos="0">
                <a:srgbClr val="92D050">
                  <a:alpha val="74000"/>
                </a:srgbClr>
              </a:gs>
              <a:gs pos="100000">
                <a:srgbClr val="00B0F0">
                  <a:alpha val="7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ACB0B08-6A18-477B-8EE4-9B02EECAF3AA}"/>
              </a:ext>
            </a:extLst>
          </p:cNvPr>
          <p:cNvSpPr/>
          <p:nvPr/>
        </p:nvSpPr>
        <p:spPr>
          <a:xfrm>
            <a:off x="1506062" y="6529360"/>
            <a:ext cx="1523090" cy="1523090"/>
          </a:xfrm>
          <a:prstGeom prst="ellipse">
            <a:avLst/>
          </a:prstGeom>
          <a:gradFill>
            <a:gsLst>
              <a:gs pos="0">
                <a:srgbClr val="92D050">
                  <a:alpha val="72000"/>
                </a:srgbClr>
              </a:gs>
              <a:gs pos="100000">
                <a:srgbClr val="00B0F0">
                  <a:alpha val="52000"/>
                </a:srgb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814D1A5-8658-4C41-8D9B-141693DBD0E3}"/>
              </a:ext>
            </a:extLst>
          </p:cNvPr>
          <p:cNvCxnSpPr>
            <a:cxnSpLocks/>
          </p:cNvCxnSpPr>
          <p:nvPr/>
        </p:nvCxnSpPr>
        <p:spPr>
          <a:xfrm flipH="1">
            <a:off x="2657479" y="10181120"/>
            <a:ext cx="11596643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1408BA2-8D96-4F21-AC28-09D7904D9400}"/>
              </a:ext>
            </a:extLst>
          </p:cNvPr>
          <p:cNvSpPr txBox="1"/>
          <p:nvPr/>
        </p:nvSpPr>
        <p:spPr>
          <a:xfrm>
            <a:off x="7503039" y="8308735"/>
            <a:ext cx="2655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Grab it Fast</a:t>
            </a:r>
            <a:endParaRPr lang="en-ID" sz="36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36FB0-0841-4381-B507-DAE865C54A32}"/>
              </a:ext>
            </a:extLst>
          </p:cNvPr>
          <p:cNvSpPr txBox="1"/>
          <p:nvPr/>
        </p:nvSpPr>
        <p:spPr>
          <a:xfrm>
            <a:off x="4936659" y="8734424"/>
            <a:ext cx="83475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sz="6000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61B185-AC81-4379-89C4-6DC9AAFC03BD}"/>
              </a:ext>
            </a:extLst>
          </p:cNvPr>
          <p:cNvSpPr txBox="1"/>
          <p:nvPr/>
        </p:nvSpPr>
        <p:spPr>
          <a:xfrm>
            <a:off x="4936659" y="10612154"/>
            <a:ext cx="2632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– 234 567 89</a:t>
            </a:r>
          </a:p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  <a:endParaRPr lang="en-ID" b="1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7D3C346F-7D85-4111-9A30-946FC7ABA2A9}"/>
              </a:ext>
            </a:extLst>
          </p:cNvPr>
          <p:cNvSpPr/>
          <p:nvPr/>
        </p:nvSpPr>
        <p:spPr>
          <a:xfrm>
            <a:off x="10223958" y="107636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C01451BA-78BC-4A03-B803-890DCD13362D}"/>
              </a:ext>
            </a:extLst>
          </p:cNvPr>
          <p:cNvSpPr/>
          <p:nvPr/>
        </p:nvSpPr>
        <p:spPr>
          <a:xfrm>
            <a:off x="10738675" y="107636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5" name="Arrow: Chevron 44">
            <a:extLst>
              <a:ext uri="{FF2B5EF4-FFF2-40B4-BE49-F238E27FC236}">
                <a16:creationId xmlns:a16="http://schemas.microsoft.com/office/drawing/2014/main" id="{F83D922B-930A-417C-9E49-F8FA3DFA9ABF}"/>
              </a:ext>
            </a:extLst>
          </p:cNvPr>
          <p:cNvSpPr/>
          <p:nvPr/>
        </p:nvSpPr>
        <p:spPr>
          <a:xfrm>
            <a:off x="11253394" y="107636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110D9D5D-5D68-47AB-8C36-72D0722CD55D}"/>
              </a:ext>
            </a:extLst>
          </p:cNvPr>
          <p:cNvSpPr/>
          <p:nvPr/>
        </p:nvSpPr>
        <p:spPr>
          <a:xfrm>
            <a:off x="11768111" y="10763657"/>
            <a:ext cx="281987" cy="398057"/>
          </a:xfrm>
          <a:prstGeom prst="chevron">
            <a:avLst>
              <a:gd name="adj" fmla="val 5477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77B2D29-26F3-4717-9DF8-D1047905B8BF}"/>
              </a:ext>
            </a:extLst>
          </p:cNvPr>
          <p:cNvSpPr/>
          <p:nvPr/>
        </p:nvSpPr>
        <p:spPr>
          <a:xfrm>
            <a:off x="3204524" y="8997000"/>
            <a:ext cx="678012" cy="678012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78CCD-A186-4DE3-9A6B-4F087837650C}"/>
              </a:ext>
            </a:extLst>
          </p:cNvPr>
          <p:cNvSpPr/>
          <p:nvPr/>
        </p:nvSpPr>
        <p:spPr>
          <a:xfrm>
            <a:off x="3466476" y="10510548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EA2452EF-E090-4002-A5BB-2D9A51CE6A52}"/>
              </a:ext>
            </a:extLst>
          </p:cNvPr>
          <p:cNvSpPr/>
          <p:nvPr/>
        </p:nvSpPr>
        <p:spPr>
          <a:xfrm>
            <a:off x="3466476" y="10956576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4747C49-B320-4E28-A41F-DF6D988AB9E6}"/>
              </a:ext>
            </a:extLst>
          </p:cNvPr>
          <p:cNvSpPr/>
          <p:nvPr/>
        </p:nvSpPr>
        <p:spPr>
          <a:xfrm>
            <a:off x="3466476" y="11402604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0E32C69-4491-48CA-B9E0-6439C57504D5}"/>
              </a:ext>
            </a:extLst>
          </p:cNvPr>
          <p:cNvSpPr/>
          <p:nvPr/>
        </p:nvSpPr>
        <p:spPr>
          <a:xfrm>
            <a:off x="3466476" y="11848632"/>
            <a:ext cx="179811" cy="179811"/>
          </a:xfrm>
          <a:prstGeom prst="ellipse">
            <a:avLst/>
          </a:prstGeom>
          <a:solidFill>
            <a:srgbClr val="F54B3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4B24735-1C0A-4E5C-A2EA-70406D74A974}"/>
              </a:ext>
            </a:extLst>
          </p:cNvPr>
          <p:cNvGrpSpPr/>
          <p:nvPr/>
        </p:nvGrpSpPr>
        <p:grpSpPr>
          <a:xfrm>
            <a:off x="13166942" y="7015902"/>
            <a:ext cx="640326" cy="640326"/>
            <a:chOff x="11074197" y="1150374"/>
            <a:chExt cx="640326" cy="640326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E3C17C4-E446-498A-8938-82841DF866AE}"/>
                </a:ext>
              </a:extLst>
            </p:cNvPr>
            <p:cNvSpPr/>
            <p:nvPr/>
          </p:nvSpPr>
          <p:spPr>
            <a:xfrm rot="18843150">
              <a:off x="11074197" y="1150374"/>
              <a:ext cx="640326" cy="640326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FFF6433-85AD-4254-828A-25957EE2E9E0}"/>
                </a:ext>
              </a:extLst>
            </p:cNvPr>
            <p:cNvSpPr/>
            <p:nvPr/>
          </p:nvSpPr>
          <p:spPr>
            <a:xfrm>
              <a:off x="11304454" y="1380631"/>
              <a:ext cx="179811" cy="179811"/>
            </a:xfrm>
            <a:prstGeom prst="ellipse">
              <a:avLst/>
            </a:prstGeom>
            <a:solidFill>
              <a:srgbClr val="00B0F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7252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57712E-7 -4.38046E-6 L 4.57712E-7 -0.250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4666E-6 -1.69151E-6 L 3.14666E-6 -0.250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5509E-6 -4.24729E-6 L -2.75509E-6 0.25003 " pathEditMode="relative" rAng="0" ptsTypes="AA">
                                      <p:cBhvr>
                                        <p:cTn id="83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5509E-6 0.25003 L -2.75509E-6 -4.24729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3141E-6 -1.52835E-6 L -0.25002 -1.52835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6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5002 -1.52835E-6 L -4.23141E-6 -1.52835E-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7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9" grpId="0" animBg="1"/>
      <p:bldP spid="29" grpId="1" animBg="1"/>
      <p:bldP spid="34" grpId="0"/>
      <p:bldP spid="37" grpId="0"/>
      <p:bldP spid="38" grpId="0"/>
      <p:bldP spid="36" grpId="0" animBg="1"/>
      <p:bldP spid="36" grpId="1" animBg="1"/>
      <p:bldP spid="36" grpId="2" animBg="1"/>
      <p:bldP spid="36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39" grpId="0" animBg="1"/>
      <p:bldP spid="39" grpId="1" animBg="1"/>
      <p:bldP spid="39" grpId="2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627</TotalTime>
  <Words>149</Words>
  <Application>Microsoft Office PowerPoint</Application>
  <PresentationFormat>Custom</PresentationFormat>
  <Paragraphs>50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24</cp:revision>
  <dcterms:created xsi:type="dcterms:W3CDTF">2020-07-05T07:48:50Z</dcterms:created>
  <dcterms:modified xsi:type="dcterms:W3CDTF">2020-07-20T09:58:20Z</dcterms:modified>
</cp:coreProperties>
</file>