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ar-OM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 snapToGrid="0">
      <p:cViewPr varScale="1">
        <p:scale>
          <a:sx n="68" d="100"/>
          <a:sy n="68" d="100"/>
        </p:scale>
        <p:origin x="79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3" Type="http://schemas.openxmlformats.org/officeDocument/2006/relationships/slide" Target="slides/slide2.xml" /><Relationship Id="rId21" Type="http://schemas.openxmlformats.org/officeDocument/2006/relationships/viewProps" Target="viewProp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tableStyles" Target="tableStyle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E2E90B64-3FEA-4033-B5AA-2375D79950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/>
              <a:t>انقر لتحرير نمط عنوان الشكل الرئيسي</a:t>
            </a:r>
            <a:endParaRPr lang="ar-OM"/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A16E98A1-5CB5-4119-A9BC-30428B2069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الفرعي للشكل الرئيسي</a:t>
            </a:r>
            <a:endParaRPr lang="ar-OM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B46AC5D0-00C7-4E9A-9FCB-93C18E3D4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66EED-1D36-4D53-BA35-A25A00B35AE0}" type="datetimeFigureOut">
              <a:rPr lang="ar-OM" smtClean="0"/>
              <a:t>01/07/1444</a:t>
            </a:fld>
            <a:endParaRPr lang="ar-OM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FDCB1CB9-6607-48F2-8150-EF0847410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C99C709C-9798-44AA-A2DB-98FE9B3B2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73666-3FF1-43FC-9E89-2A2D2F21B8E1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1713087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7F4988D9-BCBD-4EEA-9567-7DCBDD2EF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ar-OM"/>
          </a:p>
        </p:txBody>
      </p:sp>
      <p:sp>
        <p:nvSpPr>
          <p:cNvPr id="3" name="عنصر نائب للعنوان العمودي 2">
            <a:extLst>
              <a:ext uri="{FF2B5EF4-FFF2-40B4-BE49-F238E27FC236}">
                <a16:creationId xmlns:a16="http://schemas.microsoft.com/office/drawing/2014/main" id="{E3DDD497-887C-49CA-9CD2-9488F3997D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OM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50692BAE-C247-4B97-A71E-A760797F1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66EED-1D36-4D53-BA35-A25A00B35AE0}" type="datetimeFigureOut">
              <a:rPr lang="ar-OM" smtClean="0"/>
              <a:t>01/07/1444</a:t>
            </a:fld>
            <a:endParaRPr lang="ar-OM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3663B429-6D05-47C7-B16A-0AA4427B4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A8D5FA2D-D9B4-46EA-8418-7ACA25B32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73666-3FF1-43FC-9E89-2A2D2F21B8E1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1573003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>
            <a:extLst>
              <a:ext uri="{FF2B5EF4-FFF2-40B4-BE49-F238E27FC236}">
                <a16:creationId xmlns:a16="http://schemas.microsoft.com/office/drawing/2014/main" id="{50C98771-098A-435A-8C1A-0AC211BCBB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/>
              <a:t>انقر لتحرير نمط عنوان الشكل الرئيسي</a:t>
            </a:r>
            <a:endParaRPr lang="ar-OM"/>
          </a:p>
        </p:txBody>
      </p:sp>
      <p:sp>
        <p:nvSpPr>
          <p:cNvPr id="3" name="عنصر نائب للعنوان العمودي 2">
            <a:extLst>
              <a:ext uri="{FF2B5EF4-FFF2-40B4-BE49-F238E27FC236}">
                <a16:creationId xmlns:a16="http://schemas.microsoft.com/office/drawing/2014/main" id="{F8AF1EC6-32EA-407B-A7F5-2F628DA0D1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OM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2B31173C-8786-4BF3-926A-200AC69B9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66EED-1D36-4D53-BA35-A25A00B35AE0}" type="datetimeFigureOut">
              <a:rPr lang="ar-OM" smtClean="0"/>
              <a:t>01/07/1444</a:t>
            </a:fld>
            <a:endParaRPr lang="ar-OM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43E03696-130E-40B0-9A90-A8A89C3D2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F5291FA8-A958-4D31-8A4F-1D0FA1B2E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73666-3FF1-43FC-9E89-2A2D2F21B8E1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4263377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3CA5950E-62E4-4EDB-9F70-F18C9C1C3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ar-OM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F8E1ADB7-A143-4918-AF5D-8449BF1FFE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OM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948B25D6-BE9B-4F2D-A92C-DE29F73B0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66EED-1D36-4D53-BA35-A25A00B35AE0}" type="datetimeFigureOut">
              <a:rPr lang="ar-OM" smtClean="0"/>
              <a:t>01/07/1444</a:t>
            </a:fld>
            <a:endParaRPr lang="ar-OM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B0BD2B21-A21B-4CD1-A817-29F0E49D8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F10173DF-86D4-4664-96A8-64A8B29DE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73666-3FF1-43FC-9E89-2A2D2F21B8E1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2686999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C87CE873-C39E-4D3A-B69F-47BABB7D1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/>
              <a:t>انقر لتحرير نمط عنوان الشكل الرئيسي</a:t>
            </a:r>
            <a:endParaRPr lang="ar-OM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0686E1E8-07EB-4010-A37F-E8FE32734A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E86B4784-D53C-41E8-A904-2B21761B8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66EED-1D36-4D53-BA35-A25A00B35AE0}" type="datetimeFigureOut">
              <a:rPr lang="ar-OM" smtClean="0"/>
              <a:t>01/07/1444</a:t>
            </a:fld>
            <a:endParaRPr lang="ar-OM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3F7ACB82-75FE-456E-882A-A0D5D6121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C2D61D42-0989-45E3-BA1C-498888E41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73666-3FF1-43FC-9E89-2A2D2F21B8E1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1823645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132327A4-D7D9-43E5-BFA1-E3169CD73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ar-OM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6BE6493F-DCBA-42A8-A643-E82B65BAB9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OM"/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id="{68DDB47D-38C5-455D-B8DB-B255B2DDC5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OM"/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0E9CA956-D645-4BF7-A3C8-72F1F6043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66EED-1D36-4D53-BA35-A25A00B35AE0}" type="datetimeFigureOut">
              <a:rPr lang="ar-OM" smtClean="0"/>
              <a:t>01/07/1444</a:t>
            </a:fld>
            <a:endParaRPr lang="ar-OM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D73F2BFA-E8A2-46C6-9D42-29F13326E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AB6F79FE-6D8A-45B7-9E09-A6C2ACCC7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73666-3FF1-43FC-9E89-2A2D2F21B8E1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1372574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1268D43C-F7F2-46FB-8CFD-16214FFC9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ar-OM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4CDD8630-BB40-4E60-9BB8-5E13219F5C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id="{6D9A49B4-0E32-4AB8-AC41-8ECE32935D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OM"/>
          </a:p>
        </p:txBody>
      </p:sp>
      <p:sp>
        <p:nvSpPr>
          <p:cNvPr id="5" name="عنصر نائب للنص 4">
            <a:extLst>
              <a:ext uri="{FF2B5EF4-FFF2-40B4-BE49-F238E27FC236}">
                <a16:creationId xmlns:a16="http://schemas.microsoft.com/office/drawing/2014/main" id="{FF308388-3E8E-42B3-9027-5EFDAD7981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6" name="عنصر نائب للمحتوى 5">
            <a:extLst>
              <a:ext uri="{FF2B5EF4-FFF2-40B4-BE49-F238E27FC236}">
                <a16:creationId xmlns:a16="http://schemas.microsoft.com/office/drawing/2014/main" id="{AB1F3B5B-9686-4837-BD6E-1B72A5671B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OM"/>
          </a:p>
        </p:txBody>
      </p:sp>
      <p:sp>
        <p:nvSpPr>
          <p:cNvPr id="7" name="عنصر نائب للتاريخ 6">
            <a:extLst>
              <a:ext uri="{FF2B5EF4-FFF2-40B4-BE49-F238E27FC236}">
                <a16:creationId xmlns:a16="http://schemas.microsoft.com/office/drawing/2014/main" id="{A0023AE5-AAB5-4E1B-9CA4-597C6E9E5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66EED-1D36-4D53-BA35-A25A00B35AE0}" type="datetimeFigureOut">
              <a:rPr lang="ar-OM" smtClean="0"/>
              <a:t>01/07/1444</a:t>
            </a:fld>
            <a:endParaRPr lang="ar-OM"/>
          </a:p>
        </p:txBody>
      </p:sp>
      <p:sp>
        <p:nvSpPr>
          <p:cNvPr id="8" name="عنصر نائب للتذييل 7">
            <a:extLst>
              <a:ext uri="{FF2B5EF4-FFF2-40B4-BE49-F238E27FC236}">
                <a16:creationId xmlns:a16="http://schemas.microsoft.com/office/drawing/2014/main" id="{4BBE5FE1-95D1-4AA3-B13B-841C0E660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9" name="عنصر نائب لرقم الشريحة 8">
            <a:extLst>
              <a:ext uri="{FF2B5EF4-FFF2-40B4-BE49-F238E27FC236}">
                <a16:creationId xmlns:a16="http://schemas.microsoft.com/office/drawing/2014/main" id="{EB6591AC-3E64-44EC-95AB-FC56908B7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73666-3FF1-43FC-9E89-2A2D2F21B8E1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4078109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0C81ABE0-51D5-4402-9CE9-5BCF148C6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ar-OM"/>
          </a:p>
        </p:txBody>
      </p:sp>
      <p:sp>
        <p:nvSpPr>
          <p:cNvPr id="3" name="عنصر نائب للتاريخ 2">
            <a:extLst>
              <a:ext uri="{FF2B5EF4-FFF2-40B4-BE49-F238E27FC236}">
                <a16:creationId xmlns:a16="http://schemas.microsoft.com/office/drawing/2014/main" id="{4ED9286C-A425-4B66-8D6D-7D6CCCA1A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66EED-1D36-4D53-BA35-A25A00B35AE0}" type="datetimeFigureOut">
              <a:rPr lang="ar-OM" smtClean="0"/>
              <a:t>01/07/1444</a:t>
            </a:fld>
            <a:endParaRPr lang="ar-OM"/>
          </a:p>
        </p:txBody>
      </p:sp>
      <p:sp>
        <p:nvSpPr>
          <p:cNvPr id="4" name="عنصر نائب للتذييل 3">
            <a:extLst>
              <a:ext uri="{FF2B5EF4-FFF2-40B4-BE49-F238E27FC236}">
                <a16:creationId xmlns:a16="http://schemas.microsoft.com/office/drawing/2014/main" id="{4A9790BB-C36B-4531-9C86-BC524D292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5" name="عنصر نائب لرقم الشريحة 4">
            <a:extLst>
              <a:ext uri="{FF2B5EF4-FFF2-40B4-BE49-F238E27FC236}">
                <a16:creationId xmlns:a16="http://schemas.microsoft.com/office/drawing/2014/main" id="{14762361-0D97-4DE4-9BAB-12E23B690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73666-3FF1-43FC-9E89-2A2D2F21B8E1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417412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>
            <a:extLst>
              <a:ext uri="{FF2B5EF4-FFF2-40B4-BE49-F238E27FC236}">
                <a16:creationId xmlns:a16="http://schemas.microsoft.com/office/drawing/2014/main" id="{7EB7B4B3-6A27-43B9-9F8D-7539BE586B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66EED-1D36-4D53-BA35-A25A00B35AE0}" type="datetimeFigureOut">
              <a:rPr lang="ar-OM" smtClean="0"/>
              <a:t>01/07/1444</a:t>
            </a:fld>
            <a:endParaRPr lang="ar-OM"/>
          </a:p>
        </p:txBody>
      </p:sp>
      <p:sp>
        <p:nvSpPr>
          <p:cNvPr id="3" name="عنصر نائب للتذييل 2">
            <a:extLst>
              <a:ext uri="{FF2B5EF4-FFF2-40B4-BE49-F238E27FC236}">
                <a16:creationId xmlns:a16="http://schemas.microsoft.com/office/drawing/2014/main" id="{ECDBED38-679B-42C6-AE4A-533C9ADD1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919488EC-5881-4AFC-AB48-800AB2839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73666-3FF1-43FC-9E89-2A2D2F21B8E1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3527583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989873C1-7D6A-43FD-A961-C2CB41649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ar-OM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00A27E8E-1144-4E7D-9AF3-ADBC325A8E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OM"/>
          </a:p>
        </p:txBody>
      </p:sp>
      <p:sp>
        <p:nvSpPr>
          <p:cNvPr id="4" name="عنصر نائب للنص 3">
            <a:extLst>
              <a:ext uri="{FF2B5EF4-FFF2-40B4-BE49-F238E27FC236}">
                <a16:creationId xmlns:a16="http://schemas.microsoft.com/office/drawing/2014/main" id="{3D022FE4-4C76-4C54-AD6A-43934E1971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207D88ED-B661-4E36-AFC5-6A0B6F235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66EED-1D36-4D53-BA35-A25A00B35AE0}" type="datetimeFigureOut">
              <a:rPr lang="ar-OM" smtClean="0"/>
              <a:t>01/07/1444</a:t>
            </a:fld>
            <a:endParaRPr lang="ar-OM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1DB939D6-DE2F-49E5-B495-F7E209DE8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D146C057-50B4-42F5-ADCE-BE36B342E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73666-3FF1-43FC-9E89-2A2D2F21B8E1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580748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87A30F3E-3060-43DC-ACB7-C9DC173F7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ar-OM"/>
          </a:p>
        </p:txBody>
      </p:sp>
      <p:sp>
        <p:nvSpPr>
          <p:cNvPr id="3" name="عنصر نائب للصورة 2">
            <a:extLst>
              <a:ext uri="{FF2B5EF4-FFF2-40B4-BE49-F238E27FC236}">
                <a16:creationId xmlns:a16="http://schemas.microsoft.com/office/drawing/2014/main" id="{E91FEE34-09D2-458B-AC2D-28E4DA4292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OM"/>
          </a:p>
        </p:txBody>
      </p:sp>
      <p:sp>
        <p:nvSpPr>
          <p:cNvPr id="4" name="عنصر نائب للنص 3">
            <a:extLst>
              <a:ext uri="{FF2B5EF4-FFF2-40B4-BE49-F238E27FC236}">
                <a16:creationId xmlns:a16="http://schemas.microsoft.com/office/drawing/2014/main" id="{F8A8D50F-2F86-4F36-945A-DD90801DA9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7A8694DC-9F04-4FC3-9303-FF43B66F0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66EED-1D36-4D53-BA35-A25A00B35AE0}" type="datetimeFigureOut">
              <a:rPr lang="ar-OM" smtClean="0"/>
              <a:t>01/07/1444</a:t>
            </a:fld>
            <a:endParaRPr lang="ar-OM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28FDC5C3-EDE5-4D1C-B30C-2E0BFF9C6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83E432B2-8ACF-4574-81D8-384FAA2FF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73666-3FF1-43FC-9E89-2A2D2F21B8E1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407290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>
            <a:extLst>
              <a:ext uri="{FF2B5EF4-FFF2-40B4-BE49-F238E27FC236}">
                <a16:creationId xmlns:a16="http://schemas.microsoft.com/office/drawing/2014/main" id="{389CAC94-4CB2-4119-A6C4-5463AF367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عنوان الشكل الرئيسي</a:t>
            </a:r>
            <a:endParaRPr lang="ar-OM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85A84E0D-F540-48DE-A843-22D94923A4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OM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E8239083-B2C9-4D55-9E53-DDB6CDF382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66EED-1D36-4D53-BA35-A25A00B35AE0}" type="datetimeFigureOut">
              <a:rPr lang="ar-OM" smtClean="0"/>
              <a:t>01/07/1444</a:t>
            </a:fld>
            <a:endParaRPr lang="ar-OM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DD837E05-A98D-4389-9E48-0D5BF38DFB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OM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5D7CF7AB-1825-417A-9AE8-A6576399E1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73666-3FF1-43FC-9E89-2A2D2F21B8E1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2017015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OM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 /><Relationship Id="rId1" Type="http://schemas.openxmlformats.org/officeDocument/2006/relationships/slideLayout" Target="../slideLayouts/slideLayout7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 /><Relationship Id="rId1" Type="http://schemas.openxmlformats.org/officeDocument/2006/relationships/slideLayout" Target="../slideLayouts/slideLayout7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 /><Relationship Id="rId1" Type="http://schemas.openxmlformats.org/officeDocument/2006/relationships/slideLayout" Target="../slideLayouts/slideLayout7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 /><Relationship Id="rId1" Type="http://schemas.openxmlformats.org/officeDocument/2006/relationships/slideLayout" Target="../slideLayouts/slideLayout7.xml" 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 /><Relationship Id="rId1" Type="http://schemas.openxmlformats.org/officeDocument/2006/relationships/slideLayout" Target="../slideLayouts/slideLayout7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 /><Relationship Id="rId1" Type="http://schemas.openxmlformats.org/officeDocument/2006/relationships/slideLayout" Target="../slideLayouts/slideLayout7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 /><Relationship Id="rId1" Type="http://schemas.openxmlformats.org/officeDocument/2006/relationships/slideLayout" Target="../slideLayouts/slideLayout7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 /><Relationship Id="rId1" Type="http://schemas.openxmlformats.org/officeDocument/2006/relationships/slideLayout" Target="../slideLayouts/slideLayout7.xml" 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 /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 /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 /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 /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 /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 /><Relationship Id="rId1" Type="http://schemas.openxmlformats.org/officeDocument/2006/relationships/slideLayout" Target="../slideLayouts/slideLayout7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 /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 /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 /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صورة تحتوي على نص&#10;&#10;تم إنشاء الوصف تلقائياً">
            <a:extLst>
              <a:ext uri="{FF2B5EF4-FFF2-40B4-BE49-F238E27FC236}">
                <a16:creationId xmlns:a16="http://schemas.microsoft.com/office/drawing/2014/main" id="{235A8348-E30D-4BFA-B4C3-508621E81B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905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7A4A0C56-03F0-46C2-B674-9DB378BB8B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541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صورة تحتوي على نص&#10;&#10;تم إنشاء الوصف تلقائياً">
            <a:extLst>
              <a:ext uri="{FF2B5EF4-FFF2-40B4-BE49-F238E27FC236}">
                <a16:creationId xmlns:a16="http://schemas.microsoft.com/office/drawing/2014/main" id="{7C0D7242-8791-4174-A222-4799081EF9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0473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4889C3C3-82A0-4860-88AD-AB4B941E01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0926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93BAFE90-8F1B-4B2C-9D26-EB00B2C2BA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745" y="0"/>
            <a:ext cx="123467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889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صورة تحتوي على منضدة&#10;&#10;تم إنشاء الوصف تلقائياً">
            <a:extLst>
              <a:ext uri="{FF2B5EF4-FFF2-40B4-BE49-F238E27FC236}">
                <a16:creationId xmlns:a16="http://schemas.microsoft.com/office/drawing/2014/main" id="{6FBF672B-919E-450E-A601-4C7B963B1D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517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6570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صورة تحتوي على نص, استلام, لقطة شاشة&#10;&#10;تم إنشاء الوصف تلقائياً">
            <a:extLst>
              <a:ext uri="{FF2B5EF4-FFF2-40B4-BE49-F238E27FC236}">
                <a16:creationId xmlns:a16="http://schemas.microsoft.com/office/drawing/2014/main" id="{35CD50FE-F61C-4EA6-A635-040D2931F7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5875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صورة تحتوي على نص&#10;&#10;تم إنشاء الوصف تلقائياً">
            <a:extLst>
              <a:ext uri="{FF2B5EF4-FFF2-40B4-BE49-F238E27FC236}">
                <a16:creationId xmlns:a16="http://schemas.microsoft.com/office/drawing/2014/main" id="{28C39DB6-C540-46D4-BD1E-0FDEE6977B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5447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صورة تحتوي على نص&#10;&#10;تم إنشاء الوصف تلقائياً">
            <a:extLst>
              <a:ext uri="{FF2B5EF4-FFF2-40B4-BE49-F238E27FC236}">
                <a16:creationId xmlns:a16="http://schemas.microsoft.com/office/drawing/2014/main" id="{0438CF2F-BA34-4CBF-8444-C57D042B3B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8926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صورة تحتوي على منضدة&#10;&#10;تم إنشاء الوصف تلقائياً">
            <a:extLst>
              <a:ext uri="{FF2B5EF4-FFF2-40B4-BE49-F238E27FC236}">
                <a16:creationId xmlns:a16="http://schemas.microsoft.com/office/drawing/2014/main" id="{2396C53A-CB36-45C6-BB05-A2DCD7F5C2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891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5BD98F06-4FE9-4809-8769-3145CE066F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6948" y="0"/>
            <a:ext cx="123889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1409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صورة تحتوي على منضدة&#10;&#10;تم إنشاء الوصف تلقائياً">
            <a:extLst>
              <a:ext uri="{FF2B5EF4-FFF2-40B4-BE49-F238E27FC236}">
                <a16:creationId xmlns:a16="http://schemas.microsoft.com/office/drawing/2014/main" id="{9B1279DE-B955-4683-A549-4CBF5A81AB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315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صورة تحتوي على نص&#10;&#10;تم إنشاء الوصف تلقائياً">
            <a:extLst>
              <a:ext uri="{FF2B5EF4-FFF2-40B4-BE49-F238E27FC236}">
                <a16:creationId xmlns:a16="http://schemas.microsoft.com/office/drawing/2014/main" id="{4BC946D8-5C64-4CA4-8317-C3952A943E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109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صورة تحتوي على نص&#10;&#10;تم إنشاء الوصف تلقائياً">
            <a:extLst>
              <a:ext uri="{FF2B5EF4-FFF2-40B4-BE49-F238E27FC236}">
                <a16:creationId xmlns:a16="http://schemas.microsoft.com/office/drawing/2014/main" id="{A80F3378-EBE4-4C98-8516-68735E0394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153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صورة تحتوي على نص&#10;&#10;تم إنشاء الوصف تلقائياً">
            <a:extLst>
              <a:ext uri="{FF2B5EF4-FFF2-40B4-BE49-F238E27FC236}">
                <a16:creationId xmlns:a16="http://schemas.microsoft.com/office/drawing/2014/main" id="{665036D7-9452-4142-9C2E-B563DC4977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208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صورة تحتوي على نص&#10;&#10;تم إنشاء الوصف تلقائياً">
            <a:extLst>
              <a:ext uri="{FF2B5EF4-FFF2-40B4-BE49-F238E27FC236}">
                <a16:creationId xmlns:a16="http://schemas.microsoft.com/office/drawing/2014/main" id="{67F082F3-745A-4FEC-B62C-FFF8BC1D0B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3092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7693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صورة تحتوي على نص&#10;&#10;تم إنشاء الوصف تلقائياً">
            <a:extLst>
              <a:ext uri="{FF2B5EF4-FFF2-40B4-BE49-F238E27FC236}">
                <a16:creationId xmlns:a16="http://schemas.microsoft.com/office/drawing/2014/main" id="{712944CA-49EC-4C88-9970-0D85AAC7C9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29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7480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صورة تحتوي على نص&#10;&#10;تم إنشاء الوصف تلقائياً">
            <a:extLst>
              <a:ext uri="{FF2B5EF4-FFF2-40B4-BE49-F238E27FC236}">
                <a16:creationId xmlns:a16="http://schemas.microsoft.com/office/drawing/2014/main" id="{53E49166-09A9-4F79-A5A5-2DE4000AE1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35304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0</Words>
  <Application>Microsoft Office PowerPoint</Application>
  <PresentationFormat>شاشة عريضة</PresentationFormat>
  <Paragraphs>0</Paragraphs>
  <Slides>18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18</vt:i4>
      </vt:variant>
    </vt:vector>
  </HeadingPairs>
  <TitlesOfParts>
    <vt:vector size="19" baseType="lpstr">
      <vt:lpstr>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a.almaqami</dc:creator>
  <cp:lastModifiedBy>Fahad Al Hatmi</cp:lastModifiedBy>
  <cp:revision>2</cp:revision>
  <dcterms:created xsi:type="dcterms:W3CDTF">2020-12-20T05:39:53Z</dcterms:created>
  <dcterms:modified xsi:type="dcterms:W3CDTF">2023-01-22T18:11:34Z</dcterms:modified>
</cp:coreProperties>
</file>