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9EFF29"/>
    <a:srgbClr val="FF2549"/>
    <a:srgbClr val="007033"/>
    <a:srgbClr val="C33A1F"/>
    <a:srgbClr val="003635"/>
    <a:srgbClr val="D6370C"/>
    <a:srgbClr val="1D3A00"/>
    <a:srgbClr val="FF856D"/>
    <a:srgbClr val="005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-3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95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44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63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63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58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0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09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50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90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31490" y="2639960"/>
            <a:ext cx="7388941" cy="1246241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1490" y="3886201"/>
            <a:ext cx="7382308" cy="678426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96" y="224337"/>
            <a:ext cx="8259098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4" y="1216742"/>
            <a:ext cx="8246070" cy="3561734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564" y="318046"/>
            <a:ext cx="6438122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071" y="1069258"/>
            <a:ext cx="6459794" cy="361923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195" y="220027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131" y="1559652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131" y="2032049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7252" y="1559652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7252" y="2032049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季　　　き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季</a:t>
            </a:r>
            <a:r>
              <a:rPr lang="ja-JP" altLang="en-US" sz="4600" dirty="0" smtClean="0"/>
              <a:t>節　　きせつ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四</a:t>
            </a:r>
            <a:r>
              <a:rPr lang="ja-JP" altLang="en-US" sz="4600" dirty="0" smtClean="0"/>
              <a:t>季　　しき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雨</a:t>
            </a:r>
            <a:r>
              <a:rPr lang="ja-JP" altLang="en-US" sz="4600" dirty="0" smtClean="0"/>
              <a:t>季　　うき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季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4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Hujan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涼</a:t>
            </a:r>
            <a:r>
              <a:rPr lang="ja-JP" altLang="en-US" sz="4600" dirty="0" smtClean="0"/>
              <a:t>しい　　　すずしい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清</a:t>
            </a:r>
            <a:r>
              <a:rPr lang="ja-JP" altLang="en-US" sz="4600" dirty="0" smtClean="0"/>
              <a:t>涼　　　　せいりょう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涼</a:t>
            </a:r>
            <a:r>
              <a:rPr lang="ja-JP" altLang="en-US" sz="4600" dirty="0" smtClean="0"/>
              <a:t>風　　　　りょうふう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涼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Sejuk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Segar,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Angin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8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節　　　ふし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音</a:t>
            </a:r>
            <a:r>
              <a:rPr lang="ja-JP" altLang="en-US" sz="4600" dirty="0" smtClean="0"/>
              <a:t>節　　おんせつ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節</a:t>
            </a:r>
            <a:r>
              <a:rPr lang="ja-JP" altLang="en-US" sz="4600" dirty="0" smtClean="0"/>
              <a:t>約　　せつやく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一節　　いっせつ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節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Sambungan</a:t>
            </a:r>
            <a:r>
              <a:rPr lang="en-US" altLang="ja-JP" sz="2000" dirty="0" smtClean="0">
                <a:solidFill>
                  <a:srgbClr val="FF0000"/>
                </a:solidFill>
              </a:rPr>
              <a:t>/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Baut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Suku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Kata,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Hemat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Paragraf</a:t>
            </a:r>
            <a:r>
              <a:rPr lang="en-US" altLang="ja-JP" sz="2000" dirty="0" smtClean="0">
                <a:solidFill>
                  <a:srgbClr val="FF0000"/>
                </a:solidFill>
              </a:rPr>
              <a:t>/Bait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3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春　　　はる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青</a:t>
            </a:r>
            <a:r>
              <a:rPr lang="ja-JP" altLang="en-US" sz="4600" dirty="0" smtClean="0"/>
              <a:t>春　　せいしゅん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思春</a:t>
            </a:r>
            <a:r>
              <a:rPr lang="ja-JP" altLang="en-US" sz="4600" dirty="0" smtClean="0"/>
              <a:t>期　ししゅんき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春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semi,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masa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muda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masa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puber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9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夏　　　なつ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夏休</a:t>
            </a:r>
            <a:r>
              <a:rPr lang="ja-JP" altLang="en-US" sz="4600" dirty="0" smtClean="0"/>
              <a:t>み　なつやすみ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夏祭</a:t>
            </a:r>
            <a:r>
              <a:rPr lang="ja-JP" altLang="en-US" sz="4600" dirty="0" smtClean="0"/>
              <a:t>り　なつまつり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夏</a:t>
            </a:r>
            <a:r>
              <a:rPr lang="ja-JP" altLang="en-US" sz="4600" dirty="0" smtClean="0"/>
              <a:t>服　　なつふく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夏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3969583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liburan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festival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baju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9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秋　　　　あき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秋田</a:t>
            </a:r>
            <a:r>
              <a:rPr lang="ja-JP" altLang="en-US" sz="4600" dirty="0" smtClean="0"/>
              <a:t>県　あきたけん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3600" dirty="0" smtClean="0"/>
              <a:t>秋分の日　しゅうぶんのひ</a:t>
            </a:r>
            <a:endParaRPr lang="en-US" altLang="ja-JP" sz="3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秋</a:t>
            </a:r>
            <a:r>
              <a:rPr lang="ja-JP" altLang="en-US" sz="4600" dirty="0" smtClean="0"/>
              <a:t>風　　　あきかぜ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秋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069852"/>
            <a:ext cx="5293326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gugur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Pref.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Akita,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Perayaan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gugur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angin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gugur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83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冬　　　　ふゆ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冬休</a:t>
            </a:r>
            <a:r>
              <a:rPr lang="ja-JP" altLang="en-US" sz="4600" dirty="0" smtClean="0"/>
              <a:t>み　ふゆやすみ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3400" dirty="0"/>
              <a:t>春夏秋</a:t>
            </a:r>
            <a:r>
              <a:rPr lang="ja-JP" altLang="en-US" sz="3400" dirty="0" smtClean="0"/>
              <a:t>冬　しゅんかしゅうとう</a:t>
            </a:r>
            <a:endParaRPr lang="en-US" altLang="ja-JP" sz="34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冬</a:t>
            </a:r>
            <a:r>
              <a:rPr lang="ja-JP" altLang="en-US" sz="4600" dirty="0" smtClean="0"/>
              <a:t>眠　　とうみん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冬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liburan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Semi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Gugur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Hibernasi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16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暑い　　　あつい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残</a:t>
            </a:r>
            <a:r>
              <a:rPr lang="ja-JP" altLang="en-US" sz="4600" dirty="0" smtClean="0"/>
              <a:t>暑　　　ざんしょ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暑</a:t>
            </a:r>
            <a:r>
              <a:rPr lang="ja-JP" altLang="en-US" sz="4600" dirty="0" smtClean="0"/>
              <a:t>い日　　あついひ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避</a:t>
            </a:r>
            <a:r>
              <a:rPr lang="ja-JP" altLang="en-US" sz="4600" dirty="0" smtClean="0"/>
              <a:t>暑　　　ひしょ</a:t>
            </a:r>
            <a:endParaRPr lang="en-US" altLang="ja-JP" sz="46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暑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069852"/>
            <a:ext cx="4668225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Akhir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hari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yang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Libura</a:t>
            </a:r>
            <a:r>
              <a:rPr lang="en-US" altLang="ja-JP" sz="2000" dirty="0" err="1">
                <a:solidFill>
                  <a:srgbClr val="FF0000"/>
                </a:solidFill>
              </a:rPr>
              <a:t>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panas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52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 smtClean="0"/>
              <a:t>寒い　　　さむい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寒</a:t>
            </a:r>
            <a:r>
              <a:rPr lang="ja-JP" altLang="en-US" sz="4600" dirty="0" smtClean="0"/>
              <a:t>波　　　かんぱ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寒</a:t>
            </a:r>
            <a:r>
              <a:rPr lang="ja-JP" altLang="en-US" sz="4600" dirty="0" smtClean="0"/>
              <a:t>天　　　かんてん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寒</a:t>
            </a:r>
            <a:r>
              <a:rPr lang="ja-JP" altLang="en-US" sz="4600" dirty="0" smtClean="0"/>
              <a:t>気　　　さむけ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寒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Gelombang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Agar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agar,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Menggigil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027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477452" y="1767155"/>
            <a:ext cx="6615177" cy="308866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暖</a:t>
            </a:r>
            <a:r>
              <a:rPr lang="ja-JP" altLang="en-US" sz="4600" dirty="0" smtClean="0"/>
              <a:t>かい　　あたたかい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暖</a:t>
            </a:r>
            <a:r>
              <a:rPr lang="ja-JP" altLang="en-US" sz="4600" dirty="0" smtClean="0"/>
              <a:t>冬　　　だんとう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暖</a:t>
            </a:r>
            <a:r>
              <a:rPr lang="ja-JP" altLang="en-US" sz="4600" dirty="0" smtClean="0"/>
              <a:t>房　　　だんぼう</a:t>
            </a:r>
            <a:endParaRPr lang="en-US" altLang="ja-JP" sz="4600" dirty="0" smtClean="0"/>
          </a:p>
          <a:p>
            <a:pPr marL="685800" indent="-685800">
              <a:buFont typeface="Arial" pitchFamily="34" charset="0"/>
              <a:buChar char="•"/>
            </a:pPr>
            <a:r>
              <a:rPr lang="ja-JP" altLang="en-US" sz="4600" dirty="0"/>
              <a:t>温暖</a:t>
            </a:r>
            <a:r>
              <a:rPr lang="ja-JP" altLang="en-US" sz="4600" dirty="0" smtClean="0"/>
              <a:t>化　　おんだんか</a:t>
            </a:r>
            <a:endParaRPr lang="en-US" sz="4600" dirty="0"/>
          </a:p>
        </p:txBody>
      </p:sp>
      <p:sp>
        <p:nvSpPr>
          <p:cNvPr id="10" name="Rounded Rectangle 9"/>
          <p:cNvSpPr/>
          <p:nvPr/>
        </p:nvSpPr>
        <p:spPr>
          <a:xfrm>
            <a:off x="51371" y="287676"/>
            <a:ext cx="2280862" cy="3153049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5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latin typeface="MS PMincho" panose="02020600040205080304" pitchFamily="18" charset="-128"/>
                <a:ea typeface="MS PMincho" panose="02020600040205080304" pitchFamily="18" charset="-128"/>
              </a:rPr>
              <a:t>暖</a:t>
            </a:r>
            <a:endParaRPr lang="en-US" sz="15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2924377" y="1100674"/>
            <a:ext cx="6050102" cy="76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>
                <a:solidFill>
                  <a:srgbClr val="FF0000"/>
                </a:solidFill>
              </a:rPr>
              <a:t>Hangat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Musim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dingin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yang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hangat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pemanas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ruangan</a:t>
            </a:r>
            <a:r>
              <a:rPr lang="en-US" altLang="ja-JP" sz="2000" dirty="0" smtClean="0">
                <a:solidFill>
                  <a:srgbClr val="FF0000"/>
                </a:solidFill>
              </a:rPr>
              <a:t>,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Pemanasan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global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445" y="181106"/>
            <a:ext cx="895475" cy="981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26" y="4733"/>
            <a:ext cx="895475" cy="981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209" y="119248"/>
            <a:ext cx="895475" cy="981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58" y="58264"/>
            <a:ext cx="895475" cy="981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703" y="155243"/>
            <a:ext cx="895475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69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On-screen Show (16:9)</PresentationFormat>
  <Paragraphs>68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MS PMincho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2020-11-12T03:19:27Z</dcterms:modified>
</cp:coreProperties>
</file>