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7" r:id="rId1"/>
  </p:sldMasterIdLst>
  <p:notesMasterIdLst>
    <p:notesMasterId r:id="rId10"/>
  </p:notesMasterIdLst>
  <p:handoutMasterIdLst>
    <p:handoutMasterId r:id="rId11"/>
  </p:handoutMasterIdLst>
  <p:sldIdLst>
    <p:sldId id="256" r:id="rId2"/>
    <p:sldId id="257" r:id="rId3"/>
    <p:sldId id="258" r:id="rId4"/>
    <p:sldId id="259" r:id="rId5"/>
    <p:sldId id="261" r:id="rId6"/>
    <p:sldId id="263" r:id="rId7"/>
    <p:sldId id="264" r:id="rId8"/>
    <p:sldId id="267" r:id="rId9"/>
  </p:sldIdLst>
  <p:sldSz cx="9144000" cy="5143500" type="screen16x9"/>
  <p:notesSz cx="6858000" cy="9945688"/>
  <p:embeddedFontLst>
    <p:embeddedFont>
      <p:font typeface="Cinzel" charset="0"/>
      <p:regular r:id="rId12"/>
      <p:bold r:id="rId13"/>
    </p:embeddedFont>
    <p:embeddedFont>
      <p:font typeface="Libre Baskerville" charset="0"/>
      <p:regular r:id="rId14"/>
      <p:bold r:id="rId15"/>
      <p: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1FE76BA5-859F-4513-9686-C3242CB5DAA1}">
  <a:tblStyle styleId="{1FE76BA5-859F-4513-9686-C3242CB5DAA1}"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7" d="100"/>
          <a:sy n="87" d="100"/>
        </p:scale>
        <p:origin x="-570" y="-90"/>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a:defRPr sz="1200"/>
            </a:lvl1pPr>
          </a:lstStyle>
          <a:p>
            <a:fld id="{2A37BFF7-4C57-4E32-9373-A21A17403A75}" type="datetimeFigureOut">
              <a:rPr lang="en-US" smtClean="0"/>
              <a:t>4/13/2016</a:t>
            </a:fld>
            <a:endParaRPr lang="en-US"/>
          </a:p>
        </p:txBody>
      </p:sp>
      <p:sp>
        <p:nvSpPr>
          <p:cNvPr id="4" name="Footer Placeholder 3"/>
          <p:cNvSpPr>
            <a:spLocks noGrp="1"/>
          </p:cNvSpPr>
          <p:nvPr>
            <p:ph type="ftr" sz="quarter" idx="2"/>
          </p:nvPr>
        </p:nvSpPr>
        <p:spPr>
          <a:xfrm>
            <a:off x="0" y="9447213"/>
            <a:ext cx="29718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7213"/>
            <a:ext cx="2971800" cy="496887"/>
          </a:xfrm>
          <a:prstGeom prst="rect">
            <a:avLst/>
          </a:prstGeom>
        </p:spPr>
        <p:txBody>
          <a:bodyPr vert="horz" lIns="91440" tIns="45720" rIns="91440" bIns="45720" rtlCol="0" anchor="b"/>
          <a:lstStyle>
            <a:lvl1pPr algn="r">
              <a:defRPr sz="1200"/>
            </a:lvl1pPr>
          </a:lstStyle>
          <a:p>
            <a:fld id="{5284A4FA-C973-4351-BD51-EC8A2A3A577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1" y="4724202"/>
            <a:ext cx="5486399" cy="447556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Shape 10"/>
          <p:cNvSpPr/>
          <p:nvPr/>
        </p:nvSpPr>
        <p:spPr>
          <a:xfrm>
            <a:off x="862174" y="785200"/>
            <a:ext cx="7418913" cy="3572912"/>
          </a:xfrm>
          <a:custGeom>
            <a:avLst/>
            <a:gdLst/>
            <a:ahLst/>
            <a:cxnLst/>
            <a:rect l="0" t="0" r="0" b="0"/>
            <a:pathLst>
              <a:path w="319196" h="161890" extrusionOk="0">
                <a:moveTo>
                  <a:pt x="137286" y="300"/>
                </a:moveTo>
                <a:lnTo>
                  <a:pt x="0" y="241"/>
                </a:lnTo>
                <a:lnTo>
                  <a:pt x="0" y="161890"/>
                </a:lnTo>
                <a:lnTo>
                  <a:pt x="319196" y="161890"/>
                </a:lnTo>
                <a:lnTo>
                  <a:pt x="319196" y="0"/>
                </a:lnTo>
                <a:lnTo>
                  <a:pt x="182036" y="30"/>
                </a:lnTo>
              </a:path>
            </a:pathLst>
          </a:custGeom>
          <a:noFill/>
          <a:ln w="76200" cap="flat" cmpd="thinThick">
            <a:solidFill>
              <a:srgbClr val="FFFFFF"/>
            </a:solidFill>
            <a:prstDash val="solid"/>
            <a:miter/>
            <a:headEnd type="none" w="lg" len="lg"/>
            <a:tailEnd type="none" w="lg" len="lg"/>
          </a:ln>
        </p:spPr>
      </p:sp>
      <p:sp>
        <p:nvSpPr>
          <p:cNvPr id="11" name="Shape 11"/>
          <p:cNvSpPr txBox="1">
            <a:spLocks noGrp="1"/>
          </p:cNvSpPr>
          <p:nvPr>
            <p:ph type="ctrTitle"/>
          </p:nvPr>
        </p:nvSpPr>
        <p:spPr>
          <a:xfrm>
            <a:off x="1290775" y="1991825"/>
            <a:ext cx="6562500" cy="1159799"/>
          </a:xfrm>
          <a:prstGeom prst="rect">
            <a:avLst/>
          </a:prstGeom>
        </p:spPr>
        <p:txBody>
          <a:bodyPr lIns="91425" tIns="91425" rIns="91425" bIns="91425"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2" name="Shape 12"/>
          <p:cNvSpPr/>
          <p:nvPr/>
        </p:nvSpPr>
        <p:spPr>
          <a:xfrm>
            <a:off x="4350935" y="424375"/>
            <a:ext cx="442142" cy="612195"/>
          </a:xfrm>
          <a:custGeom>
            <a:avLst/>
            <a:gdLst/>
            <a:ahLst/>
            <a:cxnLst/>
            <a:rect l="0" t="0" r="0" b="0"/>
            <a:pathLst>
              <a:path w="24448" h="33851" extrusionOk="0">
                <a:moveTo>
                  <a:pt x="7899" y="1881"/>
                </a:moveTo>
                <a:lnTo>
                  <a:pt x="8369" y="2821"/>
                </a:lnTo>
                <a:lnTo>
                  <a:pt x="7711" y="4138"/>
                </a:lnTo>
                <a:lnTo>
                  <a:pt x="6864" y="4984"/>
                </a:lnTo>
                <a:lnTo>
                  <a:pt x="6676" y="5266"/>
                </a:lnTo>
                <a:lnTo>
                  <a:pt x="6582" y="5642"/>
                </a:lnTo>
                <a:lnTo>
                  <a:pt x="6676" y="6018"/>
                </a:lnTo>
                <a:lnTo>
                  <a:pt x="6864" y="6300"/>
                </a:lnTo>
                <a:lnTo>
                  <a:pt x="7523" y="6958"/>
                </a:lnTo>
                <a:lnTo>
                  <a:pt x="7523" y="9027"/>
                </a:lnTo>
                <a:lnTo>
                  <a:pt x="6206" y="10343"/>
                </a:lnTo>
                <a:lnTo>
                  <a:pt x="4702" y="10343"/>
                </a:lnTo>
                <a:lnTo>
                  <a:pt x="4702" y="6864"/>
                </a:lnTo>
                <a:lnTo>
                  <a:pt x="5548" y="5172"/>
                </a:lnTo>
                <a:lnTo>
                  <a:pt x="5642" y="4984"/>
                </a:lnTo>
                <a:lnTo>
                  <a:pt x="5642" y="4702"/>
                </a:lnTo>
                <a:lnTo>
                  <a:pt x="5642" y="3103"/>
                </a:lnTo>
                <a:lnTo>
                  <a:pt x="6206" y="1881"/>
                </a:lnTo>
                <a:close/>
                <a:moveTo>
                  <a:pt x="9403" y="8087"/>
                </a:moveTo>
                <a:lnTo>
                  <a:pt x="11848" y="9309"/>
                </a:lnTo>
                <a:lnTo>
                  <a:pt x="12130" y="9403"/>
                </a:lnTo>
                <a:lnTo>
                  <a:pt x="12412" y="9403"/>
                </a:lnTo>
                <a:lnTo>
                  <a:pt x="16925" y="8651"/>
                </a:lnTo>
                <a:lnTo>
                  <a:pt x="16925" y="9591"/>
                </a:lnTo>
                <a:lnTo>
                  <a:pt x="13164" y="10343"/>
                </a:lnTo>
                <a:lnTo>
                  <a:pt x="10344" y="10343"/>
                </a:lnTo>
                <a:lnTo>
                  <a:pt x="10061" y="10437"/>
                </a:lnTo>
                <a:lnTo>
                  <a:pt x="9873" y="10531"/>
                </a:lnTo>
                <a:lnTo>
                  <a:pt x="9591" y="10720"/>
                </a:lnTo>
                <a:lnTo>
                  <a:pt x="9497" y="11002"/>
                </a:lnTo>
                <a:lnTo>
                  <a:pt x="8745" y="13164"/>
                </a:lnTo>
                <a:lnTo>
                  <a:pt x="4702" y="13164"/>
                </a:lnTo>
                <a:lnTo>
                  <a:pt x="4702" y="12224"/>
                </a:lnTo>
                <a:lnTo>
                  <a:pt x="6582" y="12224"/>
                </a:lnTo>
                <a:lnTo>
                  <a:pt x="6959" y="12130"/>
                </a:lnTo>
                <a:lnTo>
                  <a:pt x="7335" y="11942"/>
                </a:lnTo>
                <a:lnTo>
                  <a:pt x="9215" y="10061"/>
                </a:lnTo>
                <a:lnTo>
                  <a:pt x="9403" y="9779"/>
                </a:lnTo>
                <a:lnTo>
                  <a:pt x="9403" y="9403"/>
                </a:lnTo>
                <a:lnTo>
                  <a:pt x="9403" y="8087"/>
                </a:lnTo>
                <a:close/>
                <a:moveTo>
                  <a:pt x="21627" y="13540"/>
                </a:moveTo>
                <a:lnTo>
                  <a:pt x="22379" y="14951"/>
                </a:lnTo>
                <a:lnTo>
                  <a:pt x="22003" y="15045"/>
                </a:lnTo>
                <a:lnTo>
                  <a:pt x="21345" y="15045"/>
                </a:lnTo>
                <a:lnTo>
                  <a:pt x="20969" y="14951"/>
                </a:lnTo>
                <a:lnTo>
                  <a:pt x="21627" y="13540"/>
                </a:lnTo>
                <a:close/>
                <a:moveTo>
                  <a:pt x="2821" y="8275"/>
                </a:moveTo>
                <a:lnTo>
                  <a:pt x="2821" y="11284"/>
                </a:lnTo>
                <a:lnTo>
                  <a:pt x="2821" y="14105"/>
                </a:lnTo>
                <a:lnTo>
                  <a:pt x="2821" y="16549"/>
                </a:lnTo>
                <a:lnTo>
                  <a:pt x="1881" y="15609"/>
                </a:lnTo>
                <a:lnTo>
                  <a:pt x="1881" y="9685"/>
                </a:lnTo>
                <a:lnTo>
                  <a:pt x="2821" y="8275"/>
                </a:lnTo>
                <a:close/>
                <a:moveTo>
                  <a:pt x="14105" y="15327"/>
                </a:moveTo>
                <a:lnTo>
                  <a:pt x="14857" y="16643"/>
                </a:lnTo>
                <a:lnTo>
                  <a:pt x="14481" y="16737"/>
                </a:lnTo>
                <a:lnTo>
                  <a:pt x="14105" y="16831"/>
                </a:lnTo>
                <a:lnTo>
                  <a:pt x="13823" y="16737"/>
                </a:lnTo>
                <a:lnTo>
                  <a:pt x="13446" y="16643"/>
                </a:lnTo>
                <a:lnTo>
                  <a:pt x="14105" y="15327"/>
                </a:lnTo>
                <a:close/>
                <a:moveTo>
                  <a:pt x="8181" y="15045"/>
                </a:moveTo>
                <a:lnTo>
                  <a:pt x="7147" y="18900"/>
                </a:lnTo>
                <a:lnTo>
                  <a:pt x="4702" y="16549"/>
                </a:lnTo>
                <a:lnTo>
                  <a:pt x="4702" y="15045"/>
                </a:lnTo>
                <a:close/>
                <a:moveTo>
                  <a:pt x="9403" y="17772"/>
                </a:moveTo>
                <a:lnTo>
                  <a:pt x="10532" y="22379"/>
                </a:lnTo>
                <a:lnTo>
                  <a:pt x="8651" y="20404"/>
                </a:lnTo>
                <a:lnTo>
                  <a:pt x="8933" y="19370"/>
                </a:lnTo>
                <a:lnTo>
                  <a:pt x="9403" y="17772"/>
                </a:lnTo>
                <a:close/>
                <a:moveTo>
                  <a:pt x="3574" y="21721"/>
                </a:moveTo>
                <a:lnTo>
                  <a:pt x="4514" y="22755"/>
                </a:lnTo>
                <a:lnTo>
                  <a:pt x="2821" y="26516"/>
                </a:lnTo>
                <a:lnTo>
                  <a:pt x="3574" y="21721"/>
                </a:lnTo>
                <a:close/>
                <a:moveTo>
                  <a:pt x="3762" y="18242"/>
                </a:moveTo>
                <a:lnTo>
                  <a:pt x="12412" y="26798"/>
                </a:lnTo>
                <a:lnTo>
                  <a:pt x="12600" y="27645"/>
                </a:lnTo>
                <a:lnTo>
                  <a:pt x="12600" y="27645"/>
                </a:lnTo>
                <a:lnTo>
                  <a:pt x="11848" y="27362"/>
                </a:lnTo>
                <a:lnTo>
                  <a:pt x="3197" y="18806"/>
                </a:lnTo>
                <a:lnTo>
                  <a:pt x="3762" y="18242"/>
                </a:lnTo>
                <a:close/>
                <a:moveTo>
                  <a:pt x="6018" y="24165"/>
                </a:moveTo>
                <a:lnTo>
                  <a:pt x="10532" y="28773"/>
                </a:lnTo>
                <a:lnTo>
                  <a:pt x="11848" y="31970"/>
                </a:lnTo>
                <a:lnTo>
                  <a:pt x="2445" y="31970"/>
                </a:lnTo>
                <a:lnTo>
                  <a:pt x="6018" y="24165"/>
                </a:lnTo>
                <a:close/>
                <a:moveTo>
                  <a:pt x="5642" y="0"/>
                </a:moveTo>
                <a:lnTo>
                  <a:pt x="5454" y="94"/>
                </a:lnTo>
                <a:lnTo>
                  <a:pt x="5172" y="188"/>
                </a:lnTo>
                <a:lnTo>
                  <a:pt x="4984" y="282"/>
                </a:lnTo>
                <a:lnTo>
                  <a:pt x="4890" y="565"/>
                </a:lnTo>
                <a:lnTo>
                  <a:pt x="3950" y="2445"/>
                </a:lnTo>
                <a:lnTo>
                  <a:pt x="3856" y="2633"/>
                </a:lnTo>
                <a:lnTo>
                  <a:pt x="3762" y="2821"/>
                </a:lnTo>
                <a:lnTo>
                  <a:pt x="3762" y="4514"/>
                </a:lnTo>
                <a:lnTo>
                  <a:pt x="3197" y="5642"/>
                </a:lnTo>
                <a:lnTo>
                  <a:pt x="2821" y="5642"/>
                </a:lnTo>
                <a:lnTo>
                  <a:pt x="2445" y="5736"/>
                </a:lnTo>
                <a:lnTo>
                  <a:pt x="2257" y="5924"/>
                </a:lnTo>
                <a:lnTo>
                  <a:pt x="2069" y="6112"/>
                </a:lnTo>
                <a:lnTo>
                  <a:pt x="189" y="8933"/>
                </a:lnTo>
                <a:lnTo>
                  <a:pt x="94" y="9121"/>
                </a:lnTo>
                <a:lnTo>
                  <a:pt x="0" y="9403"/>
                </a:lnTo>
                <a:lnTo>
                  <a:pt x="0" y="15985"/>
                </a:lnTo>
                <a:lnTo>
                  <a:pt x="94" y="16361"/>
                </a:lnTo>
                <a:lnTo>
                  <a:pt x="283" y="16643"/>
                </a:lnTo>
                <a:lnTo>
                  <a:pt x="1505" y="17866"/>
                </a:lnTo>
                <a:lnTo>
                  <a:pt x="1223" y="18148"/>
                </a:lnTo>
                <a:lnTo>
                  <a:pt x="1035" y="18430"/>
                </a:lnTo>
                <a:lnTo>
                  <a:pt x="941" y="18806"/>
                </a:lnTo>
                <a:lnTo>
                  <a:pt x="1035" y="19182"/>
                </a:lnTo>
                <a:lnTo>
                  <a:pt x="1223" y="19464"/>
                </a:lnTo>
                <a:lnTo>
                  <a:pt x="1881" y="20028"/>
                </a:lnTo>
                <a:lnTo>
                  <a:pt x="0" y="32816"/>
                </a:lnTo>
                <a:lnTo>
                  <a:pt x="94" y="33192"/>
                </a:lnTo>
                <a:lnTo>
                  <a:pt x="283" y="33568"/>
                </a:lnTo>
                <a:lnTo>
                  <a:pt x="565" y="33756"/>
                </a:lnTo>
                <a:lnTo>
                  <a:pt x="941" y="33850"/>
                </a:lnTo>
                <a:lnTo>
                  <a:pt x="13446" y="33850"/>
                </a:lnTo>
                <a:lnTo>
                  <a:pt x="13634" y="33756"/>
                </a:lnTo>
                <a:lnTo>
                  <a:pt x="14011" y="33474"/>
                </a:lnTo>
                <a:lnTo>
                  <a:pt x="14105" y="33004"/>
                </a:lnTo>
                <a:lnTo>
                  <a:pt x="14105" y="32816"/>
                </a:lnTo>
                <a:lnTo>
                  <a:pt x="14105" y="32628"/>
                </a:lnTo>
                <a:lnTo>
                  <a:pt x="12976" y="29807"/>
                </a:lnTo>
                <a:lnTo>
                  <a:pt x="12976" y="29807"/>
                </a:lnTo>
                <a:lnTo>
                  <a:pt x="13823" y="30089"/>
                </a:lnTo>
                <a:lnTo>
                  <a:pt x="14387" y="30089"/>
                </a:lnTo>
                <a:lnTo>
                  <a:pt x="14575" y="29995"/>
                </a:lnTo>
                <a:lnTo>
                  <a:pt x="14951" y="29713"/>
                </a:lnTo>
                <a:lnTo>
                  <a:pt x="15045" y="29337"/>
                </a:lnTo>
                <a:lnTo>
                  <a:pt x="15045" y="28867"/>
                </a:lnTo>
                <a:lnTo>
                  <a:pt x="14105" y="26046"/>
                </a:lnTo>
                <a:lnTo>
                  <a:pt x="14011" y="25858"/>
                </a:lnTo>
                <a:lnTo>
                  <a:pt x="13917" y="25670"/>
                </a:lnTo>
                <a:lnTo>
                  <a:pt x="13164" y="24918"/>
                </a:lnTo>
                <a:lnTo>
                  <a:pt x="10438" y="14199"/>
                </a:lnTo>
                <a:lnTo>
                  <a:pt x="11096" y="12224"/>
                </a:lnTo>
                <a:lnTo>
                  <a:pt x="13164" y="12224"/>
                </a:lnTo>
                <a:lnTo>
                  <a:pt x="13164" y="12976"/>
                </a:lnTo>
                <a:lnTo>
                  <a:pt x="11472" y="16549"/>
                </a:lnTo>
                <a:lnTo>
                  <a:pt x="11378" y="16831"/>
                </a:lnTo>
                <a:lnTo>
                  <a:pt x="11378" y="17113"/>
                </a:lnTo>
                <a:lnTo>
                  <a:pt x="11472" y="17396"/>
                </a:lnTo>
                <a:lnTo>
                  <a:pt x="11660" y="17584"/>
                </a:lnTo>
                <a:lnTo>
                  <a:pt x="12224" y="18054"/>
                </a:lnTo>
                <a:lnTo>
                  <a:pt x="12788" y="18430"/>
                </a:lnTo>
                <a:lnTo>
                  <a:pt x="13446" y="18618"/>
                </a:lnTo>
                <a:lnTo>
                  <a:pt x="14199" y="18712"/>
                </a:lnTo>
                <a:lnTo>
                  <a:pt x="14857" y="18618"/>
                </a:lnTo>
                <a:lnTo>
                  <a:pt x="15515" y="18430"/>
                </a:lnTo>
                <a:lnTo>
                  <a:pt x="16173" y="18054"/>
                </a:lnTo>
                <a:lnTo>
                  <a:pt x="16737" y="17584"/>
                </a:lnTo>
                <a:lnTo>
                  <a:pt x="16925" y="17396"/>
                </a:lnTo>
                <a:lnTo>
                  <a:pt x="17019" y="17113"/>
                </a:lnTo>
                <a:lnTo>
                  <a:pt x="17019" y="16831"/>
                </a:lnTo>
                <a:lnTo>
                  <a:pt x="16925" y="16549"/>
                </a:lnTo>
                <a:lnTo>
                  <a:pt x="15139" y="12976"/>
                </a:lnTo>
                <a:lnTo>
                  <a:pt x="15139" y="12036"/>
                </a:lnTo>
                <a:lnTo>
                  <a:pt x="17113" y="11566"/>
                </a:lnTo>
                <a:lnTo>
                  <a:pt x="17208" y="11848"/>
                </a:lnTo>
                <a:lnTo>
                  <a:pt x="17396" y="12036"/>
                </a:lnTo>
                <a:lnTo>
                  <a:pt x="17678" y="12224"/>
                </a:lnTo>
                <a:lnTo>
                  <a:pt x="17960" y="12224"/>
                </a:lnTo>
                <a:lnTo>
                  <a:pt x="18336" y="12130"/>
                </a:lnTo>
                <a:lnTo>
                  <a:pt x="18618" y="11942"/>
                </a:lnTo>
                <a:lnTo>
                  <a:pt x="18806" y="11660"/>
                </a:lnTo>
                <a:lnTo>
                  <a:pt x="18900" y="11284"/>
                </a:lnTo>
                <a:lnTo>
                  <a:pt x="18900" y="11096"/>
                </a:lnTo>
                <a:lnTo>
                  <a:pt x="20781" y="10626"/>
                </a:lnTo>
                <a:lnTo>
                  <a:pt x="20781" y="11190"/>
                </a:lnTo>
                <a:lnTo>
                  <a:pt x="18994" y="14763"/>
                </a:lnTo>
                <a:lnTo>
                  <a:pt x="18900" y="15045"/>
                </a:lnTo>
                <a:lnTo>
                  <a:pt x="18900" y="15327"/>
                </a:lnTo>
                <a:lnTo>
                  <a:pt x="18994" y="15609"/>
                </a:lnTo>
                <a:lnTo>
                  <a:pt x="19182" y="15891"/>
                </a:lnTo>
                <a:lnTo>
                  <a:pt x="19746" y="16361"/>
                </a:lnTo>
                <a:lnTo>
                  <a:pt x="20310" y="16643"/>
                </a:lnTo>
                <a:lnTo>
                  <a:pt x="20969" y="16925"/>
                </a:lnTo>
                <a:lnTo>
                  <a:pt x="22379" y="16925"/>
                </a:lnTo>
                <a:lnTo>
                  <a:pt x="23037" y="16643"/>
                </a:lnTo>
                <a:lnTo>
                  <a:pt x="23695" y="16361"/>
                </a:lnTo>
                <a:lnTo>
                  <a:pt x="24260" y="15891"/>
                </a:lnTo>
                <a:lnTo>
                  <a:pt x="24354" y="15703"/>
                </a:lnTo>
                <a:lnTo>
                  <a:pt x="24448" y="15515"/>
                </a:lnTo>
                <a:lnTo>
                  <a:pt x="24448" y="15045"/>
                </a:lnTo>
                <a:lnTo>
                  <a:pt x="24354" y="14763"/>
                </a:lnTo>
                <a:lnTo>
                  <a:pt x="22567" y="11190"/>
                </a:lnTo>
                <a:lnTo>
                  <a:pt x="22567" y="9403"/>
                </a:lnTo>
                <a:lnTo>
                  <a:pt x="22473" y="9027"/>
                </a:lnTo>
                <a:lnTo>
                  <a:pt x="22191" y="8651"/>
                </a:lnTo>
                <a:lnTo>
                  <a:pt x="21815" y="8463"/>
                </a:lnTo>
                <a:lnTo>
                  <a:pt x="21439" y="8463"/>
                </a:lnTo>
                <a:lnTo>
                  <a:pt x="18806" y="9121"/>
                </a:lnTo>
                <a:lnTo>
                  <a:pt x="18806" y="7523"/>
                </a:lnTo>
                <a:lnTo>
                  <a:pt x="18806" y="6582"/>
                </a:lnTo>
                <a:lnTo>
                  <a:pt x="18806" y="6206"/>
                </a:lnTo>
                <a:lnTo>
                  <a:pt x="18618" y="5924"/>
                </a:lnTo>
                <a:lnTo>
                  <a:pt x="18242" y="5736"/>
                </a:lnTo>
                <a:lnTo>
                  <a:pt x="17866" y="5642"/>
                </a:lnTo>
                <a:lnTo>
                  <a:pt x="17490" y="5736"/>
                </a:lnTo>
                <a:lnTo>
                  <a:pt x="17208" y="5924"/>
                </a:lnTo>
                <a:lnTo>
                  <a:pt x="17019" y="6206"/>
                </a:lnTo>
                <a:lnTo>
                  <a:pt x="16925" y="6582"/>
                </a:lnTo>
                <a:lnTo>
                  <a:pt x="16925" y="6770"/>
                </a:lnTo>
                <a:lnTo>
                  <a:pt x="12412" y="7523"/>
                </a:lnTo>
                <a:lnTo>
                  <a:pt x="9027" y="5830"/>
                </a:lnTo>
                <a:lnTo>
                  <a:pt x="8839" y="5642"/>
                </a:lnTo>
                <a:lnTo>
                  <a:pt x="9121" y="5360"/>
                </a:lnTo>
                <a:lnTo>
                  <a:pt x="9309" y="5172"/>
                </a:lnTo>
                <a:lnTo>
                  <a:pt x="10249" y="3291"/>
                </a:lnTo>
                <a:lnTo>
                  <a:pt x="10344" y="3103"/>
                </a:lnTo>
                <a:lnTo>
                  <a:pt x="10344" y="2915"/>
                </a:lnTo>
                <a:lnTo>
                  <a:pt x="10344" y="2633"/>
                </a:lnTo>
                <a:lnTo>
                  <a:pt x="10249" y="2445"/>
                </a:lnTo>
                <a:lnTo>
                  <a:pt x="9309" y="565"/>
                </a:lnTo>
                <a:lnTo>
                  <a:pt x="9215" y="377"/>
                </a:lnTo>
                <a:lnTo>
                  <a:pt x="9027" y="188"/>
                </a:lnTo>
                <a:lnTo>
                  <a:pt x="8745" y="94"/>
                </a:lnTo>
                <a:lnTo>
                  <a:pt x="8463"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Shape 14"/>
          <p:cNvSpPr txBox="1">
            <a:spLocks noGrp="1"/>
          </p:cNvSpPr>
          <p:nvPr>
            <p:ph type="ctrTitle"/>
          </p:nvPr>
        </p:nvSpPr>
        <p:spPr>
          <a:xfrm>
            <a:off x="1013375" y="1601445"/>
            <a:ext cx="7117200" cy="1159799"/>
          </a:xfrm>
          <a:prstGeom prst="rect">
            <a:avLst/>
          </a:prstGeom>
        </p:spPr>
        <p:txBody>
          <a:bodyPr lIns="91425" tIns="91425" rIns="91425" bIns="91425" anchor="b" anchorCtr="0"/>
          <a:lstStyle>
            <a:lvl1pPr lvl="0" algn="ctr" rtl="0">
              <a:spcBef>
                <a:spcPts val="0"/>
              </a:spcBef>
              <a:buSzPct val="100000"/>
              <a:defRPr sz="3600"/>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15" name="Shape 15"/>
          <p:cNvSpPr txBox="1">
            <a:spLocks noGrp="1"/>
          </p:cNvSpPr>
          <p:nvPr>
            <p:ph type="subTitle" idx="1"/>
          </p:nvPr>
        </p:nvSpPr>
        <p:spPr>
          <a:xfrm>
            <a:off x="685800" y="2852116"/>
            <a:ext cx="7772400" cy="784799"/>
          </a:xfrm>
          <a:prstGeom prst="rect">
            <a:avLst/>
          </a:prstGeom>
        </p:spPr>
        <p:txBody>
          <a:bodyPr lIns="91425" tIns="91425" rIns="91425" bIns="91425" anchor="t" anchorCtr="0"/>
          <a:lstStyle>
            <a:lvl1pPr lvl="0" algn="ctr" rtl="0">
              <a:spcBef>
                <a:spcPts val="0"/>
              </a:spcBef>
              <a:buNone/>
              <a:defRPr i="1"/>
            </a:lvl1pPr>
            <a:lvl2pPr lvl="1" algn="ctr" rtl="0">
              <a:spcBef>
                <a:spcPts val="0"/>
              </a:spcBef>
              <a:buSzPct val="100000"/>
              <a:buNone/>
              <a:defRPr sz="3000" i="1"/>
            </a:lvl2pPr>
            <a:lvl3pPr lvl="2" algn="ctr" rtl="0">
              <a:spcBef>
                <a:spcPts val="0"/>
              </a:spcBef>
              <a:buSzPct val="100000"/>
              <a:buNone/>
              <a:defRPr sz="3000" i="1"/>
            </a:lvl3pPr>
            <a:lvl4pPr lvl="3" algn="ctr" rtl="0">
              <a:spcBef>
                <a:spcPts val="0"/>
              </a:spcBef>
              <a:buSzPct val="100000"/>
              <a:buNone/>
              <a:defRPr sz="3000" i="1"/>
            </a:lvl4pPr>
            <a:lvl5pPr lvl="4" algn="ctr" rtl="0">
              <a:spcBef>
                <a:spcPts val="0"/>
              </a:spcBef>
              <a:buSzPct val="100000"/>
              <a:buNone/>
              <a:defRPr sz="3000" i="1"/>
            </a:lvl5pPr>
            <a:lvl6pPr lvl="5" algn="ctr" rtl="0">
              <a:spcBef>
                <a:spcPts val="0"/>
              </a:spcBef>
              <a:buSzPct val="100000"/>
              <a:buNone/>
              <a:defRPr sz="3000" i="1"/>
            </a:lvl6pPr>
            <a:lvl7pPr lvl="6" algn="ctr" rtl="0">
              <a:spcBef>
                <a:spcPts val="0"/>
              </a:spcBef>
              <a:buSzPct val="100000"/>
              <a:buNone/>
              <a:defRPr sz="3000" i="1"/>
            </a:lvl7pPr>
            <a:lvl8pPr lvl="7" algn="ctr" rtl="0">
              <a:spcBef>
                <a:spcPts val="0"/>
              </a:spcBef>
              <a:buSzPct val="100000"/>
              <a:buNone/>
              <a:defRPr sz="3000" i="1"/>
            </a:lvl8pPr>
            <a:lvl9pPr lvl="8" algn="ctr" rtl="0">
              <a:spcBef>
                <a:spcPts val="0"/>
              </a:spcBef>
              <a:buSzPct val="100000"/>
              <a:buNone/>
              <a:defRPr sz="3000" i="1"/>
            </a:lvl9pPr>
          </a:lstStyle>
          <a:p>
            <a:endParaRPr/>
          </a:p>
        </p:txBody>
      </p:sp>
      <p:cxnSp>
        <p:nvCxnSpPr>
          <p:cNvPr id="16" name="Shape 16"/>
          <p:cNvCxnSpPr/>
          <p:nvPr/>
        </p:nvCxnSpPr>
        <p:spPr>
          <a:xfrm>
            <a:off x="2566050" y="2800350"/>
            <a:ext cx="4011899" cy="0"/>
          </a:xfrm>
          <a:prstGeom prst="straightConnector1">
            <a:avLst/>
          </a:prstGeom>
          <a:noFill/>
          <a:ln w="76200" cap="flat" cmpd="thickThin">
            <a:solidFill>
              <a:srgbClr val="FFFFFF"/>
            </a:solidFill>
            <a:prstDash val="solid"/>
            <a:round/>
            <a:headEnd type="none" w="lg" len="lg"/>
            <a:tailEnd type="none" w="lg" len="lg"/>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1337275" y="556599"/>
            <a:ext cx="6469500" cy="7938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1337275" y="1476918"/>
            <a:ext cx="6469500" cy="3448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cxnSp>
        <p:nvCxnSpPr>
          <p:cNvPr id="24" name="Shape 24"/>
          <p:cNvCxnSpPr/>
          <p:nvPr/>
        </p:nvCxnSpPr>
        <p:spPr>
          <a:xfrm>
            <a:off x="4275600" y="925310"/>
            <a:ext cx="592800" cy="0"/>
          </a:xfrm>
          <a:prstGeom prst="straightConnector1">
            <a:avLst/>
          </a:prstGeom>
          <a:noFill/>
          <a:ln w="38100" cap="flat" cmpd="thickThin">
            <a:solidFill>
              <a:srgbClr val="FFFFFF"/>
            </a:solidFill>
            <a:prstDash val="solid"/>
            <a:round/>
            <a:headEnd type="none" w="lg" len="lg"/>
            <a:tailEnd type="none" w="lg" len="lg"/>
          </a:ln>
        </p:spPr>
      </p:cxnSp>
      <p:sp>
        <p:nvSpPr>
          <p:cNvPr id="25" name="Shape 25"/>
          <p:cNvSpPr/>
          <p:nvPr/>
        </p:nvSpPr>
        <p:spPr>
          <a:xfrm>
            <a:off x="4376962" y="429325"/>
            <a:ext cx="390121" cy="390132"/>
          </a:xfrm>
          <a:custGeom>
            <a:avLst/>
            <a:gdLst/>
            <a:ahLst/>
            <a:cxnLst/>
            <a:rect l="0" t="0" r="0" b="0"/>
            <a:pathLst>
              <a:path w="33850" h="33851" extrusionOk="0">
                <a:moveTo>
                  <a:pt x="16925" y="3104"/>
                </a:moveTo>
                <a:lnTo>
                  <a:pt x="17677" y="4514"/>
                </a:lnTo>
                <a:lnTo>
                  <a:pt x="16925" y="5266"/>
                </a:lnTo>
                <a:lnTo>
                  <a:pt x="16173" y="4514"/>
                </a:lnTo>
                <a:lnTo>
                  <a:pt x="16925" y="3104"/>
                </a:lnTo>
                <a:close/>
                <a:moveTo>
                  <a:pt x="16925" y="10344"/>
                </a:moveTo>
                <a:lnTo>
                  <a:pt x="17301" y="10438"/>
                </a:lnTo>
                <a:lnTo>
                  <a:pt x="17583" y="10626"/>
                </a:lnTo>
                <a:lnTo>
                  <a:pt x="17771" y="10908"/>
                </a:lnTo>
                <a:lnTo>
                  <a:pt x="17865" y="11284"/>
                </a:lnTo>
                <a:lnTo>
                  <a:pt x="17771" y="11660"/>
                </a:lnTo>
                <a:lnTo>
                  <a:pt x="17583" y="11942"/>
                </a:lnTo>
                <a:lnTo>
                  <a:pt x="17301" y="12224"/>
                </a:lnTo>
                <a:lnTo>
                  <a:pt x="16549" y="12224"/>
                </a:lnTo>
                <a:lnTo>
                  <a:pt x="16267" y="11942"/>
                </a:lnTo>
                <a:lnTo>
                  <a:pt x="16079" y="11660"/>
                </a:lnTo>
                <a:lnTo>
                  <a:pt x="15985" y="11284"/>
                </a:lnTo>
                <a:lnTo>
                  <a:pt x="16079" y="10908"/>
                </a:lnTo>
                <a:lnTo>
                  <a:pt x="16267" y="10626"/>
                </a:lnTo>
                <a:lnTo>
                  <a:pt x="16549" y="10438"/>
                </a:lnTo>
                <a:lnTo>
                  <a:pt x="16925" y="10344"/>
                </a:lnTo>
                <a:close/>
                <a:moveTo>
                  <a:pt x="6582" y="15327"/>
                </a:moveTo>
                <a:lnTo>
                  <a:pt x="10719" y="23508"/>
                </a:lnTo>
                <a:lnTo>
                  <a:pt x="2445" y="23508"/>
                </a:lnTo>
                <a:lnTo>
                  <a:pt x="6582" y="15327"/>
                </a:lnTo>
                <a:close/>
                <a:moveTo>
                  <a:pt x="27268" y="15327"/>
                </a:moveTo>
                <a:lnTo>
                  <a:pt x="31405" y="23508"/>
                </a:lnTo>
                <a:lnTo>
                  <a:pt x="23131" y="23508"/>
                </a:lnTo>
                <a:lnTo>
                  <a:pt x="27268" y="15327"/>
                </a:lnTo>
                <a:close/>
                <a:moveTo>
                  <a:pt x="9779" y="25388"/>
                </a:moveTo>
                <a:lnTo>
                  <a:pt x="9027" y="25858"/>
                </a:lnTo>
                <a:lnTo>
                  <a:pt x="8274" y="26140"/>
                </a:lnTo>
                <a:lnTo>
                  <a:pt x="7428" y="26328"/>
                </a:lnTo>
                <a:lnTo>
                  <a:pt x="5736" y="26328"/>
                </a:lnTo>
                <a:lnTo>
                  <a:pt x="4890" y="26140"/>
                </a:lnTo>
                <a:lnTo>
                  <a:pt x="4043" y="25858"/>
                </a:lnTo>
                <a:lnTo>
                  <a:pt x="3291" y="25388"/>
                </a:lnTo>
                <a:close/>
                <a:moveTo>
                  <a:pt x="30465" y="25388"/>
                </a:moveTo>
                <a:lnTo>
                  <a:pt x="29713" y="25858"/>
                </a:lnTo>
                <a:lnTo>
                  <a:pt x="28961" y="26140"/>
                </a:lnTo>
                <a:lnTo>
                  <a:pt x="28114" y="26328"/>
                </a:lnTo>
                <a:lnTo>
                  <a:pt x="26422" y="26328"/>
                </a:lnTo>
                <a:lnTo>
                  <a:pt x="25576" y="26140"/>
                </a:lnTo>
                <a:lnTo>
                  <a:pt x="24729" y="25858"/>
                </a:lnTo>
                <a:lnTo>
                  <a:pt x="23977" y="25388"/>
                </a:lnTo>
                <a:close/>
                <a:moveTo>
                  <a:pt x="19370" y="31030"/>
                </a:moveTo>
                <a:lnTo>
                  <a:pt x="20310" y="31970"/>
                </a:lnTo>
                <a:lnTo>
                  <a:pt x="13540" y="31970"/>
                </a:lnTo>
                <a:lnTo>
                  <a:pt x="14480" y="31030"/>
                </a:lnTo>
                <a:close/>
                <a:moveTo>
                  <a:pt x="16643" y="1"/>
                </a:moveTo>
                <a:lnTo>
                  <a:pt x="16455" y="95"/>
                </a:lnTo>
                <a:lnTo>
                  <a:pt x="16267" y="283"/>
                </a:lnTo>
                <a:lnTo>
                  <a:pt x="16079" y="565"/>
                </a:lnTo>
                <a:lnTo>
                  <a:pt x="14198" y="4326"/>
                </a:lnTo>
                <a:lnTo>
                  <a:pt x="14104" y="4608"/>
                </a:lnTo>
                <a:lnTo>
                  <a:pt x="14104" y="4890"/>
                </a:lnTo>
                <a:lnTo>
                  <a:pt x="14198" y="5172"/>
                </a:lnTo>
                <a:lnTo>
                  <a:pt x="14386" y="5360"/>
                </a:lnTo>
                <a:lnTo>
                  <a:pt x="15985" y="6959"/>
                </a:lnTo>
                <a:lnTo>
                  <a:pt x="15985" y="8651"/>
                </a:lnTo>
                <a:lnTo>
                  <a:pt x="15421" y="8933"/>
                </a:lnTo>
                <a:lnTo>
                  <a:pt x="14950" y="9309"/>
                </a:lnTo>
                <a:lnTo>
                  <a:pt x="14574" y="9780"/>
                </a:lnTo>
                <a:lnTo>
                  <a:pt x="14292" y="10344"/>
                </a:lnTo>
                <a:lnTo>
                  <a:pt x="8463" y="10344"/>
                </a:lnTo>
                <a:lnTo>
                  <a:pt x="8086" y="10438"/>
                </a:lnTo>
                <a:lnTo>
                  <a:pt x="7804" y="10626"/>
                </a:lnTo>
                <a:lnTo>
                  <a:pt x="7616" y="10908"/>
                </a:lnTo>
                <a:lnTo>
                  <a:pt x="7522" y="11284"/>
                </a:lnTo>
                <a:lnTo>
                  <a:pt x="7428" y="11660"/>
                </a:lnTo>
                <a:lnTo>
                  <a:pt x="7240" y="11942"/>
                </a:lnTo>
                <a:lnTo>
                  <a:pt x="6958" y="12224"/>
                </a:lnTo>
                <a:lnTo>
                  <a:pt x="6206" y="12224"/>
                </a:lnTo>
                <a:lnTo>
                  <a:pt x="5924" y="11942"/>
                </a:lnTo>
                <a:lnTo>
                  <a:pt x="5736" y="11660"/>
                </a:lnTo>
                <a:lnTo>
                  <a:pt x="5642" y="11284"/>
                </a:lnTo>
                <a:lnTo>
                  <a:pt x="5548" y="10908"/>
                </a:lnTo>
                <a:lnTo>
                  <a:pt x="5360" y="10626"/>
                </a:lnTo>
                <a:lnTo>
                  <a:pt x="5078" y="10438"/>
                </a:lnTo>
                <a:lnTo>
                  <a:pt x="4701" y="10344"/>
                </a:lnTo>
                <a:lnTo>
                  <a:pt x="4325" y="10438"/>
                </a:lnTo>
                <a:lnTo>
                  <a:pt x="4043" y="10626"/>
                </a:lnTo>
                <a:lnTo>
                  <a:pt x="3855" y="10908"/>
                </a:lnTo>
                <a:lnTo>
                  <a:pt x="3761" y="11284"/>
                </a:lnTo>
                <a:lnTo>
                  <a:pt x="3855" y="12036"/>
                </a:lnTo>
                <a:lnTo>
                  <a:pt x="4137" y="12789"/>
                </a:lnTo>
                <a:lnTo>
                  <a:pt x="4607" y="13353"/>
                </a:lnTo>
                <a:lnTo>
                  <a:pt x="5172" y="13823"/>
                </a:lnTo>
                <a:lnTo>
                  <a:pt x="94" y="24072"/>
                </a:lnTo>
                <a:lnTo>
                  <a:pt x="0" y="24260"/>
                </a:lnTo>
                <a:lnTo>
                  <a:pt x="0" y="24542"/>
                </a:lnTo>
                <a:lnTo>
                  <a:pt x="94" y="24824"/>
                </a:lnTo>
                <a:lnTo>
                  <a:pt x="188" y="25012"/>
                </a:lnTo>
                <a:lnTo>
                  <a:pt x="752" y="25764"/>
                </a:lnTo>
                <a:lnTo>
                  <a:pt x="1505" y="26423"/>
                </a:lnTo>
                <a:lnTo>
                  <a:pt x="2163" y="26987"/>
                </a:lnTo>
                <a:lnTo>
                  <a:pt x="3009" y="27363"/>
                </a:lnTo>
                <a:lnTo>
                  <a:pt x="3855" y="27739"/>
                </a:lnTo>
                <a:lnTo>
                  <a:pt x="4701" y="28021"/>
                </a:lnTo>
                <a:lnTo>
                  <a:pt x="5642" y="28209"/>
                </a:lnTo>
                <a:lnTo>
                  <a:pt x="7522" y="28209"/>
                </a:lnTo>
                <a:lnTo>
                  <a:pt x="8463" y="28021"/>
                </a:lnTo>
                <a:lnTo>
                  <a:pt x="9309" y="27739"/>
                </a:lnTo>
                <a:lnTo>
                  <a:pt x="10155" y="27363"/>
                </a:lnTo>
                <a:lnTo>
                  <a:pt x="10907" y="26987"/>
                </a:lnTo>
                <a:lnTo>
                  <a:pt x="11659" y="26423"/>
                </a:lnTo>
                <a:lnTo>
                  <a:pt x="12318" y="25764"/>
                </a:lnTo>
                <a:lnTo>
                  <a:pt x="12976" y="25012"/>
                </a:lnTo>
                <a:lnTo>
                  <a:pt x="13070" y="24824"/>
                </a:lnTo>
                <a:lnTo>
                  <a:pt x="13164" y="24542"/>
                </a:lnTo>
                <a:lnTo>
                  <a:pt x="13164" y="24260"/>
                </a:lnTo>
                <a:lnTo>
                  <a:pt x="13070" y="24072"/>
                </a:lnTo>
                <a:lnTo>
                  <a:pt x="7898" y="13823"/>
                </a:lnTo>
                <a:lnTo>
                  <a:pt x="8369" y="13541"/>
                </a:lnTo>
                <a:lnTo>
                  <a:pt x="8745" y="13165"/>
                </a:lnTo>
                <a:lnTo>
                  <a:pt x="9027" y="12694"/>
                </a:lnTo>
                <a:lnTo>
                  <a:pt x="9215" y="12224"/>
                </a:lnTo>
                <a:lnTo>
                  <a:pt x="14292" y="12224"/>
                </a:lnTo>
                <a:lnTo>
                  <a:pt x="14574" y="12789"/>
                </a:lnTo>
                <a:lnTo>
                  <a:pt x="14950" y="13259"/>
                </a:lnTo>
                <a:lnTo>
                  <a:pt x="15421" y="13729"/>
                </a:lnTo>
                <a:lnTo>
                  <a:pt x="15985" y="14011"/>
                </a:lnTo>
                <a:lnTo>
                  <a:pt x="15985" y="29149"/>
                </a:lnTo>
                <a:lnTo>
                  <a:pt x="14104" y="29149"/>
                </a:lnTo>
                <a:lnTo>
                  <a:pt x="13728" y="29243"/>
                </a:lnTo>
                <a:lnTo>
                  <a:pt x="13446" y="29431"/>
                </a:lnTo>
                <a:lnTo>
                  <a:pt x="10625" y="32252"/>
                </a:lnTo>
                <a:lnTo>
                  <a:pt x="10437" y="32534"/>
                </a:lnTo>
                <a:lnTo>
                  <a:pt x="10343" y="32722"/>
                </a:lnTo>
                <a:lnTo>
                  <a:pt x="10343" y="33004"/>
                </a:lnTo>
                <a:lnTo>
                  <a:pt x="10437" y="33287"/>
                </a:lnTo>
                <a:lnTo>
                  <a:pt x="10531" y="33569"/>
                </a:lnTo>
                <a:lnTo>
                  <a:pt x="10719" y="33757"/>
                </a:lnTo>
                <a:lnTo>
                  <a:pt x="11001" y="33851"/>
                </a:lnTo>
                <a:lnTo>
                  <a:pt x="22849" y="33851"/>
                </a:lnTo>
                <a:lnTo>
                  <a:pt x="23037" y="33757"/>
                </a:lnTo>
                <a:lnTo>
                  <a:pt x="23319" y="33569"/>
                </a:lnTo>
                <a:lnTo>
                  <a:pt x="23413" y="33287"/>
                </a:lnTo>
                <a:lnTo>
                  <a:pt x="23507" y="33004"/>
                </a:lnTo>
                <a:lnTo>
                  <a:pt x="23507" y="32722"/>
                </a:lnTo>
                <a:lnTo>
                  <a:pt x="23413" y="32534"/>
                </a:lnTo>
                <a:lnTo>
                  <a:pt x="23225" y="32252"/>
                </a:lnTo>
                <a:lnTo>
                  <a:pt x="20404" y="29431"/>
                </a:lnTo>
                <a:lnTo>
                  <a:pt x="20122" y="29243"/>
                </a:lnTo>
                <a:lnTo>
                  <a:pt x="19746" y="29149"/>
                </a:lnTo>
                <a:lnTo>
                  <a:pt x="17865" y="29149"/>
                </a:lnTo>
                <a:lnTo>
                  <a:pt x="17865" y="14011"/>
                </a:lnTo>
                <a:lnTo>
                  <a:pt x="18429" y="13729"/>
                </a:lnTo>
                <a:lnTo>
                  <a:pt x="18900" y="13353"/>
                </a:lnTo>
                <a:lnTo>
                  <a:pt x="19276" y="12789"/>
                </a:lnTo>
                <a:lnTo>
                  <a:pt x="19558" y="12224"/>
                </a:lnTo>
                <a:lnTo>
                  <a:pt x="24635" y="12224"/>
                </a:lnTo>
                <a:lnTo>
                  <a:pt x="24823" y="12694"/>
                </a:lnTo>
                <a:lnTo>
                  <a:pt x="25105" y="13165"/>
                </a:lnTo>
                <a:lnTo>
                  <a:pt x="25482" y="13541"/>
                </a:lnTo>
                <a:lnTo>
                  <a:pt x="25952" y="13823"/>
                </a:lnTo>
                <a:lnTo>
                  <a:pt x="20780" y="24072"/>
                </a:lnTo>
                <a:lnTo>
                  <a:pt x="20686" y="24260"/>
                </a:lnTo>
                <a:lnTo>
                  <a:pt x="20686" y="24542"/>
                </a:lnTo>
                <a:lnTo>
                  <a:pt x="20780" y="24824"/>
                </a:lnTo>
                <a:lnTo>
                  <a:pt x="20874" y="25012"/>
                </a:lnTo>
                <a:lnTo>
                  <a:pt x="21438" y="25764"/>
                </a:lnTo>
                <a:lnTo>
                  <a:pt x="22191" y="26423"/>
                </a:lnTo>
                <a:lnTo>
                  <a:pt x="22849" y="26987"/>
                </a:lnTo>
                <a:lnTo>
                  <a:pt x="23695" y="27363"/>
                </a:lnTo>
                <a:lnTo>
                  <a:pt x="24541" y="27739"/>
                </a:lnTo>
                <a:lnTo>
                  <a:pt x="25388" y="28021"/>
                </a:lnTo>
                <a:lnTo>
                  <a:pt x="26328" y="28209"/>
                </a:lnTo>
                <a:lnTo>
                  <a:pt x="28208" y="28209"/>
                </a:lnTo>
                <a:lnTo>
                  <a:pt x="29149" y="28021"/>
                </a:lnTo>
                <a:lnTo>
                  <a:pt x="29995" y="27739"/>
                </a:lnTo>
                <a:lnTo>
                  <a:pt x="30841" y="27363"/>
                </a:lnTo>
                <a:lnTo>
                  <a:pt x="31593" y="26987"/>
                </a:lnTo>
                <a:lnTo>
                  <a:pt x="32346" y="26423"/>
                </a:lnTo>
                <a:lnTo>
                  <a:pt x="33004" y="25764"/>
                </a:lnTo>
                <a:lnTo>
                  <a:pt x="33662" y="25012"/>
                </a:lnTo>
                <a:lnTo>
                  <a:pt x="33850" y="24730"/>
                </a:lnTo>
                <a:lnTo>
                  <a:pt x="33850" y="24354"/>
                </a:lnTo>
                <a:lnTo>
                  <a:pt x="33756" y="24072"/>
                </a:lnTo>
                <a:lnTo>
                  <a:pt x="28584" y="13823"/>
                </a:lnTo>
                <a:lnTo>
                  <a:pt x="29243" y="13353"/>
                </a:lnTo>
                <a:lnTo>
                  <a:pt x="29619" y="12789"/>
                </a:lnTo>
                <a:lnTo>
                  <a:pt x="29995" y="12130"/>
                </a:lnTo>
                <a:lnTo>
                  <a:pt x="30089" y="11284"/>
                </a:lnTo>
                <a:lnTo>
                  <a:pt x="29995" y="10908"/>
                </a:lnTo>
                <a:lnTo>
                  <a:pt x="29807" y="10626"/>
                </a:lnTo>
                <a:lnTo>
                  <a:pt x="29525" y="10438"/>
                </a:lnTo>
                <a:lnTo>
                  <a:pt x="29149" y="10344"/>
                </a:lnTo>
                <a:lnTo>
                  <a:pt x="28773" y="10438"/>
                </a:lnTo>
                <a:lnTo>
                  <a:pt x="28490" y="10626"/>
                </a:lnTo>
                <a:lnTo>
                  <a:pt x="28302" y="10908"/>
                </a:lnTo>
                <a:lnTo>
                  <a:pt x="28208" y="11284"/>
                </a:lnTo>
                <a:lnTo>
                  <a:pt x="28114" y="11660"/>
                </a:lnTo>
                <a:lnTo>
                  <a:pt x="27926" y="11942"/>
                </a:lnTo>
                <a:lnTo>
                  <a:pt x="27644" y="12224"/>
                </a:lnTo>
                <a:lnTo>
                  <a:pt x="26892" y="12224"/>
                </a:lnTo>
                <a:lnTo>
                  <a:pt x="26610" y="11942"/>
                </a:lnTo>
                <a:lnTo>
                  <a:pt x="26422" y="11660"/>
                </a:lnTo>
                <a:lnTo>
                  <a:pt x="26328" y="11284"/>
                </a:lnTo>
                <a:lnTo>
                  <a:pt x="26234" y="10908"/>
                </a:lnTo>
                <a:lnTo>
                  <a:pt x="26046" y="10626"/>
                </a:lnTo>
                <a:lnTo>
                  <a:pt x="25764" y="10438"/>
                </a:lnTo>
                <a:lnTo>
                  <a:pt x="25388" y="10344"/>
                </a:lnTo>
                <a:lnTo>
                  <a:pt x="19558" y="10344"/>
                </a:lnTo>
                <a:lnTo>
                  <a:pt x="19276" y="9780"/>
                </a:lnTo>
                <a:lnTo>
                  <a:pt x="18900" y="9309"/>
                </a:lnTo>
                <a:lnTo>
                  <a:pt x="18429" y="8933"/>
                </a:lnTo>
                <a:lnTo>
                  <a:pt x="17865" y="8651"/>
                </a:lnTo>
                <a:lnTo>
                  <a:pt x="17865" y="6959"/>
                </a:lnTo>
                <a:lnTo>
                  <a:pt x="19464" y="5360"/>
                </a:lnTo>
                <a:lnTo>
                  <a:pt x="19652" y="5172"/>
                </a:lnTo>
                <a:lnTo>
                  <a:pt x="19746" y="4890"/>
                </a:lnTo>
                <a:lnTo>
                  <a:pt x="19746" y="4608"/>
                </a:lnTo>
                <a:lnTo>
                  <a:pt x="19652" y="4326"/>
                </a:lnTo>
                <a:lnTo>
                  <a:pt x="17771" y="565"/>
                </a:lnTo>
                <a:lnTo>
                  <a:pt x="17583" y="283"/>
                </a:lnTo>
                <a:lnTo>
                  <a:pt x="17395" y="95"/>
                </a:lnTo>
                <a:lnTo>
                  <a:pt x="17207"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1337275" y="556599"/>
            <a:ext cx="6469500" cy="7938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body" idx="1"/>
          </p:nvPr>
        </p:nvSpPr>
        <p:spPr>
          <a:xfrm>
            <a:off x="880600" y="1477750"/>
            <a:ext cx="3583499" cy="34481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9" name="Shape 29"/>
          <p:cNvSpPr txBox="1">
            <a:spLocks noGrp="1"/>
          </p:cNvSpPr>
          <p:nvPr>
            <p:ph type="body" idx="2"/>
          </p:nvPr>
        </p:nvSpPr>
        <p:spPr>
          <a:xfrm>
            <a:off x="4679897" y="1477750"/>
            <a:ext cx="3583499" cy="34481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cxnSp>
        <p:nvCxnSpPr>
          <p:cNvPr id="30" name="Shape 30"/>
          <p:cNvCxnSpPr/>
          <p:nvPr/>
        </p:nvCxnSpPr>
        <p:spPr>
          <a:xfrm>
            <a:off x="4275600" y="925310"/>
            <a:ext cx="592800" cy="0"/>
          </a:xfrm>
          <a:prstGeom prst="straightConnector1">
            <a:avLst/>
          </a:prstGeom>
          <a:noFill/>
          <a:ln w="38100" cap="flat" cmpd="thickThin">
            <a:solidFill>
              <a:srgbClr val="FFFFFF"/>
            </a:solidFill>
            <a:prstDash val="solid"/>
            <a:round/>
            <a:headEnd type="none" w="lg" len="lg"/>
            <a:tailEnd type="none" w="lg" len="lg"/>
          </a:ln>
        </p:spPr>
      </p:cxnSp>
      <p:sp>
        <p:nvSpPr>
          <p:cNvPr id="31" name="Shape 31"/>
          <p:cNvSpPr/>
          <p:nvPr/>
        </p:nvSpPr>
        <p:spPr>
          <a:xfrm>
            <a:off x="4376962" y="429325"/>
            <a:ext cx="390121" cy="390132"/>
          </a:xfrm>
          <a:custGeom>
            <a:avLst/>
            <a:gdLst/>
            <a:ahLst/>
            <a:cxnLst/>
            <a:rect l="0" t="0" r="0" b="0"/>
            <a:pathLst>
              <a:path w="33850" h="33851" extrusionOk="0">
                <a:moveTo>
                  <a:pt x="16925" y="3104"/>
                </a:moveTo>
                <a:lnTo>
                  <a:pt x="17677" y="4514"/>
                </a:lnTo>
                <a:lnTo>
                  <a:pt x="16925" y="5266"/>
                </a:lnTo>
                <a:lnTo>
                  <a:pt x="16173" y="4514"/>
                </a:lnTo>
                <a:lnTo>
                  <a:pt x="16925" y="3104"/>
                </a:lnTo>
                <a:close/>
                <a:moveTo>
                  <a:pt x="16925" y="10344"/>
                </a:moveTo>
                <a:lnTo>
                  <a:pt x="17301" y="10438"/>
                </a:lnTo>
                <a:lnTo>
                  <a:pt x="17583" y="10626"/>
                </a:lnTo>
                <a:lnTo>
                  <a:pt x="17771" y="10908"/>
                </a:lnTo>
                <a:lnTo>
                  <a:pt x="17865" y="11284"/>
                </a:lnTo>
                <a:lnTo>
                  <a:pt x="17771" y="11660"/>
                </a:lnTo>
                <a:lnTo>
                  <a:pt x="17583" y="11942"/>
                </a:lnTo>
                <a:lnTo>
                  <a:pt x="17301" y="12224"/>
                </a:lnTo>
                <a:lnTo>
                  <a:pt x="16549" y="12224"/>
                </a:lnTo>
                <a:lnTo>
                  <a:pt x="16267" y="11942"/>
                </a:lnTo>
                <a:lnTo>
                  <a:pt x="16079" y="11660"/>
                </a:lnTo>
                <a:lnTo>
                  <a:pt x="15985" y="11284"/>
                </a:lnTo>
                <a:lnTo>
                  <a:pt x="16079" y="10908"/>
                </a:lnTo>
                <a:lnTo>
                  <a:pt x="16267" y="10626"/>
                </a:lnTo>
                <a:lnTo>
                  <a:pt x="16549" y="10438"/>
                </a:lnTo>
                <a:lnTo>
                  <a:pt x="16925" y="10344"/>
                </a:lnTo>
                <a:close/>
                <a:moveTo>
                  <a:pt x="6582" y="15327"/>
                </a:moveTo>
                <a:lnTo>
                  <a:pt x="10719" y="23508"/>
                </a:lnTo>
                <a:lnTo>
                  <a:pt x="2445" y="23508"/>
                </a:lnTo>
                <a:lnTo>
                  <a:pt x="6582" y="15327"/>
                </a:lnTo>
                <a:close/>
                <a:moveTo>
                  <a:pt x="27268" y="15327"/>
                </a:moveTo>
                <a:lnTo>
                  <a:pt x="31405" y="23508"/>
                </a:lnTo>
                <a:lnTo>
                  <a:pt x="23131" y="23508"/>
                </a:lnTo>
                <a:lnTo>
                  <a:pt x="27268" y="15327"/>
                </a:lnTo>
                <a:close/>
                <a:moveTo>
                  <a:pt x="9779" y="25388"/>
                </a:moveTo>
                <a:lnTo>
                  <a:pt x="9027" y="25858"/>
                </a:lnTo>
                <a:lnTo>
                  <a:pt x="8274" y="26140"/>
                </a:lnTo>
                <a:lnTo>
                  <a:pt x="7428" y="26328"/>
                </a:lnTo>
                <a:lnTo>
                  <a:pt x="5736" y="26328"/>
                </a:lnTo>
                <a:lnTo>
                  <a:pt x="4890" y="26140"/>
                </a:lnTo>
                <a:lnTo>
                  <a:pt x="4043" y="25858"/>
                </a:lnTo>
                <a:lnTo>
                  <a:pt x="3291" y="25388"/>
                </a:lnTo>
                <a:close/>
                <a:moveTo>
                  <a:pt x="30465" y="25388"/>
                </a:moveTo>
                <a:lnTo>
                  <a:pt x="29713" y="25858"/>
                </a:lnTo>
                <a:lnTo>
                  <a:pt x="28961" y="26140"/>
                </a:lnTo>
                <a:lnTo>
                  <a:pt x="28114" y="26328"/>
                </a:lnTo>
                <a:lnTo>
                  <a:pt x="26422" y="26328"/>
                </a:lnTo>
                <a:lnTo>
                  <a:pt x="25576" y="26140"/>
                </a:lnTo>
                <a:lnTo>
                  <a:pt x="24729" y="25858"/>
                </a:lnTo>
                <a:lnTo>
                  <a:pt x="23977" y="25388"/>
                </a:lnTo>
                <a:close/>
                <a:moveTo>
                  <a:pt x="19370" y="31030"/>
                </a:moveTo>
                <a:lnTo>
                  <a:pt x="20310" y="31970"/>
                </a:lnTo>
                <a:lnTo>
                  <a:pt x="13540" y="31970"/>
                </a:lnTo>
                <a:lnTo>
                  <a:pt x="14480" y="31030"/>
                </a:lnTo>
                <a:close/>
                <a:moveTo>
                  <a:pt x="16643" y="1"/>
                </a:moveTo>
                <a:lnTo>
                  <a:pt x="16455" y="95"/>
                </a:lnTo>
                <a:lnTo>
                  <a:pt x="16267" y="283"/>
                </a:lnTo>
                <a:lnTo>
                  <a:pt x="16079" y="565"/>
                </a:lnTo>
                <a:lnTo>
                  <a:pt x="14198" y="4326"/>
                </a:lnTo>
                <a:lnTo>
                  <a:pt x="14104" y="4608"/>
                </a:lnTo>
                <a:lnTo>
                  <a:pt x="14104" y="4890"/>
                </a:lnTo>
                <a:lnTo>
                  <a:pt x="14198" y="5172"/>
                </a:lnTo>
                <a:lnTo>
                  <a:pt x="14386" y="5360"/>
                </a:lnTo>
                <a:lnTo>
                  <a:pt x="15985" y="6959"/>
                </a:lnTo>
                <a:lnTo>
                  <a:pt x="15985" y="8651"/>
                </a:lnTo>
                <a:lnTo>
                  <a:pt x="15421" y="8933"/>
                </a:lnTo>
                <a:lnTo>
                  <a:pt x="14950" y="9309"/>
                </a:lnTo>
                <a:lnTo>
                  <a:pt x="14574" y="9780"/>
                </a:lnTo>
                <a:lnTo>
                  <a:pt x="14292" y="10344"/>
                </a:lnTo>
                <a:lnTo>
                  <a:pt x="8463" y="10344"/>
                </a:lnTo>
                <a:lnTo>
                  <a:pt x="8086" y="10438"/>
                </a:lnTo>
                <a:lnTo>
                  <a:pt x="7804" y="10626"/>
                </a:lnTo>
                <a:lnTo>
                  <a:pt x="7616" y="10908"/>
                </a:lnTo>
                <a:lnTo>
                  <a:pt x="7522" y="11284"/>
                </a:lnTo>
                <a:lnTo>
                  <a:pt x="7428" y="11660"/>
                </a:lnTo>
                <a:lnTo>
                  <a:pt x="7240" y="11942"/>
                </a:lnTo>
                <a:lnTo>
                  <a:pt x="6958" y="12224"/>
                </a:lnTo>
                <a:lnTo>
                  <a:pt x="6206" y="12224"/>
                </a:lnTo>
                <a:lnTo>
                  <a:pt x="5924" y="11942"/>
                </a:lnTo>
                <a:lnTo>
                  <a:pt x="5736" y="11660"/>
                </a:lnTo>
                <a:lnTo>
                  <a:pt x="5642" y="11284"/>
                </a:lnTo>
                <a:lnTo>
                  <a:pt x="5548" y="10908"/>
                </a:lnTo>
                <a:lnTo>
                  <a:pt x="5360" y="10626"/>
                </a:lnTo>
                <a:lnTo>
                  <a:pt x="5078" y="10438"/>
                </a:lnTo>
                <a:lnTo>
                  <a:pt x="4701" y="10344"/>
                </a:lnTo>
                <a:lnTo>
                  <a:pt x="4325" y="10438"/>
                </a:lnTo>
                <a:lnTo>
                  <a:pt x="4043" y="10626"/>
                </a:lnTo>
                <a:lnTo>
                  <a:pt x="3855" y="10908"/>
                </a:lnTo>
                <a:lnTo>
                  <a:pt x="3761" y="11284"/>
                </a:lnTo>
                <a:lnTo>
                  <a:pt x="3855" y="12036"/>
                </a:lnTo>
                <a:lnTo>
                  <a:pt x="4137" y="12789"/>
                </a:lnTo>
                <a:lnTo>
                  <a:pt x="4607" y="13353"/>
                </a:lnTo>
                <a:lnTo>
                  <a:pt x="5172" y="13823"/>
                </a:lnTo>
                <a:lnTo>
                  <a:pt x="94" y="24072"/>
                </a:lnTo>
                <a:lnTo>
                  <a:pt x="0" y="24260"/>
                </a:lnTo>
                <a:lnTo>
                  <a:pt x="0" y="24542"/>
                </a:lnTo>
                <a:lnTo>
                  <a:pt x="94" y="24824"/>
                </a:lnTo>
                <a:lnTo>
                  <a:pt x="188" y="25012"/>
                </a:lnTo>
                <a:lnTo>
                  <a:pt x="752" y="25764"/>
                </a:lnTo>
                <a:lnTo>
                  <a:pt x="1505" y="26423"/>
                </a:lnTo>
                <a:lnTo>
                  <a:pt x="2163" y="26987"/>
                </a:lnTo>
                <a:lnTo>
                  <a:pt x="3009" y="27363"/>
                </a:lnTo>
                <a:lnTo>
                  <a:pt x="3855" y="27739"/>
                </a:lnTo>
                <a:lnTo>
                  <a:pt x="4701" y="28021"/>
                </a:lnTo>
                <a:lnTo>
                  <a:pt x="5642" y="28209"/>
                </a:lnTo>
                <a:lnTo>
                  <a:pt x="7522" y="28209"/>
                </a:lnTo>
                <a:lnTo>
                  <a:pt x="8463" y="28021"/>
                </a:lnTo>
                <a:lnTo>
                  <a:pt x="9309" y="27739"/>
                </a:lnTo>
                <a:lnTo>
                  <a:pt x="10155" y="27363"/>
                </a:lnTo>
                <a:lnTo>
                  <a:pt x="10907" y="26987"/>
                </a:lnTo>
                <a:lnTo>
                  <a:pt x="11659" y="26423"/>
                </a:lnTo>
                <a:lnTo>
                  <a:pt x="12318" y="25764"/>
                </a:lnTo>
                <a:lnTo>
                  <a:pt x="12976" y="25012"/>
                </a:lnTo>
                <a:lnTo>
                  <a:pt x="13070" y="24824"/>
                </a:lnTo>
                <a:lnTo>
                  <a:pt x="13164" y="24542"/>
                </a:lnTo>
                <a:lnTo>
                  <a:pt x="13164" y="24260"/>
                </a:lnTo>
                <a:lnTo>
                  <a:pt x="13070" y="24072"/>
                </a:lnTo>
                <a:lnTo>
                  <a:pt x="7898" y="13823"/>
                </a:lnTo>
                <a:lnTo>
                  <a:pt x="8369" y="13541"/>
                </a:lnTo>
                <a:lnTo>
                  <a:pt x="8745" y="13165"/>
                </a:lnTo>
                <a:lnTo>
                  <a:pt x="9027" y="12694"/>
                </a:lnTo>
                <a:lnTo>
                  <a:pt x="9215" y="12224"/>
                </a:lnTo>
                <a:lnTo>
                  <a:pt x="14292" y="12224"/>
                </a:lnTo>
                <a:lnTo>
                  <a:pt x="14574" y="12789"/>
                </a:lnTo>
                <a:lnTo>
                  <a:pt x="14950" y="13259"/>
                </a:lnTo>
                <a:lnTo>
                  <a:pt x="15421" y="13729"/>
                </a:lnTo>
                <a:lnTo>
                  <a:pt x="15985" y="14011"/>
                </a:lnTo>
                <a:lnTo>
                  <a:pt x="15985" y="29149"/>
                </a:lnTo>
                <a:lnTo>
                  <a:pt x="14104" y="29149"/>
                </a:lnTo>
                <a:lnTo>
                  <a:pt x="13728" y="29243"/>
                </a:lnTo>
                <a:lnTo>
                  <a:pt x="13446" y="29431"/>
                </a:lnTo>
                <a:lnTo>
                  <a:pt x="10625" y="32252"/>
                </a:lnTo>
                <a:lnTo>
                  <a:pt x="10437" y="32534"/>
                </a:lnTo>
                <a:lnTo>
                  <a:pt x="10343" y="32722"/>
                </a:lnTo>
                <a:lnTo>
                  <a:pt x="10343" y="33004"/>
                </a:lnTo>
                <a:lnTo>
                  <a:pt x="10437" y="33287"/>
                </a:lnTo>
                <a:lnTo>
                  <a:pt x="10531" y="33569"/>
                </a:lnTo>
                <a:lnTo>
                  <a:pt x="10719" y="33757"/>
                </a:lnTo>
                <a:lnTo>
                  <a:pt x="11001" y="33851"/>
                </a:lnTo>
                <a:lnTo>
                  <a:pt x="22849" y="33851"/>
                </a:lnTo>
                <a:lnTo>
                  <a:pt x="23037" y="33757"/>
                </a:lnTo>
                <a:lnTo>
                  <a:pt x="23319" y="33569"/>
                </a:lnTo>
                <a:lnTo>
                  <a:pt x="23413" y="33287"/>
                </a:lnTo>
                <a:lnTo>
                  <a:pt x="23507" y="33004"/>
                </a:lnTo>
                <a:lnTo>
                  <a:pt x="23507" y="32722"/>
                </a:lnTo>
                <a:lnTo>
                  <a:pt x="23413" y="32534"/>
                </a:lnTo>
                <a:lnTo>
                  <a:pt x="23225" y="32252"/>
                </a:lnTo>
                <a:lnTo>
                  <a:pt x="20404" y="29431"/>
                </a:lnTo>
                <a:lnTo>
                  <a:pt x="20122" y="29243"/>
                </a:lnTo>
                <a:lnTo>
                  <a:pt x="19746" y="29149"/>
                </a:lnTo>
                <a:lnTo>
                  <a:pt x="17865" y="29149"/>
                </a:lnTo>
                <a:lnTo>
                  <a:pt x="17865" y="14011"/>
                </a:lnTo>
                <a:lnTo>
                  <a:pt x="18429" y="13729"/>
                </a:lnTo>
                <a:lnTo>
                  <a:pt x="18900" y="13353"/>
                </a:lnTo>
                <a:lnTo>
                  <a:pt x="19276" y="12789"/>
                </a:lnTo>
                <a:lnTo>
                  <a:pt x="19558" y="12224"/>
                </a:lnTo>
                <a:lnTo>
                  <a:pt x="24635" y="12224"/>
                </a:lnTo>
                <a:lnTo>
                  <a:pt x="24823" y="12694"/>
                </a:lnTo>
                <a:lnTo>
                  <a:pt x="25105" y="13165"/>
                </a:lnTo>
                <a:lnTo>
                  <a:pt x="25482" y="13541"/>
                </a:lnTo>
                <a:lnTo>
                  <a:pt x="25952" y="13823"/>
                </a:lnTo>
                <a:lnTo>
                  <a:pt x="20780" y="24072"/>
                </a:lnTo>
                <a:lnTo>
                  <a:pt x="20686" y="24260"/>
                </a:lnTo>
                <a:lnTo>
                  <a:pt x="20686" y="24542"/>
                </a:lnTo>
                <a:lnTo>
                  <a:pt x="20780" y="24824"/>
                </a:lnTo>
                <a:lnTo>
                  <a:pt x="20874" y="25012"/>
                </a:lnTo>
                <a:lnTo>
                  <a:pt x="21438" y="25764"/>
                </a:lnTo>
                <a:lnTo>
                  <a:pt x="22191" y="26423"/>
                </a:lnTo>
                <a:lnTo>
                  <a:pt x="22849" y="26987"/>
                </a:lnTo>
                <a:lnTo>
                  <a:pt x="23695" y="27363"/>
                </a:lnTo>
                <a:lnTo>
                  <a:pt x="24541" y="27739"/>
                </a:lnTo>
                <a:lnTo>
                  <a:pt x="25388" y="28021"/>
                </a:lnTo>
                <a:lnTo>
                  <a:pt x="26328" y="28209"/>
                </a:lnTo>
                <a:lnTo>
                  <a:pt x="28208" y="28209"/>
                </a:lnTo>
                <a:lnTo>
                  <a:pt x="29149" y="28021"/>
                </a:lnTo>
                <a:lnTo>
                  <a:pt x="29995" y="27739"/>
                </a:lnTo>
                <a:lnTo>
                  <a:pt x="30841" y="27363"/>
                </a:lnTo>
                <a:lnTo>
                  <a:pt x="31593" y="26987"/>
                </a:lnTo>
                <a:lnTo>
                  <a:pt x="32346" y="26423"/>
                </a:lnTo>
                <a:lnTo>
                  <a:pt x="33004" y="25764"/>
                </a:lnTo>
                <a:lnTo>
                  <a:pt x="33662" y="25012"/>
                </a:lnTo>
                <a:lnTo>
                  <a:pt x="33850" y="24730"/>
                </a:lnTo>
                <a:lnTo>
                  <a:pt x="33850" y="24354"/>
                </a:lnTo>
                <a:lnTo>
                  <a:pt x="33756" y="24072"/>
                </a:lnTo>
                <a:lnTo>
                  <a:pt x="28584" y="13823"/>
                </a:lnTo>
                <a:lnTo>
                  <a:pt x="29243" y="13353"/>
                </a:lnTo>
                <a:lnTo>
                  <a:pt x="29619" y="12789"/>
                </a:lnTo>
                <a:lnTo>
                  <a:pt x="29995" y="12130"/>
                </a:lnTo>
                <a:lnTo>
                  <a:pt x="30089" y="11284"/>
                </a:lnTo>
                <a:lnTo>
                  <a:pt x="29995" y="10908"/>
                </a:lnTo>
                <a:lnTo>
                  <a:pt x="29807" y="10626"/>
                </a:lnTo>
                <a:lnTo>
                  <a:pt x="29525" y="10438"/>
                </a:lnTo>
                <a:lnTo>
                  <a:pt x="29149" y="10344"/>
                </a:lnTo>
                <a:lnTo>
                  <a:pt x="28773" y="10438"/>
                </a:lnTo>
                <a:lnTo>
                  <a:pt x="28490" y="10626"/>
                </a:lnTo>
                <a:lnTo>
                  <a:pt x="28302" y="10908"/>
                </a:lnTo>
                <a:lnTo>
                  <a:pt x="28208" y="11284"/>
                </a:lnTo>
                <a:lnTo>
                  <a:pt x="28114" y="11660"/>
                </a:lnTo>
                <a:lnTo>
                  <a:pt x="27926" y="11942"/>
                </a:lnTo>
                <a:lnTo>
                  <a:pt x="27644" y="12224"/>
                </a:lnTo>
                <a:lnTo>
                  <a:pt x="26892" y="12224"/>
                </a:lnTo>
                <a:lnTo>
                  <a:pt x="26610" y="11942"/>
                </a:lnTo>
                <a:lnTo>
                  <a:pt x="26422" y="11660"/>
                </a:lnTo>
                <a:lnTo>
                  <a:pt x="26328" y="11284"/>
                </a:lnTo>
                <a:lnTo>
                  <a:pt x="26234" y="10908"/>
                </a:lnTo>
                <a:lnTo>
                  <a:pt x="26046" y="10626"/>
                </a:lnTo>
                <a:lnTo>
                  <a:pt x="25764" y="10438"/>
                </a:lnTo>
                <a:lnTo>
                  <a:pt x="25388" y="10344"/>
                </a:lnTo>
                <a:lnTo>
                  <a:pt x="19558" y="10344"/>
                </a:lnTo>
                <a:lnTo>
                  <a:pt x="19276" y="9780"/>
                </a:lnTo>
                <a:lnTo>
                  <a:pt x="18900" y="9309"/>
                </a:lnTo>
                <a:lnTo>
                  <a:pt x="18429" y="8933"/>
                </a:lnTo>
                <a:lnTo>
                  <a:pt x="17865" y="8651"/>
                </a:lnTo>
                <a:lnTo>
                  <a:pt x="17865" y="6959"/>
                </a:lnTo>
                <a:lnTo>
                  <a:pt x="19464" y="5360"/>
                </a:lnTo>
                <a:lnTo>
                  <a:pt x="19652" y="5172"/>
                </a:lnTo>
                <a:lnTo>
                  <a:pt x="19746" y="4890"/>
                </a:lnTo>
                <a:lnTo>
                  <a:pt x="19746" y="4608"/>
                </a:lnTo>
                <a:lnTo>
                  <a:pt x="19652" y="4326"/>
                </a:lnTo>
                <a:lnTo>
                  <a:pt x="17771" y="565"/>
                </a:lnTo>
                <a:lnTo>
                  <a:pt x="17583" y="283"/>
                </a:lnTo>
                <a:lnTo>
                  <a:pt x="17395" y="95"/>
                </a:lnTo>
                <a:lnTo>
                  <a:pt x="17207"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337275" y="556599"/>
            <a:ext cx="6469500" cy="7938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4" name="Shape 34"/>
          <p:cNvSpPr txBox="1">
            <a:spLocks noGrp="1"/>
          </p:cNvSpPr>
          <p:nvPr>
            <p:ph type="body" idx="1"/>
          </p:nvPr>
        </p:nvSpPr>
        <p:spPr>
          <a:xfrm>
            <a:off x="816450" y="1592350"/>
            <a:ext cx="2400300" cy="33335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35" name="Shape 35"/>
          <p:cNvSpPr txBox="1">
            <a:spLocks noGrp="1"/>
          </p:cNvSpPr>
          <p:nvPr>
            <p:ph type="body" idx="2"/>
          </p:nvPr>
        </p:nvSpPr>
        <p:spPr>
          <a:xfrm>
            <a:off x="3339757" y="1592350"/>
            <a:ext cx="2400300" cy="33335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36" name="Shape 36"/>
          <p:cNvSpPr txBox="1">
            <a:spLocks noGrp="1"/>
          </p:cNvSpPr>
          <p:nvPr>
            <p:ph type="body" idx="3"/>
          </p:nvPr>
        </p:nvSpPr>
        <p:spPr>
          <a:xfrm>
            <a:off x="5863064" y="1592350"/>
            <a:ext cx="2400300" cy="33335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cxnSp>
        <p:nvCxnSpPr>
          <p:cNvPr id="37" name="Shape 37"/>
          <p:cNvCxnSpPr/>
          <p:nvPr/>
        </p:nvCxnSpPr>
        <p:spPr>
          <a:xfrm>
            <a:off x="4275600" y="925310"/>
            <a:ext cx="592800" cy="0"/>
          </a:xfrm>
          <a:prstGeom prst="straightConnector1">
            <a:avLst/>
          </a:prstGeom>
          <a:noFill/>
          <a:ln w="38100" cap="flat" cmpd="thickThin">
            <a:solidFill>
              <a:srgbClr val="FFFFFF"/>
            </a:solidFill>
            <a:prstDash val="solid"/>
            <a:round/>
            <a:headEnd type="none" w="lg" len="lg"/>
            <a:tailEnd type="none" w="lg" len="lg"/>
          </a:ln>
        </p:spPr>
      </p:cxnSp>
      <p:sp>
        <p:nvSpPr>
          <p:cNvPr id="38" name="Shape 38"/>
          <p:cNvSpPr/>
          <p:nvPr/>
        </p:nvSpPr>
        <p:spPr>
          <a:xfrm>
            <a:off x="4376962" y="429325"/>
            <a:ext cx="390121" cy="390132"/>
          </a:xfrm>
          <a:custGeom>
            <a:avLst/>
            <a:gdLst/>
            <a:ahLst/>
            <a:cxnLst/>
            <a:rect l="0" t="0" r="0" b="0"/>
            <a:pathLst>
              <a:path w="33850" h="33851" extrusionOk="0">
                <a:moveTo>
                  <a:pt x="16925" y="3104"/>
                </a:moveTo>
                <a:lnTo>
                  <a:pt x="17677" y="4514"/>
                </a:lnTo>
                <a:lnTo>
                  <a:pt x="16925" y="5266"/>
                </a:lnTo>
                <a:lnTo>
                  <a:pt x="16173" y="4514"/>
                </a:lnTo>
                <a:lnTo>
                  <a:pt x="16925" y="3104"/>
                </a:lnTo>
                <a:close/>
                <a:moveTo>
                  <a:pt x="16925" y="10344"/>
                </a:moveTo>
                <a:lnTo>
                  <a:pt x="17301" y="10438"/>
                </a:lnTo>
                <a:lnTo>
                  <a:pt x="17583" y="10626"/>
                </a:lnTo>
                <a:lnTo>
                  <a:pt x="17771" y="10908"/>
                </a:lnTo>
                <a:lnTo>
                  <a:pt x="17865" y="11284"/>
                </a:lnTo>
                <a:lnTo>
                  <a:pt x="17771" y="11660"/>
                </a:lnTo>
                <a:lnTo>
                  <a:pt x="17583" y="11942"/>
                </a:lnTo>
                <a:lnTo>
                  <a:pt x="17301" y="12224"/>
                </a:lnTo>
                <a:lnTo>
                  <a:pt x="16549" y="12224"/>
                </a:lnTo>
                <a:lnTo>
                  <a:pt x="16267" y="11942"/>
                </a:lnTo>
                <a:lnTo>
                  <a:pt x="16079" y="11660"/>
                </a:lnTo>
                <a:lnTo>
                  <a:pt x="15985" y="11284"/>
                </a:lnTo>
                <a:lnTo>
                  <a:pt x="16079" y="10908"/>
                </a:lnTo>
                <a:lnTo>
                  <a:pt x="16267" y="10626"/>
                </a:lnTo>
                <a:lnTo>
                  <a:pt x="16549" y="10438"/>
                </a:lnTo>
                <a:lnTo>
                  <a:pt x="16925" y="10344"/>
                </a:lnTo>
                <a:close/>
                <a:moveTo>
                  <a:pt x="6582" y="15327"/>
                </a:moveTo>
                <a:lnTo>
                  <a:pt x="10719" y="23508"/>
                </a:lnTo>
                <a:lnTo>
                  <a:pt x="2445" y="23508"/>
                </a:lnTo>
                <a:lnTo>
                  <a:pt x="6582" y="15327"/>
                </a:lnTo>
                <a:close/>
                <a:moveTo>
                  <a:pt x="27268" y="15327"/>
                </a:moveTo>
                <a:lnTo>
                  <a:pt x="31405" y="23508"/>
                </a:lnTo>
                <a:lnTo>
                  <a:pt x="23131" y="23508"/>
                </a:lnTo>
                <a:lnTo>
                  <a:pt x="27268" y="15327"/>
                </a:lnTo>
                <a:close/>
                <a:moveTo>
                  <a:pt x="9779" y="25388"/>
                </a:moveTo>
                <a:lnTo>
                  <a:pt x="9027" y="25858"/>
                </a:lnTo>
                <a:lnTo>
                  <a:pt x="8274" y="26140"/>
                </a:lnTo>
                <a:lnTo>
                  <a:pt x="7428" y="26328"/>
                </a:lnTo>
                <a:lnTo>
                  <a:pt x="5736" y="26328"/>
                </a:lnTo>
                <a:lnTo>
                  <a:pt x="4890" y="26140"/>
                </a:lnTo>
                <a:lnTo>
                  <a:pt x="4043" y="25858"/>
                </a:lnTo>
                <a:lnTo>
                  <a:pt x="3291" y="25388"/>
                </a:lnTo>
                <a:close/>
                <a:moveTo>
                  <a:pt x="30465" y="25388"/>
                </a:moveTo>
                <a:lnTo>
                  <a:pt x="29713" y="25858"/>
                </a:lnTo>
                <a:lnTo>
                  <a:pt x="28961" y="26140"/>
                </a:lnTo>
                <a:lnTo>
                  <a:pt x="28114" y="26328"/>
                </a:lnTo>
                <a:lnTo>
                  <a:pt x="26422" y="26328"/>
                </a:lnTo>
                <a:lnTo>
                  <a:pt x="25576" y="26140"/>
                </a:lnTo>
                <a:lnTo>
                  <a:pt x="24729" y="25858"/>
                </a:lnTo>
                <a:lnTo>
                  <a:pt x="23977" y="25388"/>
                </a:lnTo>
                <a:close/>
                <a:moveTo>
                  <a:pt x="19370" y="31030"/>
                </a:moveTo>
                <a:lnTo>
                  <a:pt x="20310" y="31970"/>
                </a:lnTo>
                <a:lnTo>
                  <a:pt x="13540" y="31970"/>
                </a:lnTo>
                <a:lnTo>
                  <a:pt x="14480" y="31030"/>
                </a:lnTo>
                <a:close/>
                <a:moveTo>
                  <a:pt x="16643" y="1"/>
                </a:moveTo>
                <a:lnTo>
                  <a:pt x="16455" y="95"/>
                </a:lnTo>
                <a:lnTo>
                  <a:pt x="16267" y="283"/>
                </a:lnTo>
                <a:lnTo>
                  <a:pt x="16079" y="565"/>
                </a:lnTo>
                <a:lnTo>
                  <a:pt x="14198" y="4326"/>
                </a:lnTo>
                <a:lnTo>
                  <a:pt x="14104" y="4608"/>
                </a:lnTo>
                <a:lnTo>
                  <a:pt x="14104" y="4890"/>
                </a:lnTo>
                <a:lnTo>
                  <a:pt x="14198" y="5172"/>
                </a:lnTo>
                <a:lnTo>
                  <a:pt x="14386" y="5360"/>
                </a:lnTo>
                <a:lnTo>
                  <a:pt x="15985" y="6959"/>
                </a:lnTo>
                <a:lnTo>
                  <a:pt x="15985" y="8651"/>
                </a:lnTo>
                <a:lnTo>
                  <a:pt x="15421" y="8933"/>
                </a:lnTo>
                <a:lnTo>
                  <a:pt x="14950" y="9309"/>
                </a:lnTo>
                <a:lnTo>
                  <a:pt x="14574" y="9780"/>
                </a:lnTo>
                <a:lnTo>
                  <a:pt x="14292" y="10344"/>
                </a:lnTo>
                <a:lnTo>
                  <a:pt x="8463" y="10344"/>
                </a:lnTo>
                <a:lnTo>
                  <a:pt x="8086" y="10438"/>
                </a:lnTo>
                <a:lnTo>
                  <a:pt x="7804" y="10626"/>
                </a:lnTo>
                <a:lnTo>
                  <a:pt x="7616" y="10908"/>
                </a:lnTo>
                <a:lnTo>
                  <a:pt x="7522" y="11284"/>
                </a:lnTo>
                <a:lnTo>
                  <a:pt x="7428" y="11660"/>
                </a:lnTo>
                <a:lnTo>
                  <a:pt x="7240" y="11942"/>
                </a:lnTo>
                <a:lnTo>
                  <a:pt x="6958" y="12224"/>
                </a:lnTo>
                <a:lnTo>
                  <a:pt x="6206" y="12224"/>
                </a:lnTo>
                <a:lnTo>
                  <a:pt x="5924" y="11942"/>
                </a:lnTo>
                <a:lnTo>
                  <a:pt x="5736" y="11660"/>
                </a:lnTo>
                <a:lnTo>
                  <a:pt x="5642" y="11284"/>
                </a:lnTo>
                <a:lnTo>
                  <a:pt x="5548" y="10908"/>
                </a:lnTo>
                <a:lnTo>
                  <a:pt x="5360" y="10626"/>
                </a:lnTo>
                <a:lnTo>
                  <a:pt x="5078" y="10438"/>
                </a:lnTo>
                <a:lnTo>
                  <a:pt x="4701" y="10344"/>
                </a:lnTo>
                <a:lnTo>
                  <a:pt x="4325" y="10438"/>
                </a:lnTo>
                <a:lnTo>
                  <a:pt x="4043" y="10626"/>
                </a:lnTo>
                <a:lnTo>
                  <a:pt x="3855" y="10908"/>
                </a:lnTo>
                <a:lnTo>
                  <a:pt x="3761" y="11284"/>
                </a:lnTo>
                <a:lnTo>
                  <a:pt x="3855" y="12036"/>
                </a:lnTo>
                <a:lnTo>
                  <a:pt x="4137" y="12789"/>
                </a:lnTo>
                <a:lnTo>
                  <a:pt x="4607" y="13353"/>
                </a:lnTo>
                <a:lnTo>
                  <a:pt x="5172" y="13823"/>
                </a:lnTo>
                <a:lnTo>
                  <a:pt x="94" y="24072"/>
                </a:lnTo>
                <a:lnTo>
                  <a:pt x="0" y="24260"/>
                </a:lnTo>
                <a:lnTo>
                  <a:pt x="0" y="24542"/>
                </a:lnTo>
                <a:lnTo>
                  <a:pt x="94" y="24824"/>
                </a:lnTo>
                <a:lnTo>
                  <a:pt x="188" y="25012"/>
                </a:lnTo>
                <a:lnTo>
                  <a:pt x="752" y="25764"/>
                </a:lnTo>
                <a:lnTo>
                  <a:pt x="1505" y="26423"/>
                </a:lnTo>
                <a:lnTo>
                  <a:pt x="2163" y="26987"/>
                </a:lnTo>
                <a:lnTo>
                  <a:pt x="3009" y="27363"/>
                </a:lnTo>
                <a:lnTo>
                  <a:pt x="3855" y="27739"/>
                </a:lnTo>
                <a:lnTo>
                  <a:pt x="4701" y="28021"/>
                </a:lnTo>
                <a:lnTo>
                  <a:pt x="5642" y="28209"/>
                </a:lnTo>
                <a:lnTo>
                  <a:pt x="7522" y="28209"/>
                </a:lnTo>
                <a:lnTo>
                  <a:pt x="8463" y="28021"/>
                </a:lnTo>
                <a:lnTo>
                  <a:pt x="9309" y="27739"/>
                </a:lnTo>
                <a:lnTo>
                  <a:pt x="10155" y="27363"/>
                </a:lnTo>
                <a:lnTo>
                  <a:pt x="10907" y="26987"/>
                </a:lnTo>
                <a:lnTo>
                  <a:pt x="11659" y="26423"/>
                </a:lnTo>
                <a:lnTo>
                  <a:pt x="12318" y="25764"/>
                </a:lnTo>
                <a:lnTo>
                  <a:pt x="12976" y="25012"/>
                </a:lnTo>
                <a:lnTo>
                  <a:pt x="13070" y="24824"/>
                </a:lnTo>
                <a:lnTo>
                  <a:pt x="13164" y="24542"/>
                </a:lnTo>
                <a:lnTo>
                  <a:pt x="13164" y="24260"/>
                </a:lnTo>
                <a:lnTo>
                  <a:pt x="13070" y="24072"/>
                </a:lnTo>
                <a:lnTo>
                  <a:pt x="7898" y="13823"/>
                </a:lnTo>
                <a:lnTo>
                  <a:pt x="8369" y="13541"/>
                </a:lnTo>
                <a:lnTo>
                  <a:pt x="8745" y="13165"/>
                </a:lnTo>
                <a:lnTo>
                  <a:pt x="9027" y="12694"/>
                </a:lnTo>
                <a:lnTo>
                  <a:pt x="9215" y="12224"/>
                </a:lnTo>
                <a:lnTo>
                  <a:pt x="14292" y="12224"/>
                </a:lnTo>
                <a:lnTo>
                  <a:pt x="14574" y="12789"/>
                </a:lnTo>
                <a:lnTo>
                  <a:pt x="14950" y="13259"/>
                </a:lnTo>
                <a:lnTo>
                  <a:pt x="15421" y="13729"/>
                </a:lnTo>
                <a:lnTo>
                  <a:pt x="15985" y="14011"/>
                </a:lnTo>
                <a:lnTo>
                  <a:pt x="15985" y="29149"/>
                </a:lnTo>
                <a:lnTo>
                  <a:pt x="14104" y="29149"/>
                </a:lnTo>
                <a:lnTo>
                  <a:pt x="13728" y="29243"/>
                </a:lnTo>
                <a:lnTo>
                  <a:pt x="13446" y="29431"/>
                </a:lnTo>
                <a:lnTo>
                  <a:pt x="10625" y="32252"/>
                </a:lnTo>
                <a:lnTo>
                  <a:pt x="10437" y="32534"/>
                </a:lnTo>
                <a:lnTo>
                  <a:pt x="10343" y="32722"/>
                </a:lnTo>
                <a:lnTo>
                  <a:pt x="10343" y="33004"/>
                </a:lnTo>
                <a:lnTo>
                  <a:pt x="10437" y="33287"/>
                </a:lnTo>
                <a:lnTo>
                  <a:pt x="10531" y="33569"/>
                </a:lnTo>
                <a:lnTo>
                  <a:pt x="10719" y="33757"/>
                </a:lnTo>
                <a:lnTo>
                  <a:pt x="11001" y="33851"/>
                </a:lnTo>
                <a:lnTo>
                  <a:pt x="22849" y="33851"/>
                </a:lnTo>
                <a:lnTo>
                  <a:pt x="23037" y="33757"/>
                </a:lnTo>
                <a:lnTo>
                  <a:pt x="23319" y="33569"/>
                </a:lnTo>
                <a:lnTo>
                  <a:pt x="23413" y="33287"/>
                </a:lnTo>
                <a:lnTo>
                  <a:pt x="23507" y="33004"/>
                </a:lnTo>
                <a:lnTo>
                  <a:pt x="23507" y="32722"/>
                </a:lnTo>
                <a:lnTo>
                  <a:pt x="23413" y="32534"/>
                </a:lnTo>
                <a:lnTo>
                  <a:pt x="23225" y="32252"/>
                </a:lnTo>
                <a:lnTo>
                  <a:pt x="20404" y="29431"/>
                </a:lnTo>
                <a:lnTo>
                  <a:pt x="20122" y="29243"/>
                </a:lnTo>
                <a:lnTo>
                  <a:pt x="19746" y="29149"/>
                </a:lnTo>
                <a:lnTo>
                  <a:pt x="17865" y="29149"/>
                </a:lnTo>
                <a:lnTo>
                  <a:pt x="17865" y="14011"/>
                </a:lnTo>
                <a:lnTo>
                  <a:pt x="18429" y="13729"/>
                </a:lnTo>
                <a:lnTo>
                  <a:pt x="18900" y="13353"/>
                </a:lnTo>
                <a:lnTo>
                  <a:pt x="19276" y="12789"/>
                </a:lnTo>
                <a:lnTo>
                  <a:pt x="19558" y="12224"/>
                </a:lnTo>
                <a:lnTo>
                  <a:pt x="24635" y="12224"/>
                </a:lnTo>
                <a:lnTo>
                  <a:pt x="24823" y="12694"/>
                </a:lnTo>
                <a:lnTo>
                  <a:pt x="25105" y="13165"/>
                </a:lnTo>
                <a:lnTo>
                  <a:pt x="25482" y="13541"/>
                </a:lnTo>
                <a:lnTo>
                  <a:pt x="25952" y="13823"/>
                </a:lnTo>
                <a:lnTo>
                  <a:pt x="20780" y="24072"/>
                </a:lnTo>
                <a:lnTo>
                  <a:pt x="20686" y="24260"/>
                </a:lnTo>
                <a:lnTo>
                  <a:pt x="20686" y="24542"/>
                </a:lnTo>
                <a:lnTo>
                  <a:pt x="20780" y="24824"/>
                </a:lnTo>
                <a:lnTo>
                  <a:pt x="20874" y="25012"/>
                </a:lnTo>
                <a:lnTo>
                  <a:pt x="21438" y="25764"/>
                </a:lnTo>
                <a:lnTo>
                  <a:pt x="22191" y="26423"/>
                </a:lnTo>
                <a:lnTo>
                  <a:pt x="22849" y="26987"/>
                </a:lnTo>
                <a:lnTo>
                  <a:pt x="23695" y="27363"/>
                </a:lnTo>
                <a:lnTo>
                  <a:pt x="24541" y="27739"/>
                </a:lnTo>
                <a:lnTo>
                  <a:pt x="25388" y="28021"/>
                </a:lnTo>
                <a:lnTo>
                  <a:pt x="26328" y="28209"/>
                </a:lnTo>
                <a:lnTo>
                  <a:pt x="28208" y="28209"/>
                </a:lnTo>
                <a:lnTo>
                  <a:pt x="29149" y="28021"/>
                </a:lnTo>
                <a:lnTo>
                  <a:pt x="29995" y="27739"/>
                </a:lnTo>
                <a:lnTo>
                  <a:pt x="30841" y="27363"/>
                </a:lnTo>
                <a:lnTo>
                  <a:pt x="31593" y="26987"/>
                </a:lnTo>
                <a:lnTo>
                  <a:pt x="32346" y="26423"/>
                </a:lnTo>
                <a:lnTo>
                  <a:pt x="33004" y="25764"/>
                </a:lnTo>
                <a:lnTo>
                  <a:pt x="33662" y="25012"/>
                </a:lnTo>
                <a:lnTo>
                  <a:pt x="33850" y="24730"/>
                </a:lnTo>
                <a:lnTo>
                  <a:pt x="33850" y="24354"/>
                </a:lnTo>
                <a:lnTo>
                  <a:pt x="33756" y="24072"/>
                </a:lnTo>
                <a:lnTo>
                  <a:pt x="28584" y="13823"/>
                </a:lnTo>
                <a:lnTo>
                  <a:pt x="29243" y="13353"/>
                </a:lnTo>
                <a:lnTo>
                  <a:pt x="29619" y="12789"/>
                </a:lnTo>
                <a:lnTo>
                  <a:pt x="29995" y="12130"/>
                </a:lnTo>
                <a:lnTo>
                  <a:pt x="30089" y="11284"/>
                </a:lnTo>
                <a:lnTo>
                  <a:pt x="29995" y="10908"/>
                </a:lnTo>
                <a:lnTo>
                  <a:pt x="29807" y="10626"/>
                </a:lnTo>
                <a:lnTo>
                  <a:pt x="29525" y="10438"/>
                </a:lnTo>
                <a:lnTo>
                  <a:pt x="29149" y="10344"/>
                </a:lnTo>
                <a:lnTo>
                  <a:pt x="28773" y="10438"/>
                </a:lnTo>
                <a:lnTo>
                  <a:pt x="28490" y="10626"/>
                </a:lnTo>
                <a:lnTo>
                  <a:pt x="28302" y="10908"/>
                </a:lnTo>
                <a:lnTo>
                  <a:pt x="28208" y="11284"/>
                </a:lnTo>
                <a:lnTo>
                  <a:pt x="28114" y="11660"/>
                </a:lnTo>
                <a:lnTo>
                  <a:pt x="27926" y="11942"/>
                </a:lnTo>
                <a:lnTo>
                  <a:pt x="27644" y="12224"/>
                </a:lnTo>
                <a:lnTo>
                  <a:pt x="26892" y="12224"/>
                </a:lnTo>
                <a:lnTo>
                  <a:pt x="26610" y="11942"/>
                </a:lnTo>
                <a:lnTo>
                  <a:pt x="26422" y="11660"/>
                </a:lnTo>
                <a:lnTo>
                  <a:pt x="26328" y="11284"/>
                </a:lnTo>
                <a:lnTo>
                  <a:pt x="26234" y="10908"/>
                </a:lnTo>
                <a:lnTo>
                  <a:pt x="26046" y="10626"/>
                </a:lnTo>
                <a:lnTo>
                  <a:pt x="25764" y="10438"/>
                </a:lnTo>
                <a:lnTo>
                  <a:pt x="25388" y="10344"/>
                </a:lnTo>
                <a:lnTo>
                  <a:pt x="19558" y="10344"/>
                </a:lnTo>
                <a:lnTo>
                  <a:pt x="19276" y="9780"/>
                </a:lnTo>
                <a:lnTo>
                  <a:pt x="18900" y="9309"/>
                </a:lnTo>
                <a:lnTo>
                  <a:pt x="18429" y="8933"/>
                </a:lnTo>
                <a:lnTo>
                  <a:pt x="17865" y="8651"/>
                </a:lnTo>
                <a:lnTo>
                  <a:pt x="17865" y="6959"/>
                </a:lnTo>
                <a:lnTo>
                  <a:pt x="19464" y="5360"/>
                </a:lnTo>
                <a:lnTo>
                  <a:pt x="19652" y="5172"/>
                </a:lnTo>
                <a:lnTo>
                  <a:pt x="19746" y="4890"/>
                </a:lnTo>
                <a:lnTo>
                  <a:pt x="19746" y="4608"/>
                </a:lnTo>
                <a:lnTo>
                  <a:pt x="19652" y="4326"/>
                </a:lnTo>
                <a:lnTo>
                  <a:pt x="17771" y="565"/>
                </a:lnTo>
                <a:lnTo>
                  <a:pt x="17583" y="283"/>
                </a:lnTo>
                <a:lnTo>
                  <a:pt x="17395" y="95"/>
                </a:lnTo>
                <a:lnTo>
                  <a:pt x="17207"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8">
            <a:alphaModFix/>
          </a:blip>
          <a:stretch>
            <a:fillRect/>
          </a:stretch>
        </a:blipFill>
        <a:effectLst/>
      </p:bgPr>
    </p:bg>
    <p:spTree>
      <p:nvGrpSpPr>
        <p:cNvPr id="1" name="Shape 5"/>
        <p:cNvGrpSpPr/>
        <p:nvPr/>
      </p:nvGrpSpPr>
      <p:grpSpPr>
        <a:xfrm>
          <a:off x="0" y="0"/>
          <a:ext cx="0" cy="0"/>
          <a:chOff x="0" y="0"/>
          <a:chExt cx="0" cy="0"/>
        </a:xfrm>
      </p:grpSpPr>
      <p:pic>
        <p:nvPicPr>
          <p:cNvPr id="6" name="Shape 6"/>
          <p:cNvPicPr preferRelativeResize="0"/>
          <p:nvPr/>
        </p:nvPicPr>
        <p:blipFill>
          <a:blip r:embed="rId9">
            <a:alphaModFix amt="82000"/>
          </a:blip>
          <a:stretch>
            <a:fillRect/>
          </a:stretch>
        </p:blipFill>
        <p:spPr>
          <a:xfrm>
            <a:off x="0" y="0"/>
            <a:ext cx="9144000" cy="5143500"/>
          </a:xfrm>
          <a:prstGeom prst="rect">
            <a:avLst/>
          </a:prstGeom>
          <a:noFill/>
          <a:ln>
            <a:noFill/>
          </a:ln>
        </p:spPr>
      </p:pic>
      <p:sp>
        <p:nvSpPr>
          <p:cNvPr id="7" name="Shape 7"/>
          <p:cNvSpPr txBox="1">
            <a:spLocks noGrp="1"/>
          </p:cNvSpPr>
          <p:nvPr>
            <p:ph type="title"/>
          </p:nvPr>
        </p:nvSpPr>
        <p:spPr>
          <a:xfrm>
            <a:off x="1337275" y="556599"/>
            <a:ext cx="6469500" cy="793800"/>
          </a:xfrm>
          <a:prstGeom prst="rect">
            <a:avLst/>
          </a:prstGeom>
          <a:noFill/>
          <a:ln>
            <a:noFill/>
          </a:ln>
        </p:spPr>
        <p:txBody>
          <a:bodyPr lIns="91425" tIns="91425" rIns="91425" bIns="91425" anchor="b" anchorCtr="0"/>
          <a:lstStyle>
            <a:lvl1pPr lvl="0" algn="ctr">
              <a:spcBef>
                <a:spcPts val="0"/>
              </a:spcBef>
              <a:buClr>
                <a:srgbClr val="FFFFFF"/>
              </a:buClr>
              <a:buSzPct val="100000"/>
              <a:buFont typeface="Cinzel"/>
              <a:buNone/>
              <a:defRPr sz="1800">
                <a:solidFill>
                  <a:srgbClr val="FFFFFF"/>
                </a:solidFill>
                <a:latin typeface="Cinzel"/>
                <a:ea typeface="Cinzel"/>
                <a:cs typeface="Cinzel"/>
                <a:sym typeface="Cinzel"/>
              </a:defRPr>
            </a:lvl1pPr>
            <a:lvl2pPr lvl="1" algn="ctr">
              <a:spcBef>
                <a:spcPts val="0"/>
              </a:spcBef>
              <a:buClr>
                <a:srgbClr val="FFFFFF"/>
              </a:buClr>
              <a:buSzPct val="100000"/>
              <a:buFont typeface="Cinzel"/>
              <a:buNone/>
              <a:defRPr sz="3600">
                <a:solidFill>
                  <a:srgbClr val="FFFFFF"/>
                </a:solidFill>
                <a:latin typeface="Cinzel"/>
                <a:ea typeface="Cinzel"/>
                <a:cs typeface="Cinzel"/>
                <a:sym typeface="Cinzel"/>
              </a:defRPr>
            </a:lvl2pPr>
            <a:lvl3pPr lvl="2" algn="ctr">
              <a:spcBef>
                <a:spcPts val="0"/>
              </a:spcBef>
              <a:buClr>
                <a:srgbClr val="FFFFFF"/>
              </a:buClr>
              <a:buSzPct val="100000"/>
              <a:buFont typeface="Cinzel"/>
              <a:buNone/>
              <a:defRPr sz="3600">
                <a:solidFill>
                  <a:srgbClr val="FFFFFF"/>
                </a:solidFill>
                <a:latin typeface="Cinzel"/>
                <a:ea typeface="Cinzel"/>
                <a:cs typeface="Cinzel"/>
                <a:sym typeface="Cinzel"/>
              </a:defRPr>
            </a:lvl3pPr>
            <a:lvl4pPr lvl="3" algn="ctr">
              <a:spcBef>
                <a:spcPts val="0"/>
              </a:spcBef>
              <a:buClr>
                <a:srgbClr val="FFFFFF"/>
              </a:buClr>
              <a:buSzPct val="100000"/>
              <a:buFont typeface="Cinzel"/>
              <a:buNone/>
              <a:defRPr sz="3600">
                <a:solidFill>
                  <a:srgbClr val="FFFFFF"/>
                </a:solidFill>
                <a:latin typeface="Cinzel"/>
                <a:ea typeface="Cinzel"/>
                <a:cs typeface="Cinzel"/>
                <a:sym typeface="Cinzel"/>
              </a:defRPr>
            </a:lvl4pPr>
            <a:lvl5pPr lvl="4" algn="ctr">
              <a:spcBef>
                <a:spcPts val="0"/>
              </a:spcBef>
              <a:buClr>
                <a:srgbClr val="FFFFFF"/>
              </a:buClr>
              <a:buSzPct val="100000"/>
              <a:buFont typeface="Cinzel"/>
              <a:buNone/>
              <a:defRPr sz="3600">
                <a:solidFill>
                  <a:srgbClr val="FFFFFF"/>
                </a:solidFill>
                <a:latin typeface="Cinzel"/>
                <a:ea typeface="Cinzel"/>
                <a:cs typeface="Cinzel"/>
                <a:sym typeface="Cinzel"/>
              </a:defRPr>
            </a:lvl5pPr>
            <a:lvl6pPr lvl="5" algn="ctr">
              <a:spcBef>
                <a:spcPts val="0"/>
              </a:spcBef>
              <a:buClr>
                <a:srgbClr val="FFFFFF"/>
              </a:buClr>
              <a:buSzPct val="100000"/>
              <a:buFont typeface="Cinzel"/>
              <a:buNone/>
              <a:defRPr sz="3600">
                <a:solidFill>
                  <a:srgbClr val="FFFFFF"/>
                </a:solidFill>
                <a:latin typeface="Cinzel"/>
                <a:ea typeface="Cinzel"/>
                <a:cs typeface="Cinzel"/>
                <a:sym typeface="Cinzel"/>
              </a:defRPr>
            </a:lvl6pPr>
            <a:lvl7pPr lvl="6" algn="ctr">
              <a:spcBef>
                <a:spcPts val="0"/>
              </a:spcBef>
              <a:buClr>
                <a:srgbClr val="FFFFFF"/>
              </a:buClr>
              <a:buSzPct val="100000"/>
              <a:buFont typeface="Cinzel"/>
              <a:buNone/>
              <a:defRPr sz="3600">
                <a:solidFill>
                  <a:srgbClr val="FFFFFF"/>
                </a:solidFill>
                <a:latin typeface="Cinzel"/>
                <a:ea typeface="Cinzel"/>
                <a:cs typeface="Cinzel"/>
                <a:sym typeface="Cinzel"/>
              </a:defRPr>
            </a:lvl7pPr>
            <a:lvl8pPr lvl="7" algn="ctr">
              <a:spcBef>
                <a:spcPts val="0"/>
              </a:spcBef>
              <a:buClr>
                <a:srgbClr val="FFFFFF"/>
              </a:buClr>
              <a:buSzPct val="100000"/>
              <a:buFont typeface="Cinzel"/>
              <a:buNone/>
              <a:defRPr sz="3600">
                <a:solidFill>
                  <a:srgbClr val="FFFFFF"/>
                </a:solidFill>
                <a:latin typeface="Cinzel"/>
                <a:ea typeface="Cinzel"/>
                <a:cs typeface="Cinzel"/>
                <a:sym typeface="Cinzel"/>
              </a:defRPr>
            </a:lvl8pPr>
            <a:lvl9pPr lvl="8" algn="ctr">
              <a:spcBef>
                <a:spcPts val="0"/>
              </a:spcBef>
              <a:buClr>
                <a:srgbClr val="FFFFFF"/>
              </a:buClr>
              <a:buSzPct val="100000"/>
              <a:buFont typeface="Cinzel"/>
              <a:buNone/>
              <a:defRPr sz="3600">
                <a:solidFill>
                  <a:srgbClr val="FFFFFF"/>
                </a:solidFill>
                <a:latin typeface="Cinzel"/>
                <a:ea typeface="Cinzel"/>
                <a:cs typeface="Cinzel"/>
                <a:sym typeface="Cinzel"/>
              </a:defRPr>
            </a:lvl9pPr>
          </a:lstStyle>
          <a:p>
            <a:endParaRPr/>
          </a:p>
        </p:txBody>
      </p:sp>
      <p:sp>
        <p:nvSpPr>
          <p:cNvPr id="8" name="Shape 8"/>
          <p:cNvSpPr txBox="1">
            <a:spLocks noGrp="1"/>
          </p:cNvSpPr>
          <p:nvPr>
            <p:ph type="body" idx="1"/>
          </p:nvPr>
        </p:nvSpPr>
        <p:spPr>
          <a:xfrm>
            <a:off x="1337275" y="1476918"/>
            <a:ext cx="6469500" cy="3448800"/>
          </a:xfrm>
          <a:prstGeom prst="rect">
            <a:avLst/>
          </a:prstGeom>
          <a:noFill/>
          <a:ln>
            <a:noFill/>
          </a:ln>
        </p:spPr>
        <p:txBody>
          <a:bodyPr lIns="91425" tIns="91425" rIns="91425" bIns="91425" anchor="t" anchorCtr="0"/>
          <a:lstStyle>
            <a:lvl1pPr lvl="0">
              <a:spcBef>
                <a:spcPts val="600"/>
              </a:spcBef>
              <a:buClr>
                <a:srgbClr val="FFFFFF"/>
              </a:buClr>
              <a:buSzPct val="100000"/>
              <a:buFont typeface="Libre Baskerville"/>
              <a:buChar char="▣"/>
              <a:defRPr sz="1800">
                <a:solidFill>
                  <a:srgbClr val="FFFFFF"/>
                </a:solidFill>
                <a:latin typeface="Libre Baskerville"/>
                <a:ea typeface="Libre Baskerville"/>
                <a:cs typeface="Libre Baskerville"/>
                <a:sym typeface="Libre Baskerville"/>
              </a:defRPr>
            </a:lvl1pPr>
            <a:lvl2pPr lvl="1">
              <a:spcBef>
                <a:spcPts val="480"/>
              </a:spcBef>
              <a:buClr>
                <a:srgbClr val="FFFFFF"/>
              </a:buClr>
              <a:buSzPct val="100000"/>
              <a:buFont typeface="Libre Baskerville"/>
              <a:buChar char="□"/>
              <a:defRPr sz="1800">
                <a:solidFill>
                  <a:srgbClr val="FFFFFF"/>
                </a:solidFill>
                <a:latin typeface="Libre Baskerville"/>
                <a:ea typeface="Libre Baskerville"/>
                <a:cs typeface="Libre Baskerville"/>
                <a:sym typeface="Libre Baskerville"/>
              </a:defRPr>
            </a:lvl2pPr>
            <a:lvl3pPr lvl="2">
              <a:spcBef>
                <a:spcPts val="480"/>
              </a:spcBef>
              <a:buClr>
                <a:srgbClr val="FFFFFF"/>
              </a:buClr>
              <a:buSzPct val="100000"/>
              <a:buFont typeface="Libre Baskerville"/>
              <a:buChar char="▪"/>
              <a:defRPr sz="1800">
                <a:solidFill>
                  <a:srgbClr val="FFFFFF"/>
                </a:solidFill>
                <a:latin typeface="Libre Baskerville"/>
                <a:ea typeface="Libre Baskerville"/>
                <a:cs typeface="Libre Baskerville"/>
                <a:sym typeface="Libre Baskerville"/>
              </a:defRPr>
            </a:lvl3pPr>
            <a:lvl4pPr lvl="3">
              <a:spcBef>
                <a:spcPts val="360"/>
              </a:spcBef>
              <a:buClr>
                <a:srgbClr val="FFFFFF"/>
              </a:buClr>
              <a:buSzPct val="100000"/>
              <a:buFont typeface="Libre Baskerville"/>
              <a:buChar char="▪"/>
              <a:defRPr sz="1800">
                <a:solidFill>
                  <a:srgbClr val="FFFFFF"/>
                </a:solidFill>
                <a:latin typeface="Libre Baskerville"/>
                <a:ea typeface="Libre Baskerville"/>
                <a:cs typeface="Libre Baskerville"/>
                <a:sym typeface="Libre Baskerville"/>
              </a:defRPr>
            </a:lvl4pPr>
            <a:lvl5pPr lvl="4">
              <a:spcBef>
                <a:spcPts val="360"/>
              </a:spcBef>
              <a:buClr>
                <a:srgbClr val="FFFFFF"/>
              </a:buClr>
              <a:buSzPct val="100000"/>
              <a:buFont typeface="Libre Baskerville"/>
              <a:buChar char="▪"/>
              <a:defRPr sz="1800">
                <a:solidFill>
                  <a:srgbClr val="FFFFFF"/>
                </a:solidFill>
                <a:latin typeface="Libre Baskerville"/>
                <a:ea typeface="Libre Baskerville"/>
                <a:cs typeface="Libre Baskerville"/>
                <a:sym typeface="Libre Baskerville"/>
              </a:defRPr>
            </a:lvl5pPr>
            <a:lvl6pPr lvl="5">
              <a:spcBef>
                <a:spcPts val="360"/>
              </a:spcBef>
              <a:buClr>
                <a:srgbClr val="FFFFFF"/>
              </a:buClr>
              <a:buSzPct val="100000"/>
              <a:buFont typeface="Libre Baskerville"/>
              <a:buChar char="▫"/>
              <a:defRPr sz="1800">
                <a:solidFill>
                  <a:srgbClr val="FFFFFF"/>
                </a:solidFill>
                <a:latin typeface="Libre Baskerville"/>
                <a:ea typeface="Libre Baskerville"/>
                <a:cs typeface="Libre Baskerville"/>
                <a:sym typeface="Libre Baskerville"/>
              </a:defRPr>
            </a:lvl6pPr>
            <a:lvl7pPr lvl="6">
              <a:spcBef>
                <a:spcPts val="360"/>
              </a:spcBef>
              <a:buClr>
                <a:srgbClr val="FFFFFF"/>
              </a:buClr>
              <a:buSzPct val="100000"/>
              <a:buFont typeface="Libre Baskerville"/>
              <a:buChar char="▫"/>
              <a:defRPr sz="1800">
                <a:solidFill>
                  <a:srgbClr val="FFFFFF"/>
                </a:solidFill>
                <a:latin typeface="Libre Baskerville"/>
                <a:ea typeface="Libre Baskerville"/>
                <a:cs typeface="Libre Baskerville"/>
                <a:sym typeface="Libre Baskerville"/>
              </a:defRPr>
            </a:lvl7pPr>
            <a:lvl8pPr lvl="7">
              <a:spcBef>
                <a:spcPts val="360"/>
              </a:spcBef>
              <a:buClr>
                <a:srgbClr val="FFFFFF"/>
              </a:buClr>
              <a:buSzPct val="100000"/>
              <a:buFont typeface="Libre Baskerville"/>
              <a:buChar char="▫"/>
              <a:defRPr sz="1800">
                <a:solidFill>
                  <a:srgbClr val="FFFFFF"/>
                </a:solidFill>
                <a:latin typeface="Libre Baskerville"/>
                <a:ea typeface="Libre Baskerville"/>
                <a:cs typeface="Libre Baskerville"/>
                <a:sym typeface="Libre Baskerville"/>
              </a:defRPr>
            </a:lvl8pPr>
            <a:lvl9pPr lvl="8">
              <a:spcBef>
                <a:spcPts val="360"/>
              </a:spcBef>
              <a:buClr>
                <a:srgbClr val="FFFFFF"/>
              </a:buClr>
              <a:buSzPct val="100000"/>
              <a:buFont typeface="Libre Baskerville"/>
              <a:buChar char="▫"/>
              <a:defRPr sz="1800">
                <a:solidFill>
                  <a:srgbClr val="FFFFFF"/>
                </a:solidFill>
                <a:latin typeface="Libre Baskerville"/>
                <a:ea typeface="Libre Baskerville"/>
                <a:cs typeface="Libre Baskerville"/>
                <a:sym typeface="Libre Baskervill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6"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ctrTitle"/>
          </p:nvPr>
        </p:nvSpPr>
        <p:spPr>
          <a:xfrm>
            <a:off x="1290775" y="1991825"/>
            <a:ext cx="6562500" cy="1159799"/>
          </a:xfrm>
          <a:prstGeom prst="rect">
            <a:avLst/>
          </a:prstGeom>
        </p:spPr>
        <p:txBody>
          <a:bodyPr lIns="91425" tIns="91425" rIns="91425" bIns="91425" anchor="ctr" anchorCtr="0">
            <a:noAutofit/>
          </a:bodyPr>
          <a:lstStyle/>
          <a:p>
            <a:pPr lvl="0">
              <a:spcBef>
                <a:spcPts val="0"/>
              </a:spcBef>
              <a:buNone/>
            </a:pPr>
            <a:r>
              <a:rPr lang="en" smtClean="0"/>
              <a:t>KURSUS</a:t>
            </a:r>
            <a:endParaRPr lang="en"/>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1337275" y="785199"/>
            <a:ext cx="6469500" cy="793800"/>
          </a:xfrm>
          <a:prstGeom prst="rect">
            <a:avLst/>
          </a:prstGeom>
        </p:spPr>
        <p:txBody>
          <a:bodyPr lIns="91425" tIns="91425" rIns="91425" bIns="91425" anchor="b" anchorCtr="0">
            <a:noAutofit/>
          </a:bodyPr>
          <a:lstStyle/>
          <a:p>
            <a:pPr lvl="0"/>
            <a:r>
              <a:rPr lang="id-ID" sz="3200" smtClean="0"/>
              <a:t>SETTING TUJUAN KURSUS</a:t>
            </a:r>
            <a:endParaRPr lang="en" sz="3000"/>
          </a:p>
        </p:txBody>
      </p:sp>
      <p:sp>
        <p:nvSpPr>
          <p:cNvPr id="57" name="Shape 57"/>
          <p:cNvSpPr txBox="1">
            <a:spLocks noGrp="1"/>
          </p:cNvSpPr>
          <p:nvPr>
            <p:ph type="body" idx="2"/>
          </p:nvPr>
        </p:nvSpPr>
        <p:spPr>
          <a:xfrm>
            <a:off x="1425850" y="1504950"/>
            <a:ext cx="6292199" cy="826499"/>
          </a:xfrm>
          <a:prstGeom prst="rect">
            <a:avLst/>
          </a:prstGeom>
        </p:spPr>
        <p:txBody>
          <a:bodyPr lIns="91425" tIns="91425" rIns="91425" bIns="91425" anchor="t" anchorCtr="0">
            <a:noAutofit/>
          </a:bodyPr>
          <a:lstStyle/>
          <a:p>
            <a:pPr lvl="0">
              <a:buNone/>
            </a:pPr>
            <a:r>
              <a:rPr lang="id-ID" sz="1400" smtClean="0"/>
              <a:t>Kursus tujuan menjembatani kesenjangan antara tujuan umum atau hasil dari kurikulum dan register tertentu, teks-jenis dan keterampilan tercakup dalam silabus. Mereka digunakan untuk tujuan berikut:</a:t>
            </a:r>
            <a:endParaRPr lang="en" sz="1400" b="1"/>
          </a:p>
        </p:txBody>
      </p:sp>
      <p:sp>
        <p:nvSpPr>
          <p:cNvPr id="58" name="Shape 58"/>
          <p:cNvSpPr txBox="1">
            <a:spLocks noGrp="1"/>
          </p:cNvSpPr>
          <p:nvPr>
            <p:ph type="body" idx="2"/>
          </p:nvPr>
        </p:nvSpPr>
        <p:spPr>
          <a:xfrm>
            <a:off x="1425850" y="2354775"/>
            <a:ext cx="6146546" cy="1799399"/>
          </a:xfrm>
          <a:prstGeom prst="rect">
            <a:avLst/>
          </a:prstGeom>
        </p:spPr>
        <p:txBody>
          <a:bodyPr lIns="91425" tIns="91425" rIns="91425" bIns="91425" anchor="t" anchorCtr="0">
            <a:noAutofit/>
          </a:bodyPr>
          <a:lstStyle/>
          <a:p>
            <a:pPr lvl="0" indent="271463">
              <a:buFont typeface="Wingdings" pitchFamily="2" charset="2"/>
              <a:buChar char="v"/>
            </a:pPr>
            <a:r>
              <a:rPr lang="id-ID" sz="1600" smtClean="0"/>
              <a:t>Perencanaan</a:t>
            </a:r>
            <a:endParaRPr lang="en-US" sz="1600" smtClean="0"/>
          </a:p>
          <a:p>
            <a:pPr lvl="0" indent="271463">
              <a:buFont typeface="Wingdings" pitchFamily="2" charset="2"/>
              <a:buChar char="v"/>
            </a:pPr>
            <a:r>
              <a:rPr lang="id-ID" sz="1600" smtClean="0"/>
              <a:t>Melibatkan </a:t>
            </a:r>
            <a:r>
              <a:rPr lang="id-ID" sz="1600" smtClean="0"/>
              <a:t>peserta didik dalam </a:t>
            </a:r>
            <a:r>
              <a:rPr lang="id-ID" sz="1600" smtClean="0"/>
              <a:t>desain </a:t>
            </a:r>
            <a:r>
              <a:rPr lang="id-ID" sz="1600" smtClean="0"/>
              <a:t>kursus</a:t>
            </a:r>
            <a:endParaRPr lang="en-US" sz="1600" smtClean="0"/>
          </a:p>
          <a:p>
            <a:pPr lvl="0" indent="271463">
              <a:buFont typeface="Wingdings" pitchFamily="2" charset="2"/>
              <a:buChar char="v"/>
            </a:pPr>
            <a:r>
              <a:rPr lang="id-ID" sz="1600" smtClean="0"/>
              <a:t>evaluasi Course</a:t>
            </a:r>
            <a:endParaRPr lang="en-US" sz="1600" smtClean="0"/>
          </a:p>
          <a:p>
            <a:pPr lvl="0" indent="271463">
              <a:buFont typeface="Wingdings" pitchFamily="2" charset="2"/>
              <a:buChar char="v"/>
            </a:pPr>
            <a:r>
              <a:rPr lang="id-ID" sz="1600" smtClean="0"/>
              <a:t>hasil Baik tala dinilai</a:t>
            </a:r>
            <a:endParaRPr lang="en" sz="1600"/>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6" name="Shape 66"/>
          <p:cNvSpPr txBox="1">
            <a:spLocks noGrp="1"/>
          </p:cNvSpPr>
          <p:nvPr>
            <p:ph type="subTitle" idx="4294967295"/>
          </p:nvPr>
        </p:nvSpPr>
        <p:spPr>
          <a:xfrm>
            <a:off x="285720" y="3214692"/>
            <a:ext cx="2928958" cy="1209300"/>
          </a:xfrm>
          <a:prstGeom prst="rect">
            <a:avLst/>
          </a:prstGeom>
        </p:spPr>
        <p:txBody>
          <a:bodyPr lIns="91425" tIns="91425" rIns="91425" bIns="91425" anchor="t" anchorCtr="0">
            <a:noAutofit/>
          </a:bodyPr>
          <a:lstStyle/>
          <a:p>
            <a:pPr lvl="0" algn="ctr" rtl="0">
              <a:spcBef>
                <a:spcPts val="0"/>
              </a:spcBef>
              <a:buNone/>
            </a:pPr>
            <a:r>
              <a:rPr lang="en" sz="2400" smtClean="0"/>
              <a:t>AHMAD MAK</a:t>
            </a:r>
          </a:p>
          <a:p>
            <a:pPr lvl="0" algn="ctr" rtl="0">
              <a:spcBef>
                <a:spcPts val="0"/>
              </a:spcBef>
              <a:buNone/>
            </a:pPr>
            <a:r>
              <a:rPr lang="en" sz="2400" i="1" smtClean="0"/>
              <a:t>132120066</a:t>
            </a:r>
          </a:p>
          <a:p>
            <a:pPr lvl="0" algn="ctr" rtl="0">
              <a:spcBef>
                <a:spcPts val="0"/>
              </a:spcBef>
              <a:buNone/>
            </a:pPr>
            <a:r>
              <a:rPr lang="en" sz="2400" i="1" smtClean="0"/>
              <a:t>PBI 6B</a:t>
            </a:r>
            <a:endParaRPr lang="en" sz="1400" i="1"/>
          </a:p>
        </p:txBody>
      </p:sp>
      <p:pic>
        <p:nvPicPr>
          <p:cNvPr id="5" name="Picture 4" descr="20160314_104812.jpg"/>
          <p:cNvPicPr>
            <a:picLocks noChangeAspect="1"/>
          </p:cNvPicPr>
          <p:nvPr/>
        </p:nvPicPr>
        <p:blipFill>
          <a:blip r:embed="rId3"/>
          <a:stretch>
            <a:fillRect/>
          </a:stretch>
        </p:blipFill>
        <p:spPr>
          <a:xfrm rot="5400000">
            <a:off x="2928926" y="642924"/>
            <a:ext cx="3214710" cy="192882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Shape 66"/>
          <p:cNvSpPr txBox="1">
            <a:spLocks/>
          </p:cNvSpPr>
          <p:nvPr/>
        </p:nvSpPr>
        <p:spPr>
          <a:xfrm>
            <a:off x="3214678" y="3214692"/>
            <a:ext cx="2786082" cy="1209300"/>
          </a:xfrm>
          <a:prstGeom prst="rect">
            <a:avLst/>
          </a:prstGeom>
          <a:noFill/>
          <a:ln>
            <a:noFill/>
          </a:ln>
        </p:spPr>
        <p:txBody>
          <a:bodyPr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FFFFFF"/>
              </a:buClr>
              <a:buSzPct val="100000"/>
              <a:buFont typeface="Libre Baskerville"/>
              <a:buNone/>
              <a:tabLst/>
              <a:defRPr/>
            </a:pPr>
            <a:r>
              <a:rPr kumimoji="0" lang="en" sz="2400" b="0" i="0" u="none" strike="noStrike" kern="0" cap="none" spc="0" normalizeH="0" baseline="0" noProof="0" smtClean="0">
                <a:ln>
                  <a:noFill/>
                </a:ln>
                <a:solidFill>
                  <a:srgbClr val="FFFFFF"/>
                </a:solidFill>
                <a:effectLst/>
                <a:uLnTx/>
                <a:uFillTx/>
                <a:latin typeface="Libre Baskerville"/>
                <a:ea typeface="Libre Baskerville"/>
                <a:cs typeface="Libre Baskerville"/>
                <a:sym typeface="Libre Baskerville"/>
              </a:rPr>
              <a:t>WAHYU PRAS</a:t>
            </a:r>
          </a:p>
          <a:p>
            <a:pPr marL="0" marR="0" lvl="0" indent="0" algn="ctr" defTabSz="914400" rtl="0" eaLnBrk="1" fontAlgn="auto" latinLnBrk="0" hangingPunct="1">
              <a:lnSpc>
                <a:spcPct val="100000"/>
              </a:lnSpc>
              <a:spcBef>
                <a:spcPts val="0"/>
              </a:spcBef>
              <a:spcAft>
                <a:spcPts val="0"/>
              </a:spcAft>
              <a:buClr>
                <a:srgbClr val="FFFFFF"/>
              </a:buClr>
              <a:buSzPct val="100000"/>
              <a:buFont typeface="Libre Baskerville"/>
              <a:buNone/>
              <a:tabLst/>
              <a:defRPr/>
            </a:pPr>
            <a:r>
              <a:rPr lang="en" sz="2400" smtClean="0">
                <a:solidFill>
                  <a:srgbClr val="FFFFFF"/>
                </a:solidFill>
                <a:latin typeface="Libre Baskerville"/>
                <a:ea typeface="Libre Baskerville"/>
                <a:cs typeface="Libre Baskerville"/>
                <a:sym typeface="Libre Baskerville"/>
              </a:rPr>
              <a:t>132120055</a:t>
            </a:r>
          </a:p>
          <a:p>
            <a:pPr marL="0" marR="0" lvl="0" indent="0" algn="ctr" defTabSz="914400" rtl="0" eaLnBrk="1" fontAlgn="auto" latinLnBrk="0" hangingPunct="1">
              <a:lnSpc>
                <a:spcPct val="100000"/>
              </a:lnSpc>
              <a:spcBef>
                <a:spcPts val="0"/>
              </a:spcBef>
              <a:spcAft>
                <a:spcPts val="0"/>
              </a:spcAft>
              <a:buClr>
                <a:srgbClr val="FFFFFF"/>
              </a:buClr>
              <a:buSzPct val="100000"/>
              <a:buFont typeface="Libre Baskerville"/>
              <a:buNone/>
              <a:tabLst/>
              <a:defRPr/>
            </a:pPr>
            <a:r>
              <a:rPr kumimoji="0" lang="en" sz="2400" b="0" i="1" u="none" strike="noStrike" kern="0" cap="none" spc="0" normalizeH="0" baseline="0" noProof="0" smtClean="0">
                <a:ln>
                  <a:noFill/>
                </a:ln>
                <a:solidFill>
                  <a:srgbClr val="FFFFFF"/>
                </a:solidFill>
                <a:effectLst/>
                <a:uLnTx/>
                <a:uFillTx/>
                <a:latin typeface="Libre Baskerville"/>
                <a:ea typeface="Libre Baskerville"/>
                <a:cs typeface="Libre Baskerville"/>
                <a:sym typeface="Libre Baskerville"/>
              </a:rPr>
              <a:t>PBI</a:t>
            </a:r>
            <a:r>
              <a:rPr kumimoji="0" lang="en" sz="2400" b="0" i="1" u="none" strike="noStrike" kern="0" cap="none" spc="0" normalizeH="0" noProof="0" smtClean="0">
                <a:ln>
                  <a:noFill/>
                </a:ln>
                <a:solidFill>
                  <a:srgbClr val="FFFFFF"/>
                </a:solidFill>
                <a:effectLst/>
                <a:uLnTx/>
                <a:uFillTx/>
                <a:latin typeface="Libre Baskerville"/>
                <a:ea typeface="Libre Baskerville"/>
                <a:cs typeface="Libre Baskerville"/>
                <a:sym typeface="Libre Baskerville"/>
              </a:rPr>
              <a:t> 6B</a:t>
            </a:r>
            <a:endParaRPr kumimoji="0" lang="en" sz="1400" b="0" i="1" u="none" strike="noStrike" kern="0" cap="none" spc="0" normalizeH="0" baseline="0" noProof="0">
              <a:ln>
                <a:noFill/>
              </a:ln>
              <a:solidFill>
                <a:srgbClr val="FFFFFF"/>
              </a:solidFill>
              <a:effectLst/>
              <a:uLnTx/>
              <a:uFillTx/>
              <a:latin typeface="Libre Baskerville"/>
              <a:ea typeface="Libre Baskerville"/>
              <a:cs typeface="Libre Baskerville"/>
              <a:sym typeface="Libre Baskerville"/>
            </a:endParaRPr>
          </a:p>
        </p:txBody>
      </p:sp>
      <p:sp>
        <p:nvSpPr>
          <p:cNvPr id="7" name="Shape 66"/>
          <p:cNvSpPr txBox="1">
            <a:spLocks/>
          </p:cNvSpPr>
          <p:nvPr/>
        </p:nvSpPr>
        <p:spPr>
          <a:xfrm>
            <a:off x="6072198" y="3214692"/>
            <a:ext cx="2786082" cy="1209300"/>
          </a:xfrm>
          <a:prstGeom prst="rect">
            <a:avLst/>
          </a:prstGeom>
          <a:noFill/>
          <a:ln>
            <a:noFill/>
          </a:ln>
        </p:spPr>
        <p:txBody>
          <a:bodyPr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FFFFFF"/>
              </a:buClr>
              <a:buSzPct val="100000"/>
              <a:buFont typeface="Libre Baskerville"/>
              <a:buNone/>
              <a:tabLst/>
              <a:defRPr/>
            </a:pPr>
            <a:r>
              <a:rPr kumimoji="0" lang="en" sz="2400" b="0" i="0" u="none" strike="noStrike" kern="0" cap="none" spc="0" normalizeH="0" baseline="0" noProof="0" smtClean="0">
                <a:ln>
                  <a:noFill/>
                </a:ln>
                <a:solidFill>
                  <a:srgbClr val="FFFFFF"/>
                </a:solidFill>
                <a:effectLst/>
                <a:uLnTx/>
                <a:uFillTx/>
                <a:latin typeface="Libre Baskerville"/>
                <a:ea typeface="Libre Baskerville"/>
                <a:cs typeface="Libre Baskerville"/>
                <a:sym typeface="Libre Baskerville"/>
              </a:rPr>
              <a:t>ALDI WAHY</a:t>
            </a:r>
          </a:p>
          <a:p>
            <a:pPr marL="0" marR="0" lvl="0" indent="0" algn="ctr" defTabSz="914400" rtl="0" eaLnBrk="1" fontAlgn="auto" latinLnBrk="0" hangingPunct="1">
              <a:lnSpc>
                <a:spcPct val="100000"/>
              </a:lnSpc>
              <a:spcBef>
                <a:spcPts val="0"/>
              </a:spcBef>
              <a:spcAft>
                <a:spcPts val="0"/>
              </a:spcAft>
              <a:buClr>
                <a:srgbClr val="FFFFFF"/>
              </a:buClr>
              <a:buSzPct val="100000"/>
              <a:buFont typeface="Libre Baskerville"/>
              <a:buNone/>
              <a:tabLst/>
              <a:defRPr/>
            </a:pPr>
            <a:r>
              <a:rPr lang="en" sz="2400" smtClean="0">
                <a:solidFill>
                  <a:srgbClr val="FFFFFF"/>
                </a:solidFill>
                <a:latin typeface="Libre Baskerville"/>
                <a:ea typeface="Libre Baskerville"/>
                <a:cs typeface="Libre Baskerville"/>
                <a:sym typeface="Libre Baskerville"/>
              </a:rPr>
              <a:t>132120068</a:t>
            </a:r>
          </a:p>
          <a:p>
            <a:pPr marL="0" marR="0" lvl="0" indent="0" algn="ctr" defTabSz="914400" rtl="0" eaLnBrk="1" fontAlgn="auto" latinLnBrk="0" hangingPunct="1">
              <a:lnSpc>
                <a:spcPct val="100000"/>
              </a:lnSpc>
              <a:spcBef>
                <a:spcPts val="0"/>
              </a:spcBef>
              <a:spcAft>
                <a:spcPts val="0"/>
              </a:spcAft>
              <a:buClr>
                <a:srgbClr val="FFFFFF"/>
              </a:buClr>
              <a:buSzPct val="100000"/>
              <a:buFont typeface="Libre Baskerville"/>
              <a:buNone/>
              <a:tabLst/>
              <a:defRPr/>
            </a:pPr>
            <a:r>
              <a:rPr kumimoji="0" lang="en" sz="2400" b="0" i="1" u="none" strike="noStrike" kern="0" cap="none" spc="0" normalizeH="0" baseline="0" noProof="0" smtClean="0">
                <a:ln>
                  <a:noFill/>
                </a:ln>
                <a:solidFill>
                  <a:srgbClr val="FFFFFF"/>
                </a:solidFill>
                <a:effectLst/>
                <a:uLnTx/>
                <a:uFillTx/>
                <a:latin typeface="Libre Baskerville"/>
                <a:ea typeface="Libre Baskerville"/>
                <a:cs typeface="Libre Baskerville"/>
                <a:sym typeface="Libre Baskerville"/>
              </a:rPr>
              <a:t>PBI</a:t>
            </a:r>
            <a:r>
              <a:rPr kumimoji="0" lang="en" sz="2400" b="0" i="1" u="none" strike="noStrike" kern="0" cap="none" spc="0" normalizeH="0" noProof="0" smtClean="0">
                <a:ln>
                  <a:noFill/>
                </a:ln>
                <a:solidFill>
                  <a:srgbClr val="FFFFFF"/>
                </a:solidFill>
                <a:effectLst/>
                <a:uLnTx/>
                <a:uFillTx/>
                <a:latin typeface="Libre Baskerville"/>
                <a:ea typeface="Libre Baskerville"/>
                <a:cs typeface="Libre Baskerville"/>
                <a:sym typeface="Libre Baskerville"/>
              </a:rPr>
              <a:t> 6B</a:t>
            </a:r>
            <a:endParaRPr kumimoji="0" lang="en" sz="1400" b="0" i="1" u="none" strike="noStrike" kern="0" cap="none" spc="0" normalizeH="0" baseline="0" noProof="0">
              <a:ln>
                <a:noFill/>
              </a:ln>
              <a:solidFill>
                <a:srgbClr val="FFFFFF"/>
              </a:solidFill>
              <a:effectLst/>
              <a:uLnTx/>
              <a:uFillTx/>
              <a:latin typeface="Libre Baskerville"/>
              <a:ea typeface="Libre Baskerville"/>
              <a:cs typeface="Libre Baskerville"/>
              <a:sym typeface="Libre Baskerville"/>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3" name="Shape 73"/>
          <p:cNvSpPr txBox="1">
            <a:spLocks noGrp="1"/>
          </p:cNvSpPr>
          <p:nvPr>
            <p:ph type="subTitle" idx="1"/>
          </p:nvPr>
        </p:nvSpPr>
        <p:spPr>
          <a:xfrm>
            <a:off x="642910" y="4358701"/>
            <a:ext cx="7772400" cy="784799"/>
          </a:xfrm>
          <a:prstGeom prst="rect">
            <a:avLst/>
          </a:prstGeom>
        </p:spPr>
        <p:txBody>
          <a:bodyPr lIns="91425" tIns="91425" rIns="91425" bIns="91425" anchor="t" anchorCtr="0">
            <a:noAutofit/>
          </a:bodyPr>
          <a:lstStyle/>
          <a:p>
            <a:pPr lvl="0" rtl="0">
              <a:spcBef>
                <a:spcPts val="0"/>
              </a:spcBef>
              <a:buNone/>
            </a:pPr>
            <a:endParaRPr lang="en" smtClean="0"/>
          </a:p>
          <a:p>
            <a:pPr lvl="0" rtl="0">
              <a:spcBef>
                <a:spcPts val="0"/>
              </a:spcBef>
              <a:buNone/>
            </a:pPr>
            <a:r>
              <a:rPr lang="en" smtClean="0"/>
              <a:t>MARI KITA MULAI DISKUSI</a:t>
            </a:r>
            <a:endParaRPr lang="en"/>
          </a:p>
        </p:txBody>
      </p:sp>
      <p:pic>
        <p:nvPicPr>
          <p:cNvPr id="5" name="Picture 4" descr="img-20151215-wa0041.jpg"/>
          <p:cNvPicPr>
            <a:picLocks noChangeAspect="1"/>
          </p:cNvPicPr>
          <p:nvPr/>
        </p:nvPicPr>
        <p:blipFill>
          <a:blip r:embed="rId3"/>
          <a:stretch>
            <a:fillRect/>
          </a:stretch>
        </p:blipFill>
        <p:spPr>
          <a:xfrm>
            <a:off x="1857356" y="142858"/>
            <a:ext cx="5000660" cy="4281183"/>
          </a:xfrm>
          <a:prstGeom prst="rect">
            <a:avLst/>
          </a:prstGeom>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337275" y="556599"/>
            <a:ext cx="6469500" cy="793800"/>
          </a:xfrm>
          <a:prstGeom prst="rect">
            <a:avLst/>
          </a:prstGeom>
        </p:spPr>
        <p:txBody>
          <a:bodyPr lIns="91425" tIns="91425" rIns="91425" bIns="91425" anchor="b" anchorCtr="0">
            <a:noAutofit/>
          </a:bodyPr>
          <a:lstStyle/>
          <a:p>
            <a:pPr lvl="0"/>
            <a:r>
              <a:rPr lang="id-ID" smtClean="0"/>
              <a:t>TUJUAN SEBAGAI </a:t>
            </a:r>
            <a:r>
              <a:rPr lang="id-ID" smtClean="0"/>
              <a:t>ALAT </a:t>
            </a:r>
            <a:r>
              <a:rPr lang="id-ID" smtClean="0"/>
              <a:t>PERENCANAAN</a:t>
            </a:r>
            <a:endParaRPr lang="en"/>
          </a:p>
        </p:txBody>
      </p:sp>
      <p:sp>
        <p:nvSpPr>
          <p:cNvPr id="84" name="Shape 84"/>
          <p:cNvSpPr txBox="1">
            <a:spLocks noGrp="1"/>
          </p:cNvSpPr>
          <p:nvPr>
            <p:ph type="body" idx="1"/>
          </p:nvPr>
        </p:nvSpPr>
        <p:spPr>
          <a:xfrm>
            <a:off x="357158" y="1285866"/>
            <a:ext cx="8286808" cy="3448800"/>
          </a:xfrm>
          <a:prstGeom prst="rect">
            <a:avLst/>
          </a:prstGeom>
        </p:spPr>
        <p:txBody>
          <a:bodyPr lIns="91425" tIns="91425" rIns="91425" bIns="91425" anchor="t" anchorCtr="0">
            <a:noAutofit/>
          </a:bodyPr>
          <a:lstStyle/>
          <a:p>
            <a:pPr indent="271463"/>
            <a:r>
              <a:rPr lang="id-ID" smtClean="0"/>
              <a:t>Kursus tujuan didasarkan pada </a:t>
            </a:r>
            <a:r>
              <a:rPr lang="id-ID" smtClean="0"/>
              <a:t>informasi </a:t>
            </a:r>
            <a:r>
              <a:rPr lang="id-ID" smtClean="0"/>
              <a:t>yang</a:t>
            </a:r>
            <a:r>
              <a:rPr lang="en-US" smtClean="0"/>
              <a:t> </a:t>
            </a:r>
            <a:r>
              <a:rPr lang="id-ID" smtClean="0"/>
              <a:t>dikumpulkan dari:</a:t>
            </a:r>
            <a:endParaRPr lang="en-US" smtClean="0"/>
          </a:p>
          <a:p>
            <a:pPr indent="271463"/>
            <a:r>
              <a:rPr lang="id-ID" smtClean="0"/>
              <a:t>Spesifikasi </a:t>
            </a:r>
            <a:r>
              <a:rPr lang="id-ID" smtClean="0"/>
              <a:t>penyedia </a:t>
            </a:r>
            <a:r>
              <a:rPr lang="id-ID" smtClean="0"/>
              <a:t>dana</a:t>
            </a:r>
            <a:endParaRPr lang="en-US" smtClean="0"/>
          </a:p>
          <a:p>
            <a:pPr indent="271463"/>
            <a:r>
              <a:rPr lang="id-ID" smtClean="0"/>
              <a:t>Pernyataan </a:t>
            </a:r>
            <a:r>
              <a:rPr lang="id-ID" smtClean="0"/>
              <a:t>hasil kurikulum </a:t>
            </a:r>
            <a:r>
              <a:rPr lang="id-ID" smtClean="0"/>
              <a:t>tertulis </a:t>
            </a:r>
            <a:r>
              <a:rPr lang="id-ID" smtClean="0"/>
              <a:t>sebagaikompetensi </a:t>
            </a:r>
            <a:r>
              <a:rPr lang="id-ID" smtClean="0"/>
              <a:t>atau </a:t>
            </a:r>
            <a:r>
              <a:rPr lang="id-ID" smtClean="0"/>
              <a:t>tujuan</a:t>
            </a:r>
            <a:endParaRPr lang="en-US" smtClean="0"/>
          </a:p>
          <a:p>
            <a:pPr indent="271463"/>
            <a:r>
              <a:rPr lang="id-ID" smtClean="0"/>
              <a:t>Rekaman </a:t>
            </a:r>
            <a:r>
              <a:rPr lang="id-ID" smtClean="0"/>
              <a:t>wawancara pra-kursus dan / </a:t>
            </a:r>
            <a:r>
              <a:rPr lang="id-ID" smtClean="0"/>
              <a:t>atau </a:t>
            </a:r>
            <a:r>
              <a:rPr lang="id-ID" smtClean="0"/>
              <a:t>penilaian</a:t>
            </a:r>
            <a:endParaRPr lang="en-US" smtClean="0"/>
          </a:p>
          <a:p>
            <a:pPr indent="271463"/>
            <a:r>
              <a:rPr lang="id-ID" smtClean="0"/>
              <a:t>kegiatan </a:t>
            </a:r>
            <a:r>
              <a:rPr lang="id-ID" smtClean="0"/>
              <a:t>analisis </a:t>
            </a:r>
            <a:r>
              <a:rPr lang="id-ID" smtClean="0"/>
              <a:t>Kebutuhan</a:t>
            </a:r>
            <a:endParaRPr lang="en-US" smtClean="0"/>
          </a:p>
          <a:p>
            <a:pPr indent="271463"/>
            <a:r>
              <a:rPr lang="id-ID" smtClean="0"/>
              <a:t>penilaian </a:t>
            </a:r>
            <a:r>
              <a:rPr lang="id-ID" smtClean="0"/>
              <a:t>diagnosis </a:t>
            </a:r>
            <a:r>
              <a:rPr lang="id-ID" smtClean="0"/>
              <a:t>awal</a:t>
            </a:r>
            <a:endParaRPr lang="en-US" smtClean="0"/>
          </a:p>
          <a:p>
            <a:pPr indent="271463"/>
            <a:r>
              <a:rPr lang="id-ID" smtClean="0"/>
              <a:t>Profil </a:t>
            </a:r>
            <a:r>
              <a:rPr lang="id-ID" smtClean="0"/>
              <a:t>kelas</a:t>
            </a:r>
            <a:endParaRPr lang="en-US" smtClean="0"/>
          </a:p>
          <a:p>
            <a:pPr lvl="0" rtl="0">
              <a:spcBef>
                <a:spcPts val="0"/>
              </a:spcBef>
              <a:buNone/>
            </a:pPr>
            <a:endParaRPr/>
          </a:p>
          <a:p>
            <a:pPr lvl="0">
              <a:buNone/>
            </a:pPr>
            <a:r>
              <a:rPr lang="id-ID" smtClean="0"/>
              <a:t>Kursus tujuan menghubungkan hasil bahasa umum untuk konteks tertentu penggunaan bahasa yang relevan dengan kebutuhan peserta didik. </a:t>
            </a:r>
            <a:endParaRPr lang="en"/>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357158" y="1858750"/>
            <a:ext cx="8572560" cy="2358299"/>
          </a:xfrm>
          <a:prstGeom prst="rect">
            <a:avLst/>
          </a:prstGeom>
        </p:spPr>
        <p:txBody>
          <a:bodyPr lIns="91425" tIns="91425" rIns="91425" bIns="91425" anchor="t" anchorCtr="0">
            <a:noAutofit/>
          </a:bodyPr>
          <a:lstStyle/>
          <a:p>
            <a:r>
              <a:rPr lang="en-US" smtClean="0"/>
              <a:t> </a:t>
            </a:r>
            <a:r>
              <a:rPr lang="en-US" smtClean="0"/>
              <a:t> </a:t>
            </a:r>
            <a:r>
              <a:rPr lang="id-ID" smtClean="0"/>
              <a:t>Apa </a:t>
            </a:r>
            <a:r>
              <a:rPr lang="id-ID" smtClean="0"/>
              <a:t>yang tentu saja akan </a:t>
            </a:r>
            <a:r>
              <a:rPr lang="id-ID" smtClean="0"/>
              <a:t>menawarkan </a:t>
            </a:r>
            <a:r>
              <a:rPr lang="id-ID" smtClean="0"/>
              <a:t>mereka</a:t>
            </a:r>
            <a:endParaRPr lang="en-US" smtClean="0"/>
          </a:p>
          <a:p>
            <a:r>
              <a:rPr lang="en-US" smtClean="0"/>
              <a:t> </a:t>
            </a:r>
            <a:r>
              <a:rPr lang="en-US" smtClean="0"/>
              <a:t> </a:t>
            </a:r>
            <a:r>
              <a:rPr lang="id-ID" smtClean="0"/>
              <a:t>Bagaimana </a:t>
            </a:r>
            <a:r>
              <a:rPr lang="id-ID" smtClean="0"/>
              <a:t>kursus yang relevan dengan </a:t>
            </a:r>
            <a:r>
              <a:rPr lang="id-ID" smtClean="0"/>
              <a:t>kebutuhan </a:t>
            </a:r>
            <a:r>
              <a:rPr lang="id-ID" smtClean="0"/>
              <a:t>mereka</a:t>
            </a:r>
            <a:endParaRPr lang="en-US" smtClean="0"/>
          </a:p>
          <a:p>
            <a:r>
              <a:rPr lang="en-US" smtClean="0"/>
              <a:t>  </a:t>
            </a:r>
            <a:r>
              <a:rPr lang="id-ID" smtClean="0"/>
              <a:t>Apa </a:t>
            </a:r>
            <a:r>
              <a:rPr lang="id-ID" smtClean="0"/>
              <a:t>yang diharapkan dari mereka jika mereka </a:t>
            </a:r>
            <a:r>
              <a:rPr lang="id-ID" smtClean="0"/>
              <a:t>ingin </a:t>
            </a:r>
            <a:r>
              <a:rPr lang="id-ID" smtClean="0"/>
              <a:t>memenuhi</a:t>
            </a:r>
            <a:endParaRPr lang="en-US" smtClean="0"/>
          </a:p>
          <a:p>
            <a:pPr>
              <a:buNone/>
            </a:pPr>
            <a:r>
              <a:rPr lang="en-US" smtClean="0"/>
              <a:t>    </a:t>
            </a:r>
            <a:r>
              <a:rPr lang="id-ID" smtClean="0"/>
              <a:t>persyaratan saja</a:t>
            </a:r>
            <a:endParaRPr lang="en-US" smtClean="0"/>
          </a:p>
          <a:p>
            <a:r>
              <a:rPr lang="en-US" smtClean="0"/>
              <a:t>  </a:t>
            </a:r>
            <a:r>
              <a:rPr lang="id-ID" smtClean="0"/>
              <a:t>Apa </a:t>
            </a:r>
            <a:r>
              <a:rPr lang="id-ID" smtClean="0"/>
              <a:t>yang bisa mereka harapkan untuk dapat melakukan pada </a:t>
            </a:r>
            <a:r>
              <a:rPr lang="id-ID" smtClean="0"/>
              <a:t>akhir </a:t>
            </a:r>
            <a:r>
              <a:rPr lang="en-US" smtClean="0"/>
              <a:t>    </a:t>
            </a:r>
          </a:p>
          <a:p>
            <a:pPr>
              <a:buNone/>
            </a:pPr>
            <a:r>
              <a:rPr lang="en-US" smtClean="0"/>
              <a:t> </a:t>
            </a:r>
            <a:r>
              <a:rPr lang="en-US" smtClean="0"/>
              <a:t>   </a:t>
            </a:r>
            <a:r>
              <a:rPr lang="id-ID" smtClean="0"/>
              <a:t>kursus</a:t>
            </a:r>
            <a:endParaRPr lang="en"/>
          </a:p>
        </p:txBody>
      </p:sp>
      <p:sp>
        <p:nvSpPr>
          <p:cNvPr id="99" name="Shape 99"/>
          <p:cNvSpPr txBox="1">
            <a:spLocks noGrp="1"/>
          </p:cNvSpPr>
          <p:nvPr>
            <p:ph type="title"/>
          </p:nvPr>
        </p:nvSpPr>
        <p:spPr>
          <a:xfrm>
            <a:off x="1337275" y="556599"/>
            <a:ext cx="6469500" cy="793800"/>
          </a:xfrm>
          <a:prstGeom prst="rect">
            <a:avLst/>
          </a:prstGeom>
        </p:spPr>
        <p:txBody>
          <a:bodyPr lIns="91425" tIns="91425" rIns="91425" bIns="91425" anchor="b" anchorCtr="0">
            <a:noAutofit/>
          </a:bodyPr>
          <a:lstStyle/>
          <a:p>
            <a:pPr lvl="0"/>
            <a:r>
              <a:rPr lang="id-ID" smtClean="0"/>
              <a:t>TUJUAN SEBAGAI ALAT UNTUK SISWA KETERLIBATAN</a:t>
            </a:r>
            <a:endParaRPr lang="en"/>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1337275" y="556599"/>
            <a:ext cx="6469500" cy="793800"/>
          </a:xfrm>
          <a:prstGeom prst="rect">
            <a:avLst/>
          </a:prstGeom>
        </p:spPr>
        <p:txBody>
          <a:bodyPr lIns="91425" tIns="91425" rIns="91425" bIns="91425" anchor="b" anchorCtr="0">
            <a:noAutofit/>
          </a:bodyPr>
          <a:lstStyle/>
          <a:p>
            <a:r>
              <a:rPr lang="id-ID" smtClean="0"/>
              <a:t>PENILAIAN DIAGNOSTIK</a:t>
            </a:r>
            <a:endParaRPr lang="en-US"/>
          </a:p>
        </p:txBody>
      </p:sp>
      <p:sp>
        <p:nvSpPr>
          <p:cNvPr id="106" name="Shape 106"/>
          <p:cNvSpPr txBox="1">
            <a:spLocks noGrp="1"/>
          </p:cNvSpPr>
          <p:nvPr>
            <p:ph type="body" idx="1"/>
          </p:nvPr>
        </p:nvSpPr>
        <p:spPr>
          <a:xfrm>
            <a:off x="816450" y="1357304"/>
            <a:ext cx="7041698" cy="2786245"/>
          </a:xfrm>
          <a:prstGeom prst="rect">
            <a:avLst/>
          </a:prstGeom>
        </p:spPr>
        <p:txBody>
          <a:bodyPr lIns="91425" tIns="91425" rIns="91425" bIns="91425" anchor="t" anchorCtr="0">
            <a:noAutofit/>
          </a:bodyPr>
          <a:lstStyle/>
          <a:p>
            <a:pPr lvl="0">
              <a:buNone/>
            </a:pPr>
            <a:r>
              <a:rPr lang="en-US" smtClean="0"/>
              <a:t>pengertian penilaian diagnostik adalah sebuah usaha penilaian untuk menellusuri kelemahan-kelemahan khusus yang dimiliki siswa serta faktor-faktor yang menguntungkan pada siswa tersebut, untuk dapat digunakan dalam menolong dan mengatasi kelemahan siswa </a:t>
            </a:r>
            <a:r>
              <a:rPr lang="en-US" smtClean="0"/>
              <a:t>tersebut</a:t>
            </a:r>
            <a:r>
              <a:rPr lang="en-US" smtClean="0"/>
              <a:t>.</a:t>
            </a:r>
          </a:p>
          <a:p>
            <a:pPr lvl="0">
              <a:buNone/>
            </a:pPr>
            <a:endParaRPr lang="en-US" smtClean="0"/>
          </a:p>
          <a:p>
            <a:pPr lvl="0">
              <a:buNone/>
            </a:pPr>
            <a:r>
              <a:rPr lang="id-ID" smtClean="0"/>
              <a:t>Ini </a:t>
            </a:r>
            <a:r>
              <a:rPr lang="id-ID" smtClean="0"/>
              <a:t>digunakan untuk:</a:t>
            </a:r>
            <a:r>
              <a:rPr lang="id-ID" smtClean="0"/>
              <a:t/>
            </a:r>
            <a:br>
              <a:rPr lang="id-ID" smtClean="0"/>
            </a:br>
            <a:r>
              <a:rPr lang="id-ID" smtClean="0"/>
              <a:t>• </a:t>
            </a:r>
            <a:r>
              <a:rPr lang="en-US" smtClean="0"/>
              <a:t> </a:t>
            </a:r>
            <a:r>
              <a:rPr lang="id-ID" smtClean="0"/>
              <a:t>Mengidentifikasi </a:t>
            </a:r>
            <a:r>
              <a:rPr lang="id-ID" smtClean="0"/>
              <a:t>strenghs siswa dan weaknees</a:t>
            </a:r>
            <a:r>
              <a:rPr lang="id-ID" smtClean="0"/>
              <a:t/>
            </a:r>
            <a:br>
              <a:rPr lang="id-ID" smtClean="0"/>
            </a:br>
            <a:r>
              <a:rPr lang="id-ID" smtClean="0"/>
              <a:t>•</a:t>
            </a:r>
            <a:r>
              <a:rPr lang="en-US" smtClean="0"/>
              <a:t> </a:t>
            </a:r>
            <a:r>
              <a:rPr lang="id-ID" smtClean="0"/>
              <a:t> </a:t>
            </a:r>
            <a:r>
              <a:rPr lang="id-ID" smtClean="0"/>
              <a:t>Jelaskan mengapa masalah tertentu terjadi</a:t>
            </a:r>
            <a:r>
              <a:rPr lang="id-ID" smtClean="0"/>
              <a:t/>
            </a:r>
            <a:br>
              <a:rPr lang="id-ID" smtClean="0"/>
            </a:br>
            <a:r>
              <a:rPr lang="id-ID" smtClean="0"/>
              <a:t>•</a:t>
            </a:r>
            <a:r>
              <a:rPr lang="en-US" smtClean="0"/>
              <a:t> </a:t>
            </a:r>
            <a:r>
              <a:rPr lang="id-ID" smtClean="0"/>
              <a:t> </a:t>
            </a:r>
            <a:r>
              <a:rPr lang="id-ID" smtClean="0"/>
              <a:t>Sarankan intervensi pengajaran yang mungkin diperlukan.</a:t>
            </a:r>
            <a:r>
              <a:rPr lang="id-ID" smtClean="0"/>
              <a:t/>
            </a:r>
            <a:br>
              <a:rPr lang="id-ID" smtClean="0"/>
            </a:br>
            <a:r>
              <a:rPr lang="en-US" smtClean="0"/>
              <a:t> </a:t>
            </a:r>
            <a:r>
              <a:rPr lang="en-US" smtClean="0"/>
              <a:t>   </a:t>
            </a:r>
            <a:r>
              <a:rPr lang="id-ID" smtClean="0"/>
              <a:t>penilaian </a:t>
            </a:r>
            <a:r>
              <a:rPr lang="id-ID" smtClean="0"/>
              <a:t>diagnostik dapat mengambil banyak bentuk dan </a:t>
            </a:r>
            <a:r>
              <a:rPr lang="id-ID" smtClean="0"/>
              <a:t>mungkin </a:t>
            </a:r>
            <a:r>
              <a:rPr lang="en-US" smtClean="0"/>
              <a:t> </a:t>
            </a:r>
          </a:p>
          <a:p>
            <a:pPr lvl="0">
              <a:buNone/>
            </a:pPr>
            <a:endParaRPr lang="en-US" smtClean="0"/>
          </a:p>
          <a:p>
            <a:pPr lvl="0">
              <a:buNone/>
            </a:pPr>
            <a:r>
              <a:rPr lang="id-ID" smtClean="0"/>
              <a:t>melibatkan</a:t>
            </a:r>
            <a:r>
              <a:rPr lang="id-ID" smtClean="0"/>
              <a:t>:</a:t>
            </a:r>
            <a:br>
              <a:rPr lang="id-ID" smtClean="0"/>
            </a:br>
            <a:r>
              <a:rPr lang="id-ID" smtClean="0"/>
              <a:t>• Pengamatan Guru hatinya tidak checklist</a:t>
            </a:r>
            <a:br>
              <a:rPr lang="id-ID" smtClean="0"/>
            </a:br>
            <a:r>
              <a:rPr lang="id-ID" smtClean="0"/>
              <a:t>• tugas Learning berfokus pada spesifik bahasa fitur, keterampilan </a:t>
            </a:r>
            <a:r>
              <a:rPr lang="id-ID" smtClean="0"/>
              <a:t>atau </a:t>
            </a:r>
            <a:endParaRPr lang="en-US" smtClean="0"/>
          </a:p>
          <a:p>
            <a:pPr lvl="0">
              <a:buNone/>
            </a:pPr>
            <a:r>
              <a:rPr lang="en-US" smtClean="0"/>
              <a:t> </a:t>
            </a:r>
            <a:r>
              <a:rPr lang="en-US" smtClean="0"/>
              <a:t>  </a:t>
            </a:r>
            <a:r>
              <a:rPr lang="id-ID" smtClean="0"/>
              <a:t>strategi</a:t>
            </a:r>
            <a:r>
              <a:rPr lang="id-ID" smtClean="0"/>
              <a:t/>
            </a:r>
            <a:br>
              <a:rPr lang="id-ID" smtClean="0"/>
            </a:br>
            <a:r>
              <a:rPr lang="id-ID" smtClean="0"/>
              <a:t>• scaffolded penilaian tugas berfokus pada seluruh teks</a:t>
            </a:r>
            <a:br>
              <a:rPr lang="id-ID" smtClean="0"/>
            </a:br>
            <a:r>
              <a:rPr lang="id-ID" smtClean="0"/>
              <a:t>• Analisis pertunjukan mahasiswa dalam mendengarkan</a:t>
            </a:r>
            <a:r>
              <a:rPr lang="en-US" smtClean="0"/>
              <a:t>.</a:t>
            </a:r>
            <a:endParaRPr lang="en"/>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VALIDITAS </a:t>
            </a:r>
            <a:r>
              <a:rPr lang="id-ID" smtClean="0"/>
              <a:t>DAN </a:t>
            </a:r>
            <a:r>
              <a:rPr lang="id-ID" smtClean="0"/>
              <a:t>RELIABILITAS</a:t>
            </a:r>
            <a:endParaRPr lang="en-US"/>
          </a:p>
        </p:txBody>
      </p:sp>
      <p:sp>
        <p:nvSpPr>
          <p:cNvPr id="3" name="Text Placeholder 2"/>
          <p:cNvSpPr>
            <a:spLocks noGrp="1"/>
          </p:cNvSpPr>
          <p:nvPr>
            <p:ph type="body" idx="1"/>
          </p:nvPr>
        </p:nvSpPr>
        <p:spPr/>
        <p:txBody>
          <a:bodyPr/>
          <a:lstStyle/>
          <a:p>
            <a:pPr>
              <a:buNone/>
            </a:pPr>
            <a:r>
              <a:rPr lang="id-ID" smtClean="0"/>
              <a:t>Tugas penilaian harus menilai keterampilan klaim untuk menilai. Dalam lain mengenakan tugas penilaian dirancang untuk menilai membaca, mahasiswa seharusnya tidak ha tergantung pada kemampuan berbicara atau menulis mereka untuk menjadi sukses.</a:t>
            </a:r>
            <a:endParaRPr lang="en-US" smtClean="0"/>
          </a:p>
          <a:p>
            <a:pPr>
              <a:buNone/>
            </a:pPr>
            <a:endParaRPr lang="en-US"/>
          </a:p>
        </p:txBody>
      </p:sp>
      <p:sp>
        <p:nvSpPr>
          <p:cNvPr id="4" name="Text Placeholder 3"/>
          <p:cNvSpPr>
            <a:spLocks noGrp="1"/>
          </p:cNvSpPr>
          <p:nvPr>
            <p:ph type="body" idx="2"/>
          </p:nvPr>
        </p:nvSpPr>
        <p:spPr>
          <a:xfrm>
            <a:off x="6072198" y="1571618"/>
            <a:ext cx="2400300" cy="3333599"/>
          </a:xfrm>
        </p:spPr>
        <p:txBody>
          <a:bodyPr/>
          <a:lstStyle/>
          <a:p>
            <a:r>
              <a:rPr lang="id-ID" smtClean="0"/>
              <a:t>Sebuah tugas penilaian harus menilai apa yang telah diajarkan selama </a:t>
            </a:r>
            <a:r>
              <a:rPr lang="id-ID" smtClean="0"/>
              <a:t>kursus</a:t>
            </a:r>
            <a:r>
              <a:rPr lang="id-ID" smtClean="0"/>
              <a:t>.</a:t>
            </a:r>
            <a:endParaRPr lang="en-US" smtClean="0"/>
          </a:p>
          <a:p>
            <a:r>
              <a:rPr lang="id-ID" smtClean="0"/>
              <a:t>Hasil penilaian harus dapat dipercaya yang berarti mereka konsisten dari </a:t>
            </a:r>
            <a:r>
              <a:rPr lang="id-ID" smtClean="0"/>
              <a:t>perspektif</a:t>
            </a:r>
            <a:r>
              <a:rPr lang="id-ID" smtClean="0"/>
              <a:t>.</a:t>
            </a:r>
            <a:endParaRPr lang="en-US" smtClean="0"/>
          </a:p>
          <a:p>
            <a:r>
              <a:rPr lang="id-ID" smtClean="0"/>
              <a:t>Semua tugas penilaian prestasi harus dirancang dengan validitas kriteria dan kehandalan dalam pikiran.</a:t>
            </a:r>
            <a:endParaRPr lang="en-US"/>
          </a:p>
        </p:txBody>
      </p:sp>
    </p:spTree>
  </p:cSld>
  <p:clrMapOvr>
    <a:masterClrMapping/>
  </p:clrMapOvr>
</p:sld>
</file>

<file path=ppt/theme/theme1.xml><?xml version="1.0" encoding="utf-8"?>
<a:theme xmlns:a="http://schemas.openxmlformats.org/drawingml/2006/main" name="Vicent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282</Words>
  <PresentationFormat>On-screen Show (16:9)</PresentationFormat>
  <Paragraphs>47</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Cinzel</vt:lpstr>
      <vt:lpstr>Libre Baskerville</vt:lpstr>
      <vt:lpstr>Wingdings</vt:lpstr>
      <vt:lpstr>Vicentio template</vt:lpstr>
      <vt:lpstr>KURSUS</vt:lpstr>
      <vt:lpstr>SETTING TUJUAN KURSUS</vt:lpstr>
      <vt:lpstr>Slide 3</vt:lpstr>
      <vt:lpstr>Slide 4</vt:lpstr>
      <vt:lpstr>TUJUAN SEBAGAI ALAT PERENCANAAN</vt:lpstr>
      <vt:lpstr>TUJUAN SEBAGAI ALAT UNTUK SISWA KETERLIBATAN</vt:lpstr>
      <vt:lpstr>PENILAIAN DIAGNOSTIK</vt:lpstr>
      <vt:lpstr>VALIDITAS DAN RELIABILITAS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KURSUS</dc:title>
  <cp:lastModifiedBy>Admin</cp:lastModifiedBy>
  <cp:revision>5</cp:revision>
  <dcterms:modified xsi:type="dcterms:W3CDTF">2016-04-13T15:26:44Z</dcterms:modified>
</cp:coreProperties>
</file>