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1" r:id="rId5"/>
    <p:sldId id="262" r:id="rId6"/>
    <p:sldId id="305" r:id="rId7"/>
    <p:sldId id="306" r:id="rId8"/>
    <p:sldId id="307" r:id="rId9"/>
    <p:sldId id="288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6699FF"/>
    <a:srgbClr val="66CCFF"/>
    <a:srgbClr val="00CC99"/>
    <a:srgbClr val="009999"/>
    <a:srgbClr val="33CCCC"/>
    <a:srgbClr val="33CCFF"/>
    <a:srgbClr val="3399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-5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623111-964F-4AA9-80F3-21A97E1AA3E1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99CC2B3-73C7-4404-9338-9B15B935F30B}">
      <dgm:prSet phldrT="[Text]" custT="1"/>
      <dgm:spPr/>
      <dgm:t>
        <a:bodyPr/>
        <a:lstStyle/>
        <a:p>
          <a:r>
            <a:rPr lang="id-ID" sz="2000" b="1" dirty="0" smtClean="0"/>
            <a:t>Persamaan Garis Lurus</a:t>
          </a:r>
          <a:endParaRPr lang="id-ID" sz="2000" b="1" dirty="0"/>
        </a:p>
      </dgm:t>
    </dgm:pt>
    <dgm:pt modelId="{31FA51B4-B38E-453B-960F-19A1CFDE2361}" type="parTrans" cxnId="{558DB126-D3C6-476F-99DB-7B0ACA9C3A20}">
      <dgm:prSet/>
      <dgm:spPr/>
      <dgm:t>
        <a:bodyPr/>
        <a:lstStyle/>
        <a:p>
          <a:endParaRPr lang="id-ID"/>
        </a:p>
      </dgm:t>
    </dgm:pt>
    <dgm:pt modelId="{87D0CD7D-A2F4-4DC7-B3A3-180987200495}" type="sibTrans" cxnId="{558DB126-D3C6-476F-99DB-7B0ACA9C3A20}">
      <dgm:prSet/>
      <dgm:spPr/>
      <dgm:t>
        <a:bodyPr/>
        <a:lstStyle/>
        <a:p>
          <a:endParaRPr lang="id-ID"/>
        </a:p>
      </dgm:t>
    </dgm:pt>
    <dgm:pt modelId="{4ACD4259-22FF-451A-8156-612AA9311505}">
      <dgm:prSet phldrT="[Text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id-ID" sz="1800" dirty="0" smtClean="0"/>
            <a:t>Gradien</a:t>
          </a:r>
          <a:endParaRPr lang="id-ID" sz="1800" dirty="0"/>
        </a:p>
      </dgm:t>
    </dgm:pt>
    <dgm:pt modelId="{CF16BC67-55D4-4901-970B-9BF44596BB2F}" type="parTrans" cxnId="{B5EF9A50-8BE8-4BCD-86CE-E7D35B993BEE}">
      <dgm:prSet custT="1"/>
      <dgm:spPr/>
      <dgm:t>
        <a:bodyPr/>
        <a:lstStyle/>
        <a:p>
          <a:endParaRPr lang="id-ID" sz="1800"/>
        </a:p>
      </dgm:t>
    </dgm:pt>
    <dgm:pt modelId="{5BF4D080-E795-4EFF-8169-0D095E743FE4}" type="sibTrans" cxnId="{B5EF9A50-8BE8-4BCD-86CE-E7D35B993BEE}">
      <dgm:prSet/>
      <dgm:spPr/>
      <dgm:t>
        <a:bodyPr/>
        <a:lstStyle/>
        <a:p>
          <a:endParaRPr lang="id-ID"/>
        </a:p>
      </dgm:t>
    </dgm:pt>
    <dgm:pt modelId="{E45533B9-CF87-48F5-BF63-B8C8AB599312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d-ID" sz="1800" dirty="0" smtClean="0"/>
            <a:t>Persamaan Garis Lurus</a:t>
          </a:r>
          <a:endParaRPr lang="id-ID" sz="1800" dirty="0"/>
        </a:p>
      </dgm:t>
    </dgm:pt>
    <dgm:pt modelId="{6F6BB286-DFD9-4253-B463-100D4EB78403}" type="parTrans" cxnId="{2F650B55-C683-4A74-B1C1-87D8C5119A16}">
      <dgm:prSet custT="1"/>
      <dgm:spPr/>
      <dgm:t>
        <a:bodyPr/>
        <a:lstStyle/>
        <a:p>
          <a:endParaRPr lang="id-ID" sz="1800"/>
        </a:p>
      </dgm:t>
    </dgm:pt>
    <dgm:pt modelId="{E5B7DF2A-25A6-4900-98C8-98F86ACF4DFC}" type="sibTrans" cxnId="{2F650B55-C683-4A74-B1C1-87D8C5119A16}">
      <dgm:prSet/>
      <dgm:spPr/>
      <dgm:t>
        <a:bodyPr/>
        <a:lstStyle/>
        <a:p>
          <a:endParaRPr lang="id-ID"/>
        </a:p>
      </dgm:t>
    </dgm:pt>
    <dgm:pt modelId="{3CB4FCE7-8FE1-4343-AA0B-F4729340D861}">
      <dgm:prSet/>
      <dgm:spPr/>
      <dgm:t>
        <a:bodyPr/>
        <a:lstStyle/>
        <a:p>
          <a:r>
            <a:rPr lang="id-ID" dirty="0" smtClean="0"/>
            <a:t>Titik Potong Garis</a:t>
          </a:r>
          <a:endParaRPr lang="id-ID" dirty="0"/>
        </a:p>
      </dgm:t>
    </dgm:pt>
    <dgm:pt modelId="{44CEB0CE-A96F-488F-89E9-A264A5FF4BA9}" type="parTrans" cxnId="{636ACCEA-6B6F-4569-9D1E-7E551A366C32}">
      <dgm:prSet/>
      <dgm:spPr/>
      <dgm:t>
        <a:bodyPr/>
        <a:lstStyle/>
        <a:p>
          <a:endParaRPr lang="id-ID"/>
        </a:p>
      </dgm:t>
    </dgm:pt>
    <dgm:pt modelId="{45DF93D4-3562-4549-937B-2BE99A2880F1}" type="sibTrans" cxnId="{636ACCEA-6B6F-4569-9D1E-7E551A366C32}">
      <dgm:prSet/>
      <dgm:spPr/>
      <dgm:t>
        <a:bodyPr/>
        <a:lstStyle/>
        <a:p>
          <a:endParaRPr lang="id-ID"/>
        </a:p>
      </dgm:t>
    </dgm:pt>
    <dgm:pt modelId="{664C4AEF-240A-4EB1-9BDE-547651541CA0}">
      <dgm:prSet/>
      <dgm:spPr/>
      <dgm:t>
        <a:bodyPr/>
        <a:lstStyle/>
        <a:p>
          <a:r>
            <a:rPr lang="id-ID" dirty="0" smtClean="0"/>
            <a:t>Kedudukan Dua Garis</a:t>
          </a:r>
          <a:endParaRPr lang="id-ID" dirty="0"/>
        </a:p>
      </dgm:t>
    </dgm:pt>
    <dgm:pt modelId="{A9905214-F149-4A03-9671-F525289C34A2}" type="parTrans" cxnId="{D4209A13-F2F1-44F3-A349-9D61667CD8EB}">
      <dgm:prSet/>
      <dgm:spPr/>
      <dgm:t>
        <a:bodyPr/>
        <a:lstStyle/>
        <a:p>
          <a:endParaRPr lang="id-ID"/>
        </a:p>
      </dgm:t>
    </dgm:pt>
    <dgm:pt modelId="{2EB6C89E-6462-4F25-A6F2-0870FD1B49F3}" type="sibTrans" cxnId="{D4209A13-F2F1-44F3-A349-9D61667CD8EB}">
      <dgm:prSet/>
      <dgm:spPr/>
      <dgm:t>
        <a:bodyPr/>
        <a:lstStyle/>
        <a:p>
          <a:endParaRPr lang="id-ID"/>
        </a:p>
      </dgm:t>
    </dgm:pt>
    <dgm:pt modelId="{B7A050B6-F04F-4071-AB83-EDC34E6DE08A}">
      <dgm:prSet/>
      <dgm:spPr/>
      <dgm:t>
        <a:bodyPr/>
        <a:lstStyle/>
        <a:p>
          <a:r>
            <a:rPr lang="id-ID" dirty="0" smtClean="0"/>
            <a:t>Menyelesaikan Masalah Persamaan Garis Lurus</a:t>
          </a:r>
          <a:endParaRPr lang="id-ID" dirty="0"/>
        </a:p>
      </dgm:t>
    </dgm:pt>
    <dgm:pt modelId="{7710F63D-482E-4D4B-B235-F032382854EC}" type="parTrans" cxnId="{AFA77455-14AB-48D5-8C48-A9F076537070}">
      <dgm:prSet/>
      <dgm:spPr/>
      <dgm:t>
        <a:bodyPr/>
        <a:lstStyle/>
        <a:p>
          <a:endParaRPr lang="id-ID"/>
        </a:p>
      </dgm:t>
    </dgm:pt>
    <dgm:pt modelId="{D1A731AD-4B92-4C49-8A80-5999B46358E2}" type="sibTrans" cxnId="{AFA77455-14AB-48D5-8C48-A9F076537070}">
      <dgm:prSet/>
      <dgm:spPr/>
      <dgm:t>
        <a:bodyPr/>
        <a:lstStyle/>
        <a:p>
          <a:endParaRPr lang="id-ID"/>
        </a:p>
      </dgm:t>
    </dgm:pt>
    <dgm:pt modelId="{D4C65244-DB4A-4C7F-A126-5B4DA5D3B6ED}">
      <dgm:prSet/>
      <dgm:spPr/>
      <dgm:t>
        <a:bodyPr/>
        <a:lstStyle/>
        <a:p>
          <a:r>
            <a:rPr lang="id-ID" dirty="0" smtClean="0"/>
            <a:t>Sejajar</a:t>
          </a:r>
          <a:endParaRPr lang="id-ID" dirty="0"/>
        </a:p>
      </dgm:t>
    </dgm:pt>
    <dgm:pt modelId="{3D71738D-4B88-4406-8BAE-36C99B4EE93F}" type="parTrans" cxnId="{B463F003-55D5-4C6B-A434-B20F3D3DC5BE}">
      <dgm:prSet/>
      <dgm:spPr/>
      <dgm:t>
        <a:bodyPr/>
        <a:lstStyle/>
        <a:p>
          <a:endParaRPr lang="id-ID"/>
        </a:p>
      </dgm:t>
    </dgm:pt>
    <dgm:pt modelId="{46A1EF2D-46C6-4D9E-A8E2-50B415222BAC}" type="sibTrans" cxnId="{B463F003-55D5-4C6B-A434-B20F3D3DC5BE}">
      <dgm:prSet/>
      <dgm:spPr/>
      <dgm:t>
        <a:bodyPr/>
        <a:lstStyle/>
        <a:p>
          <a:endParaRPr lang="id-ID"/>
        </a:p>
      </dgm:t>
    </dgm:pt>
    <dgm:pt modelId="{89F282B9-FBA9-4285-9E21-3D7665D8BD5F}">
      <dgm:prSet/>
      <dgm:spPr/>
      <dgm:t>
        <a:bodyPr/>
        <a:lstStyle/>
        <a:p>
          <a:r>
            <a:rPr lang="id-ID" dirty="0" smtClean="0"/>
            <a:t>Tegak lurus</a:t>
          </a:r>
          <a:endParaRPr lang="id-ID" dirty="0"/>
        </a:p>
      </dgm:t>
    </dgm:pt>
    <dgm:pt modelId="{162508F9-FD02-4762-9FD9-E1AA5BD7464D}" type="parTrans" cxnId="{14FE32DA-5BA8-446E-837E-31CFC15DC93B}">
      <dgm:prSet/>
      <dgm:spPr/>
      <dgm:t>
        <a:bodyPr/>
        <a:lstStyle/>
        <a:p>
          <a:endParaRPr lang="id-ID"/>
        </a:p>
      </dgm:t>
    </dgm:pt>
    <dgm:pt modelId="{2820C984-40B7-43BA-9B32-11A7617A8970}" type="sibTrans" cxnId="{14FE32DA-5BA8-446E-837E-31CFC15DC93B}">
      <dgm:prSet/>
      <dgm:spPr/>
      <dgm:t>
        <a:bodyPr/>
        <a:lstStyle/>
        <a:p>
          <a:endParaRPr lang="id-ID"/>
        </a:p>
      </dgm:t>
    </dgm:pt>
    <dgm:pt modelId="{4F8CBAAA-DD4E-48B2-85D4-7E1E0880EED6}">
      <dgm:prSet/>
      <dgm:spPr/>
      <dgm:t>
        <a:bodyPr/>
        <a:lstStyle/>
        <a:p>
          <a:r>
            <a:rPr lang="id-ID" dirty="0" smtClean="0"/>
            <a:t>Berhimpit</a:t>
          </a:r>
          <a:endParaRPr lang="id-ID" dirty="0"/>
        </a:p>
      </dgm:t>
    </dgm:pt>
    <dgm:pt modelId="{6FC68A1B-22DB-483A-80AC-F6567497D7BD}" type="parTrans" cxnId="{7A17CF3E-7437-4A6A-8E91-3EC858AF5225}">
      <dgm:prSet/>
      <dgm:spPr/>
      <dgm:t>
        <a:bodyPr/>
        <a:lstStyle/>
        <a:p>
          <a:endParaRPr lang="id-ID"/>
        </a:p>
      </dgm:t>
    </dgm:pt>
    <dgm:pt modelId="{CF46CE79-8C31-4349-845C-7F3037051D78}" type="sibTrans" cxnId="{7A17CF3E-7437-4A6A-8E91-3EC858AF5225}">
      <dgm:prSet/>
      <dgm:spPr/>
      <dgm:t>
        <a:bodyPr/>
        <a:lstStyle/>
        <a:p>
          <a:endParaRPr lang="id-ID"/>
        </a:p>
      </dgm:t>
    </dgm:pt>
    <dgm:pt modelId="{E48BBFEE-E02C-483B-916A-52340B7808BC}">
      <dgm:prSet/>
      <dgm:spPr/>
      <dgm:t>
        <a:bodyPr/>
        <a:lstStyle/>
        <a:p>
          <a:r>
            <a:rPr lang="id-ID" dirty="0" smtClean="0"/>
            <a:t>Berpotongan</a:t>
          </a:r>
          <a:endParaRPr lang="id-ID" dirty="0"/>
        </a:p>
      </dgm:t>
    </dgm:pt>
    <dgm:pt modelId="{9760BD37-138C-4B3E-9F93-6E784D9450E9}" type="parTrans" cxnId="{B4B8CBA3-1D57-44EA-93F8-AF016E892525}">
      <dgm:prSet/>
      <dgm:spPr/>
      <dgm:t>
        <a:bodyPr/>
        <a:lstStyle/>
        <a:p>
          <a:endParaRPr lang="id-ID"/>
        </a:p>
      </dgm:t>
    </dgm:pt>
    <dgm:pt modelId="{454136D9-DFCC-4316-8B35-54D6FCE65C71}" type="sibTrans" cxnId="{B4B8CBA3-1D57-44EA-93F8-AF016E892525}">
      <dgm:prSet/>
      <dgm:spPr/>
      <dgm:t>
        <a:bodyPr/>
        <a:lstStyle/>
        <a:p>
          <a:endParaRPr lang="id-ID"/>
        </a:p>
      </dgm:t>
    </dgm:pt>
    <dgm:pt modelId="{E41CE55A-1E3B-4A4E-B67C-86646EC738DD}" type="pres">
      <dgm:prSet presAssocID="{93623111-964F-4AA9-80F3-21A97E1AA3E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FD372-34FB-4ACD-85C1-9D352A814D08}" type="pres">
      <dgm:prSet presAssocID="{999CC2B3-73C7-4404-9338-9B15B935F30B}" presName="root1" presStyleCnt="0"/>
      <dgm:spPr/>
      <dgm:t>
        <a:bodyPr/>
        <a:lstStyle/>
        <a:p>
          <a:endParaRPr lang="en-US"/>
        </a:p>
      </dgm:t>
    </dgm:pt>
    <dgm:pt modelId="{C84D7434-000E-4F60-8623-0F8043D93ED9}" type="pres">
      <dgm:prSet presAssocID="{999CC2B3-73C7-4404-9338-9B15B935F30B}" presName="LevelOneTextNode" presStyleLbl="node0" presStyleIdx="0" presStyleCnt="1" custScaleY="1087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A1AA34-6F36-496D-A365-7BB13F7E361C}" type="pres">
      <dgm:prSet presAssocID="{999CC2B3-73C7-4404-9338-9B15B935F30B}" presName="level2hierChild" presStyleCnt="0"/>
      <dgm:spPr/>
      <dgm:t>
        <a:bodyPr/>
        <a:lstStyle/>
        <a:p>
          <a:endParaRPr lang="en-US"/>
        </a:p>
      </dgm:t>
    </dgm:pt>
    <dgm:pt modelId="{B9E14A35-D871-4DE5-AB11-A37082CD73F1}" type="pres">
      <dgm:prSet presAssocID="{CF16BC67-55D4-4901-970B-9BF44596BB2F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45252D76-839E-4FF4-86B9-6256F71EF54C}" type="pres">
      <dgm:prSet presAssocID="{CF16BC67-55D4-4901-970B-9BF44596BB2F}" presName="connTx" presStyleLbl="parChTrans1D2" presStyleIdx="0" presStyleCnt="5"/>
      <dgm:spPr/>
      <dgm:t>
        <a:bodyPr/>
        <a:lstStyle/>
        <a:p>
          <a:endParaRPr lang="en-US"/>
        </a:p>
      </dgm:t>
    </dgm:pt>
    <dgm:pt modelId="{A489E4CF-AC4C-40C9-8514-9C44AE754C10}" type="pres">
      <dgm:prSet presAssocID="{4ACD4259-22FF-451A-8156-612AA9311505}" presName="root2" presStyleCnt="0"/>
      <dgm:spPr/>
      <dgm:t>
        <a:bodyPr/>
        <a:lstStyle/>
        <a:p>
          <a:endParaRPr lang="en-US"/>
        </a:p>
      </dgm:t>
    </dgm:pt>
    <dgm:pt modelId="{6A252D00-625E-4CE7-8C33-5F493E64517B}" type="pres">
      <dgm:prSet presAssocID="{4ACD4259-22FF-451A-8156-612AA9311505}" presName="LevelTwoTextNode" presStyleLbl="node2" presStyleIdx="0" presStyleCnt="5" custScaleX="1340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531C6E-BC8F-465D-8502-56E388874F2D}" type="pres">
      <dgm:prSet presAssocID="{4ACD4259-22FF-451A-8156-612AA9311505}" presName="level3hierChild" presStyleCnt="0"/>
      <dgm:spPr/>
      <dgm:t>
        <a:bodyPr/>
        <a:lstStyle/>
        <a:p>
          <a:endParaRPr lang="en-US"/>
        </a:p>
      </dgm:t>
    </dgm:pt>
    <dgm:pt modelId="{A7151F7B-F50C-48A0-A0B5-B3F7DB213A89}" type="pres">
      <dgm:prSet presAssocID="{6F6BB286-DFD9-4253-B463-100D4EB78403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3EDC24AE-27A6-4153-8482-1DBDE1C1DF9A}" type="pres">
      <dgm:prSet presAssocID="{6F6BB286-DFD9-4253-B463-100D4EB78403}" presName="connTx" presStyleLbl="parChTrans1D2" presStyleIdx="1" presStyleCnt="5"/>
      <dgm:spPr/>
      <dgm:t>
        <a:bodyPr/>
        <a:lstStyle/>
        <a:p>
          <a:endParaRPr lang="en-US"/>
        </a:p>
      </dgm:t>
    </dgm:pt>
    <dgm:pt modelId="{918DC30C-6516-48A1-B28E-D555CF23EDEF}" type="pres">
      <dgm:prSet presAssocID="{E45533B9-CF87-48F5-BF63-B8C8AB599312}" presName="root2" presStyleCnt="0"/>
      <dgm:spPr/>
      <dgm:t>
        <a:bodyPr/>
        <a:lstStyle/>
        <a:p>
          <a:endParaRPr lang="en-US"/>
        </a:p>
      </dgm:t>
    </dgm:pt>
    <dgm:pt modelId="{C4044F01-360E-423C-875D-1B0791F33726}" type="pres">
      <dgm:prSet presAssocID="{E45533B9-CF87-48F5-BF63-B8C8AB599312}" presName="LevelTwoTextNode" presStyleLbl="node2" presStyleIdx="1" presStyleCnt="5" custScaleX="1340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6897EC-0C1A-4A8A-BC2B-FBCD8AF5E841}" type="pres">
      <dgm:prSet presAssocID="{E45533B9-CF87-48F5-BF63-B8C8AB599312}" presName="level3hierChild" presStyleCnt="0"/>
      <dgm:spPr/>
      <dgm:t>
        <a:bodyPr/>
        <a:lstStyle/>
        <a:p>
          <a:endParaRPr lang="en-US"/>
        </a:p>
      </dgm:t>
    </dgm:pt>
    <dgm:pt modelId="{DC8BF5A3-723B-4EC4-9427-82BD9F66BC85}" type="pres">
      <dgm:prSet presAssocID="{44CEB0CE-A96F-488F-89E9-A264A5FF4BA9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8111DA40-6F69-4B7A-88E2-2FC3F2358E94}" type="pres">
      <dgm:prSet presAssocID="{44CEB0CE-A96F-488F-89E9-A264A5FF4BA9}" presName="connTx" presStyleLbl="parChTrans1D2" presStyleIdx="2" presStyleCnt="5"/>
      <dgm:spPr/>
      <dgm:t>
        <a:bodyPr/>
        <a:lstStyle/>
        <a:p>
          <a:endParaRPr lang="en-US"/>
        </a:p>
      </dgm:t>
    </dgm:pt>
    <dgm:pt modelId="{878623DE-0E30-4EA3-A269-8455A1BA103C}" type="pres">
      <dgm:prSet presAssocID="{3CB4FCE7-8FE1-4343-AA0B-F4729340D861}" presName="root2" presStyleCnt="0"/>
      <dgm:spPr/>
    </dgm:pt>
    <dgm:pt modelId="{C843A73F-8AA7-4C7E-A4F9-2C9F491173C4}" type="pres">
      <dgm:prSet presAssocID="{3CB4FCE7-8FE1-4343-AA0B-F4729340D861}" presName="LevelTwoTextNode" presStyleLbl="node2" presStyleIdx="2" presStyleCnt="5" custScaleX="13407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97F2B25-C10B-4E8E-A695-B9B69C6242B9}" type="pres">
      <dgm:prSet presAssocID="{3CB4FCE7-8FE1-4343-AA0B-F4729340D861}" presName="level3hierChild" presStyleCnt="0"/>
      <dgm:spPr/>
    </dgm:pt>
    <dgm:pt modelId="{61F0C5FF-6277-4783-B092-9E03D6537143}" type="pres">
      <dgm:prSet presAssocID="{A9905214-F149-4A03-9671-F525289C34A2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7C35B2B9-2755-462A-A40E-BAD99FFB186D}" type="pres">
      <dgm:prSet presAssocID="{A9905214-F149-4A03-9671-F525289C34A2}" presName="connTx" presStyleLbl="parChTrans1D2" presStyleIdx="3" presStyleCnt="5"/>
      <dgm:spPr/>
      <dgm:t>
        <a:bodyPr/>
        <a:lstStyle/>
        <a:p>
          <a:endParaRPr lang="en-US"/>
        </a:p>
      </dgm:t>
    </dgm:pt>
    <dgm:pt modelId="{CCA19EEF-02E9-489E-9C11-0CF19F5499B5}" type="pres">
      <dgm:prSet presAssocID="{664C4AEF-240A-4EB1-9BDE-547651541CA0}" presName="root2" presStyleCnt="0"/>
      <dgm:spPr/>
    </dgm:pt>
    <dgm:pt modelId="{4FB0075E-5017-4AA0-87F5-8A14B2C1014F}" type="pres">
      <dgm:prSet presAssocID="{664C4AEF-240A-4EB1-9BDE-547651541CA0}" presName="LevelTwoTextNode" presStyleLbl="node2" presStyleIdx="3" presStyleCnt="5" custScaleX="1341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6BD9CB-E8F8-4628-BB37-41A154F5155C}" type="pres">
      <dgm:prSet presAssocID="{664C4AEF-240A-4EB1-9BDE-547651541CA0}" presName="level3hierChild" presStyleCnt="0"/>
      <dgm:spPr/>
    </dgm:pt>
    <dgm:pt modelId="{6D871C8C-47C8-4429-94D5-8857DE34CE8A}" type="pres">
      <dgm:prSet presAssocID="{3D71738D-4B88-4406-8BAE-36C99B4EE93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7A76A6AA-A6CA-4DCB-9779-EF2094EA3EF8}" type="pres">
      <dgm:prSet presAssocID="{3D71738D-4B88-4406-8BAE-36C99B4EE93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4B0F220D-B990-4A12-8F04-9CA9761E6911}" type="pres">
      <dgm:prSet presAssocID="{D4C65244-DB4A-4C7F-A126-5B4DA5D3B6ED}" presName="root2" presStyleCnt="0"/>
      <dgm:spPr/>
    </dgm:pt>
    <dgm:pt modelId="{28EF0921-762A-40D4-9AB4-A088075994E7}" type="pres">
      <dgm:prSet presAssocID="{D4C65244-DB4A-4C7F-A126-5B4DA5D3B6ED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E40F5C-8AA7-4392-B3AC-A1027EB024C9}" type="pres">
      <dgm:prSet presAssocID="{D4C65244-DB4A-4C7F-A126-5B4DA5D3B6ED}" presName="level3hierChild" presStyleCnt="0"/>
      <dgm:spPr/>
    </dgm:pt>
    <dgm:pt modelId="{5A0A7CC2-F0FA-46B3-8712-2229CD9CD1DE}" type="pres">
      <dgm:prSet presAssocID="{162508F9-FD02-4762-9FD9-E1AA5BD7464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CC1B6E2A-2305-408D-BEA6-04C48EEFAA73}" type="pres">
      <dgm:prSet presAssocID="{162508F9-FD02-4762-9FD9-E1AA5BD7464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F887EAEC-76B0-4006-8B23-F815E0DD3333}" type="pres">
      <dgm:prSet presAssocID="{89F282B9-FBA9-4285-9E21-3D7665D8BD5F}" presName="root2" presStyleCnt="0"/>
      <dgm:spPr/>
    </dgm:pt>
    <dgm:pt modelId="{BC516D9A-97C2-4FBE-A8B4-C649251407B8}" type="pres">
      <dgm:prSet presAssocID="{89F282B9-FBA9-4285-9E21-3D7665D8BD5F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55BD7A-1F48-4FB1-B1DC-A043CF21890B}" type="pres">
      <dgm:prSet presAssocID="{89F282B9-FBA9-4285-9E21-3D7665D8BD5F}" presName="level3hierChild" presStyleCnt="0"/>
      <dgm:spPr/>
    </dgm:pt>
    <dgm:pt modelId="{35991E28-98C7-41E7-96B3-80344FC670C2}" type="pres">
      <dgm:prSet presAssocID="{6FC68A1B-22DB-483A-80AC-F6567497D7BD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98F78C00-ECFC-4C80-B438-F6A37114E47B}" type="pres">
      <dgm:prSet presAssocID="{6FC68A1B-22DB-483A-80AC-F6567497D7BD}" presName="connTx" presStyleLbl="parChTrans1D3" presStyleIdx="2" presStyleCnt="4"/>
      <dgm:spPr/>
      <dgm:t>
        <a:bodyPr/>
        <a:lstStyle/>
        <a:p>
          <a:endParaRPr lang="en-US"/>
        </a:p>
      </dgm:t>
    </dgm:pt>
    <dgm:pt modelId="{DC7F1206-5ED4-4D03-B8A0-7EE22C9E22B9}" type="pres">
      <dgm:prSet presAssocID="{4F8CBAAA-DD4E-48B2-85D4-7E1E0880EED6}" presName="root2" presStyleCnt="0"/>
      <dgm:spPr/>
    </dgm:pt>
    <dgm:pt modelId="{0D87D2EB-EF70-4854-9189-48A73A2E8090}" type="pres">
      <dgm:prSet presAssocID="{4F8CBAAA-DD4E-48B2-85D4-7E1E0880EED6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0FC247-1B0F-40B5-AC46-51C6EE502E02}" type="pres">
      <dgm:prSet presAssocID="{4F8CBAAA-DD4E-48B2-85D4-7E1E0880EED6}" presName="level3hierChild" presStyleCnt="0"/>
      <dgm:spPr/>
    </dgm:pt>
    <dgm:pt modelId="{AEEBBF5D-0579-4294-93BE-11E471C37C20}" type="pres">
      <dgm:prSet presAssocID="{9760BD37-138C-4B3E-9F93-6E784D9450E9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808E3C6D-F258-4169-8E29-C3C80FF7286E}" type="pres">
      <dgm:prSet presAssocID="{9760BD37-138C-4B3E-9F93-6E784D9450E9}" presName="connTx" presStyleLbl="parChTrans1D3" presStyleIdx="3" presStyleCnt="4"/>
      <dgm:spPr/>
      <dgm:t>
        <a:bodyPr/>
        <a:lstStyle/>
        <a:p>
          <a:endParaRPr lang="en-US"/>
        </a:p>
      </dgm:t>
    </dgm:pt>
    <dgm:pt modelId="{60517161-F280-4D2C-B03D-2E4DA112FEAA}" type="pres">
      <dgm:prSet presAssocID="{E48BBFEE-E02C-483B-916A-52340B7808BC}" presName="root2" presStyleCnt="0"/>
      <dgm:spPr/>
    </dgm:pt>
    <dgm:pt modelId="{DAB1D01F-EF68-44DD-BF4D-97A77B394699}" type="pres">
      <dgm:prSet presAssocID="{E48BBFEE-E02C-483B-916A-52340B7808BC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F68FE4-FD10-4CCB-A52D-0BEF3E6E56ED}" type="pres">
      <dgm:prSet presAssocID="{E48BBFEE-E02C-483B-916A-52340B7808BC}" presName="level3hierChild" presStyleCnt="0"/>
      <dgm:spPr/>
    </dgm:pt>
    <dgm:pt modelId="{C02CD476-8184-47FF-B28E-E070DAABF784}" type="pres">
      <dgm:prSet presAssocID="{7710F63D-482E-4D4B-B235-F032382854EC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C2FF3C9B-0720-4B94-B415-4B8BCB2899D4}" type="pres">
      <dgm:prSet presAssocID="{7710F63D-482E-4D4B-B235-F032382854EC}" presName="connTx" presStyleLbl="parChTrans1D2" presStyleIdx="4" presStyleCnt="5"/>
      <dgm:spPr/>
      <dgm:t>
        <a:bodyPr/>
        <a:lstStyle/>
        <a:p>
          <a:endParaRPr lang="en-US"/>
        </a:p>
      </dgm:t>
    </dgm:pt>
    <dgm:pt modelId="{C023328B-6122-4AD5-8994-1D9B341F5D0C}" type="pres">
      <dgm:prSet presAssocID="{B7A050B6-F04F-4071-AB83-EDC34E6DE08A}" presName="root2" presStyleCnt="0"/>
      <dgm:spPr/>
    </dgm:pt>
    <dgm:pt modelId="{3815214B-B79C-45E3-BAAF-ABEB5ABC2A3C}" type="pres">
      <dgm:prSet presAssocID="{B7A050B6-F04F-4071-AB83-EDC34E6DE08A}" presName="LevelTwoTextNode" presStyleLbl="node2" presStyleIdx="4" presStyleCnt="5" custScaleX="134077" custScaleY="16961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A18A148-FB3A-463C-96A2-79A82D753F4D}" type="pres">
      <dgm:prSet presAssocID="{B7A050B6-F04F-4071-AB83-EDC34E6DE08A}" presName="level3hierChild" presStyleCnt="0"/>
      <dgm:spPr/>
    </dgm:pt>
  </dgm:ptLst>
  <dgm:cxnLst>
    <dgm:cxn modelId="{15C9A3F6-324B-4B83-9EF8-23783FA0E27F}" type="presOf" srcId="{3CB4FCE7-8FE1-4343-AA0B-F4729340D861}" destId="{C843A73F-8AA7-4C7E-A4F9-2C9F491173C4}" srcOrd="0" destOrd="0" presId="urn:microsoft.com/office/officeart/2008/layout/HorizontalMultiLevelHierarchy"/>
    <dgm:cxn modelId="{558DB126-D3C6-476F-99DB-7B0ACA9C3A20}" srcId="{93623111-964F-4AA9-80F3-21A97E1AA3E1}" destId="{999CC2B3-73C7-4404-9338-9B15B935F30B}" srcOrd="0" destOrd="0" parTransId="{31FA51B4-B38E-453B-960F-19A1CFDE2361}" sibTransId="{87D0CD7D-A2F4-4DC7-B3A3-180987200495}"/>
    <dgm:cxn modelId="{B463F003-55D5-4C6B-A434-B20F3D3DC5BE}" srcId="{664C4AEF-240A-4EB1-9BDE-547651541CA0}" destId="{D4C65244-DB4A-4C7F-A126-5B4DA5D3B6ED}" srcOrd="0" destOrd="0" parTransId="{3D71738D-4B88-4406-8BAE-36C99B4EE93F}" sibTransId="{46A1EF2D-46C6-4D9E-A8E2-50B415222BAC}"/>
    <dgm:cxn modelId="{732E5047-F6A2-4E95-9113-04140FE50DEE}" type="presOf" srcId="{B7A050B6-F04F-4071-AB83-EDC34E6DE08A}" destId="{3815214B-B79C-45E3-BAAF-ABEB5ABC2A3C}" srcOrd="0" destOrd="0" presId="urn:microsoft.com/office/officeart/2008/layout/HorizontalMultiLevelHierarchy"/>
    <dgm:cxn modelId="{7A17CF3E-7437-4A6A-8E91-3EC858AF5225}" srcId="{664C4AEF-240A-4EB1-9BDE-547651541CA0}" destId="{4F8CBAAA-DD4E-48B2-85D4-7E1E0880EED6}" srcOrd="2" destOrd="0" parTransId="{6FC68A1B-22DB-483A-80AC-F6567497D7BD}" sibTransId="{CF46CE79-8C31-4349-845C-7F3037051D78}"/>
    <dgm:cxn modelId="{2F650B55-C683-4A74-B1C1-87D8C5119A16}" srcId="{999CC2B3-73C7-4404-9338-9B15B935F30B}" destId="{E45533B9-CF87-48F5-BF63-B8C8AB599312}" srcOrd="1" destOrd="0" parTransId="{6F6BB286-DFD9-4253-B463-100D4EB78403}" sibTransId="{E5B7DF2A-25A6-4900-98C8-98F86ACF4DFC}"/>
    <dgm:cxn modelId="{E53DE2AE-344C-4E0D-8992-605C6492FF2D}" type="presOf" srcId="{CF16BC67-55D4-4901-970B-9BF44596BB2F}" destId="{B9E14A35-D871-4DE5-AB11-A37082CD73F1}" srcOrd="0" destOrd="0" presId="urn:microsoft.com/office/officeart/2008/layout/HorizontalMultiLevelHierarchy"/>
    <dgm:cxn modelId="{9740DC2F-1336-4B58-B634-AF2ACC7C3E77}" type="presOf" srcId="{6F6BB286-DFD9-4253-B463-100D4EB78403}" destId="{A7151F7B-F50C-48A0-A0B5-B3F7DB213A89}" srcOrd="0" destOrd="0" presId="urn:microsoft.com/office/officeart/2008/layout/HorizontalMultiLevelHierarchy"/>
    <dgm:cxn modelId="{2DD64FBD-EE49-4878-85EC-B170DECE8AD6}" type="presOf" srcId="{89F282B9-FBA9-4285-9E21-3D7665D8BD5F}" destId="{BC516D9A-97C2-4FBE-A8B4-C649251407B8}" srcOrd="0" destOrd="0" presId="urn:microsoft.com/office/officeart/2008/layout/HorizontalMultiLevelHierarchy"/>
    <dgm:cxn modelId="{1A06007F-8DBB-4D16-8668-BDE820D8F1EA}" type="presOf" srcId="{A9905214-F149-4A03-9671-F525289C34A2}" destId="{61F0C5FF-6277-4783-B092-9E03D6537143}" srcOrd="0" destOrd="0" presId="urn:microsoft.com/office/officeart/2008/layout/HorizontalMultiLevelHierarchy"/>
    <dgm:cxn modelId="{E32703DE-004D-4C3D-B83F-DE7E68D9C8E4}" type="presOf" srcId="{4ACD4259-22FF-451A-8156-612AA9311505}" destId="{6A252D00-625E-4CE7-8C33-5F493E64517B}" srcOrd="0" destOrd="0" presId="urn:microsoft.com/office/officeart/2008/layout/HorizontalMultiLevelHierarchy"/>
    <dgm:cxn modelId="{6CCD93FF-ACA0-4222-9A50-24DACE134629}" type="presOf" srcId="{6FC68A1B-22DB-483A-80AC-F6567497D7BD}" destId="{98F78C00-ECFC-4C80-B438-F6A37114E47B}" srcOrd="1" destOrd="0" presId="urn:microsoft.com/office/officeart/2008/layout/HorizontalMultiLevelHierarchy"/>
    <dgm:cxn modelId="{636ACCEA-6B6F-4569-9D1E-7E551A366C32}" srcId="{999CC2B3-73C7-4404-9338-9B15B935F30B}" destId="{3CB4FCE7-8FE1-4343-AA0B-F4729340D861}" srcOrd="2" destOrd="0" parTransId="{44CEB0CE-A96F-488F-89E9-A264A5FF4BA9}" sibTransId="{45DF93D4-3562-4549-937B-2BE99A2880F1}"/>
    <dgm:cxn modelId="{0F28B62C-89E3-4B37-9107-C0FA783887B7}" type="presOf" srcId="{9760BD37-138C-4B3E-9F93-6E784D9450E9}" destId="{AEEBBF5D-0579-4294-93BE-11E471C37C20}" srcOrd="0" destOrd="0" presId="urn:microsoft.com/office/officeart/2008/layout/HorizontalMultiLevelHierarchy"/>
    <dgm:cxn modelId="{322FC40E-54EF-44F7-9007-FD84F24E3A01}" type="presOf" srcId="{6F6BB286-DFD9-4253-B463-100D4EB78403}" destId="{3EDC24AE-27A6-4153-8482-1DBDE1C1DF9A}" srcOrd="1" destOrd="0" presId="urn:microsoft.com/office/officeart/2008/layout/HorizontalMultiLevelHierarchy"/>
    <dgm:cxn modelId="{215D53C4-A48B-4801-90D7-6ECFEF1971E1}" type="presOf" srcId="{3D71738D-4B88-4406-8BAE-36C99B4EE93F}" destId="{7A76A6AA-A6CA-4DCB-9779-EF2094EA3EF8}" srcOrd="1" destOrd="0" presId="urn:microsoft.com/office/officeart/2008/layout/HorizontalMultiLevelHierarchy"/>
    <dgm:cxn modelId="{83B480E3-FA44-4169-A0AB-DB8510D1F491}" type="presOf" srcId="{162508F9-FD02-4762-9FD9-E1AA5BD7464D}" destId="{CC1B6E2A-2305-408D-BEA6-04C48EEFAA73}" srcOrd="1" destOrd="0" presId="urn:microsoft.com/office/officeart/2008/layout/HorizontalMultiLevelHierarchy"/>
    <dgm:cxn modelId="{5D279895-2B91-418D-95EF-A9FFB473D71D}" type="presOf" srcId="{44CEB0CE-A96F-488F-89E9-A264A5FF4BA9}" destId="{DC8BF5A3-723B-4EC4-9427-82BD9F66BC85}" srcOrd="0" destOrd="0" presId="urn:microsoft.com/office/officeart/2008/layout/HorizontalMultiLevelHierarchy"/>
    <dgm:cxn modelId="{F8C52659-6CF8-4475-9F08-22E03B44FE87}" type="presOf" srcId="{D4C65244-DB4A-4C7F-A126-5B4DA5D3B6ED}" destId="{28EF0921-762A-40D4-9AB4-A088075994E7}" srcOrd="0" destOrd="0" presId="urn:microsoft.com/office/officeart/2008/layout/HorizontalMultiLevelHierarchy"/>
    <dgm:cxn modelId="{97A5FE2B-249A-4250-9307-FFAD2F875CF2}" type="presOf" srcId="{A9905214-F149-4A03-9671-F525289C34A2}" destId="{7C35B2B9-2755-462A-A40E-BAD99FFB186D}" srcOrd="1" destOrd="0" presId="urn:microsoft.com/office/officeart/2008/layout/HorizontalMultiLevelHierarchy"/>
    <dgm:cxn modelId="{461DDB61-0B82-4F99-8624-EBACD3B88799}" type="presOf" srcId="{E48BBFEE-E02C-483B-916A-52340B7808BC}" destId="{DAB1D01F-EF68-44DD-BF4D-97A77B394699}" srcOrd="0" destOrd="0" presId="urn:microsoft.com/office/officeart/2008/layout/HorizontalMultiLevelHierarchy"/>
    <dgm:cxn modelId="{1BAB1C6A-AA41-4517-AD13-CE21F607105E}" type="presOf" srcId="{162508F9-FD02-4762-9FD9-E1AA5BD7464D}" destId="{5A0A7CC2-F0FA-46B3-8712-2229CD9CD1DE}" srcOrd="0" destOrd="0" presId="urn:microsoft.com/office/officeart/2008/layout/HorizontalMultiLevelHierarchy"/>
    <dgm:cxn modelId="{B4B8CBA3-1D57-44EA-93F8-AF016E892525}" srcId="{664C4AEF-240A-4EB1-9BDE-547651541CA0}" destId="{E48BBFEE-E02C-483B-916A-52340B7808BC}" srcOrd="3" destOrd="0" parTransId="{9760BD37-138C-4B3E-9F93-6E784D9450E9}" sibTransId="{454136D9-DFCC-4316-8B35-54D6FCE65C71}"/>
    <dgm:cxn modelId="{D5E28776-0B6E-41A5-AF73-9A06D2A441C1}" type="presOf" srcId="{6FC68A1B-22DB-483A-80AC-F6567497D7BD}" destId="{35991E28-98C7-41E7-96B3-80344FC670C2}" srcOrd="0" destOrd="0" presId="urn:microsoft.com/office/officeart/2008/layout/HorizontalMultiLevelHierarchy"/>
    <dgm:cxn modelId="{60CECA97-CEED-4C43-82A0-27DC1AA44A65}" type="presOf" srcId="{664C4AEF-240A-4EB1-9BDE-547651541CA0}" destId="{4FB0075E-5017-4AA0-87F5-8A14B2C1014F}" srcOrd="0" destOrd="0" presId="urn:microsoft.com/office/officeart/2008/layout/HorizontalMultiLevelHierarchy"/>
    <dgm:cxn modelId="{AF95C620-6E29-4D6B-B368-C5DBA4E20925}" type="presOf" srcId="{999CC2B3-73C7-4404-9338-9B15B935F30B}" destId="{C84D7434-000E-4F60-8623-0F8043D93ED9}" srcOrd="0" destOrd="0" presId="urn:microsoft.com/office/officeart/2008/layout/HorizontalMultiLevelHierarchy"/>
    <dgm:cxn modelId="{7F666AF0-64F8-4386-8EE9-947BD67CB60D}" type="presOf" srcId="{9760BD37-138C-4B3E-9F93-6E784D9450E9}" destId="{808E3C6D-F258-4169-8E29-C3C80FF7286E}" srcOrd="1" destOrd="0" presId="urn:microsoft.com/office/officeart/2008/layout/HorizontalMultiLevelHierarchy"/>
    <dgm:cxn modelId="{D4209A13-F2F1-44F3-A349-9D61667CD8EB}" srcId="{999CC2B3-73C7-4404-9338-9B15B935F30B}" destId="{664C4AEF-240A-4EB1-9BDE-547651541CA0}" srcOrd="3" destOrd="0" parTransId="{A9905214-F149-4A03-9671-F525289C34A2}" sibTransId="{2EB6C89E-6462-4F25-A6F2-0870FD1B49F3}"/>
    <dgm:cxn modelId="{AFA77455-14AB-48D5-8C48-A9F076537070}" srcId="{999CC2B3-73C7-4404-9338-9B15B935F30B}" destId="{B7A050B6-F04F-4071-AB83-EDC34E6DE08A}" srcOrd="4" destOrd="0" parTransId="{7710F63D-482E-4D4B-B235-F032382854EC}" sibTransId="{D1A731AD-4B92-4C49-8A80-5999B46358E2}"/>
    <dgm:cxn modelId="{8D13318A-A05B-4ABC-B929-CEFE72E7DAB3}" type="presOf" srcId="{44CEB0CE-A96F-488F-89E9-A264A5FF4BA9}" destId="{8111DA40-6F69-4B7A-88E2-2FC3F2358E94}" srcOrd="1" destOrd="0" presId="urn:microsoft.com/office/officeart/2008/layout/HorizontalMultiLevelHierarchy"/>
    <dgm:cxn modelId="{A64EA507-4699-4DE1-ACE2-2C8673B1577C}" type="presOf" srcId="{7710F63D-482E-4D4B-B235-F032382854EC}" destId="{C02CD476-8184-47FF-B28E-E070DAABF784}" srcOrd="0" destOrd="0" presId="urn:microsoft.com/office/officeart/2008/layout/HorizontalMultiLevelHierarchy"/>
    <dgm:cxn modelId="{AD9243DD-77BF-4C3E-ACE1-AE01D37F3C48}" type="presOf" srcId="{7710F63D-482E-4D4B-B235-F032382854EC}" destId="{C2FF3C9B-0720-4B94-B415-4B8BCB2899D4}" srcOrd="1" destOrd="0" presId="urn:microsoft.com/office/officeart/2008/layout/HorizontalMultiLevelHierarchy"/>
    <dgm:cxn modelId="{B9F4FDCC-5CA6-4678-B9C3-827F4854F916}" type="presOf" srcId="{4F8CBAAA-DD4E-48B2-85D4-7E1E0880EED6}" destId="{0D87D2EB-EF70-4854-9189-48A73A2E8090}" srcOrd="0" destOrd="0" presId="urn:microsoft.com/office/officeart/2008/layout/HorizontalMultiLevelHierarchy"/>
    <dgm:cxn modelId="{0BE2EFF1-0A8A-4CA7-8CFF-24EF1CB3D288}" type="presOf" srcId="{3D71738D-4B88-4406-8BAE-36C99B4EE93F}" destId="{6D871C8C-47C8-4429-94D5-8857DE34CE8A}" srcOrd="0" destOrd="0" presId="urn:microsoft.com/office/officeart/2008/layout/HorizontalMultiLevelHierarchy"/>
    <dgm:cxn modelId="{B5EF9A50-8BE8-4BCD-86CE-E7D35B993BEE}" srcId="{999CC2B3-73C7-4404-9338-9B15B935F30B}" destId="{4ACD4259-22FF-451A-8156-612AA9311505}" srcOrd="0" destOrd="0" parTransId="{CF16BC67-55D4-4901-970B-9BF44596BB2F}" sibTransId="{5BF4D080-E795-4EFF-8169-0D095E743FE4}"/>
    <dgm:cxn modelId="{96ADEDA5-386D-45BE-9685-88387842B8C6}" type="presOf" srcId="{E45533B9-CF87-48F5-BF63-B8C8AB599312}" destId="{C4044F01-360E-423C-875D-1B0791F33726}" srcOrd="0" destOrd="0" presId="urn:microsoft.com/office/officeart/2008/layout/HorizontalMultiLevelHierarchy"/>
    <dgm:cxn modelId="{14FE32DA-5BA8-446E-837E-31CFC15DC93B}" srcId="{664C4AEF-240A-4EB1-9BDE-547651541CA0}" destId="{89F282B9-FBA9-4285-9E21-3D7665D8BD5F}" srcOrd="1" destOrd="0" parTransId="{162508F9-FD02-4762-9FD9-E1AA5BD7464D}" sibTransId="{2820C984-40B7-43BA-9B32-11A7617A8970}"/>
    <dgm:cxn modelId="{82E4709A-4BCF-4A62-943E-83D916D52CCC}" type="presOf" srcId="{93623111-964F-4AA9-80F3-21A97E1AA3E1}" destId="{E41CE55A-1E3B-4A4E-B67C-86646EC738DD}" srcOrd="0" destOrd="0" presId="urn:microsoft.com/office/officeart/2008/layout/HorizontalMultiLevelHierarchy"/>
    <dgm:cxn modelId="{8FF343BB-706E-494A-B650-4461B1AC0E52}" type="presOf" srcId="{CF16BC67-55D4-4901-970B-9BF44596BB2F}" destId="{45252D76-839E-4FF4-86B9-6256F71EF54C}" srcOrd="1" destOrd="0" presId="urn:microsoft.com/office/officeart/2008/layout/HorizontalMultiLevelHierarchy"/>
    <dgm:cxn modelId="{EBC77576-45B5-4C78-83B7-8C0F38A244CF}" type="presParOf" srcId="{E41CE55A-1E3B-4A4E-B67C-86646EC738DD}" destId="{5FEFD372-34FB-4ACD-85C1-9D352A814D08}" srcOrd="0" destOrd="0" presId="urn:microsoft.com/office/officeart/2008/layout/HorizontalMultiLevelHierarchy"/>
    <dgm:cxn modelId="{651F2850-D572-4A40-8518-DA42E50439FE}" type="presParOf" srcId="{5FEFD372-34FB-4ACD-85C1-9D352A814D08}" destId="{C84D7434-000E-4F60-8623-0F8043D93ED9}" srcOrd="0" destOrd="0" presId="urn:microsoft.com/office/officeart/2008/layout/HorizontalMultiLevelHierarchy"/>
    <dgm:cxn modelId="{FC5C4436-B6F4-4D97-8A72-834DED6489D5}" type="presParOf" srcId="{5FEFD372-34FB-4ACD-85C1-9D352A814D08}" destId="{1FA1AA34-6F36-496D-A365-7BB13F7E361C}" srcOrd="1" destOrd="0" presId="urn:microsoft.com/office/officeart/2008/layout/HorizontalMultiLevelHierarchy"/>
    <dgm:cxn modelId="{77FFF53D-D7B5-4D3E-AD97-E54CD41B9C7D}" type="presParOf" srcId="{1FA1AA34-6F36-496D-A365-7BB13F7E361C}" destId="{B9E14A35-D871-4DE5-AB11-A37082CD73F1}" srcOrd="0" destOrd="0" presId="urn:microsoft.com/office/officeart/2008/layout/HorizontalMultiLevelHierarchy"/>
    <dgm:cxn modelId="{89FB8FC2-E69A-47E3-A256-34074C738F69}" type="presParOf" srcId="{B9E14A35-D871-4DE5-AB11-A37082CD73F1}" destId="{45252D76-839E-4FF4-86B9-6256F71EF54C}" srcOrd="0" destOrd="0" presId="urn:microsoft.com/office/officeart/2008/layout/HorizontalMultiLevelHierarchy"/>
    <dgm:cxn modelId="{025D2860-2F4B-4E4A-8DFC-CB0B720C3168}" type="presParOf" srcId="{1FA1AA34-6F36-496D-A365-7BB13F7E361C}" destId="{A489E4CF-AC4C-40C9-8514-9C44AE754C10}" srcOrd="1" destOrd="0" presId="urn:microsoft.com/office/officeart/2008/layout/HorizontalMultiLevelHierarchy"/>
    <dgm:cxn modelId="{5C492937-1B06-4712-8C78-089E428A880C}" type="presParOf" srcId="{A489E4CF-AC4C-40C9-8514-9C44AE754C10}" destId="{6A252D00-625E-4CE7-8C33-5F493E64517B}" srcOrd="0" destOrd="0" presId="urn:microsoft.com/office/officeart/2008/layout/HorizontalMultiLevelHierarchy"/>
    <dgm:cxn modelId="{6B5A9494-1468-4A71-859D-7A83F7A91664}" type="presParOf" srcId="{A489E4CF-AC4C-40C9-8514-9C44AE754C10}" destId="{A2531C6E-BC8F-465D-8502-56E388874F2D}" srcOrd="1" destOrd="0" presId="urn:microsoft.com/office/officeart/2008/layout/HorizontalMultiLevelHierarchy"/>
    <dgm:cxn modelId="{C6000AED-A107-4F98-8A93-C7E97C114B14}" type="presParOf" srcId="{1FA1AA34-6F36-496D-A365-7BB13F7E361C}" destId="{A7151F7B-F50C-48A0-A0B5-B3F7DB213A89}" srcOrd="2" destOrd="0" presId="urn:microsoft.com/office/officeart/2008/layout/HorizontalMultiLevelHierarchy"/>
    <dgm:cxn modelId="{D20A0322-A388-44EC-B177-441771341C7C}" type="presParOf" srcId="{A7151F7B-F50C-48A0-A0B5-B3F7DB213A89}" destId="{3EDC24AE-27A6-4153-8482-1DBDE1C1DF9A}" srcOrd="0" destOrd="0" presId="urn:microsoft.com/office/officeart/2008/layout/HorizontalMultiLevelHierarchy"/>
    <dgm:cxn modelId="{F5A3B468-97E0-4892-BA5B-AA26AF257F11}" type="presParOf" srcId="{1FA1AA34-6F36-496D-A365-7BB13F7E361C}" destId="{918DC30C-6516-48A1-B28E-D555CF23EDEF}" srcOrd="3" destOrd="0" presId="urn:microsoft.com/office/officeart/2008/layout/HorizontalMultiLevelHierarchy"/>
    <dgm:cxn modelId="{58D58E06-B14F-4DB5-9910-7DDC3355FC61}" type="presParOf" srcId="{918DC30C-6516-48A1-B28E-D555CF23EDEF}" destId="{C4044F01-360E-423C-875D-1B0791F33726}" srcOrd="0" destOrd="0" presId="urn:microsoft.com/office/officeart/2008/layout/HorizontalMultiLevelHierarchy"/>
    <dgm:cxn modelId="{94C37E84-D78E-47E0-9500-D88F0788B3AD}" type="presParOf" srcId="{918DC30C-6516-48A1-B28E-D555CF23EDEF}" destId="{396897EC-0C1A-4A8A-BC2B-FBCD8AF5E841}" srcOrd="1" destOrd="0" presId="urn:microsoft.com/office/officeart/2008/layout/HorizontalMultiLevelHierarchy"/>
    <dgm:cxn modelId="{FADE83D4-C357-43B3-886F-250C562E99F5}" type="presParOf" srcId="{1FA1AA34-6F36-496D-A365-7BB13F7E361C}" destId="{DC8BF5A3-723B-4EC4-9427-82BD9F66BC85}" srcOrd="4" destOrd="0" presId="urn:microsoft.com/office/officeart/2008/layout/HorizontalMultiLevelHierarchy"/>
    <dgm:cxn modelId="{15FCAC2B-4A20-4B12-AE72-A0BE3E4126CE}" type="presParOf" srcId="{DC8BF5A3-723B-4EC4-9427-82BD9F66BC85}" destId="{8111DA40-6F69-4B7A-88E2-2FC3F2358E94}" srcOrd="0" destOrd="0" presId="urn:microsoft.com/office/officeart/2008/layout/HorizontalMultiLevelHierarchy"/>
    <dgm:cxn modelId="{505D6B6C-1D3E-4833-88F6-0232F0349FEB}" type="presParOf" srcId="{1FA1AA34-6F36-496D-A365-7BB13F7E361C}" destId="{878623DE-0E30-4EA3-A269-8455A1BA103C}" srcOrd="5" destOrd="0" presId="urn:microsoft.com/office/officeart/2008/layout/HorizontalMultiLevelHierarchy"/>
    <dgm:cxn modelId="{89CAA1FC-E701-49A9-9644-164244BD14A0}" type="presParOf" srcId="{878623DE-0E30-4EA3-A269-8455A1BA103C}" destId="{C843A73F-8AA7-4C7E-A4F9-2C9F491173C4}" srcOrd="0" destOrd="0" presId="urn:microsoft.com/office/officeart/2008/layout/HorizontalMultiLevelHierarchy"/>
    <dgm:cxn modelId="{0ECE3D0C-23C4-4689-A651-47E117E621B3}" type="presParOf" srcId="{878623DE-0E30-4EA3-A269-8455A1BA103C}" destId="{B97F2B25-C10B-4E8E-A695-B9B69C6242B9}" srcOrd="1" destOrd="0" presId="urn:microsoft.com/office/officeart/2008/layout/HorizontalMultiLevelHierarchy"/>
    <dgm:cxn modelId="{6BF1D60C-0D81-4760-9F95-0524B2CC416C}" type="presParOf" srcId="{1FA1AA34-6F36-496D-A365-7BB13F7E361C}" destId="{61F0C5FF-6277-4783-B092-9E03D6537143}" srcOrd="6" destOrd="0" presId="urn:microsoft.com/office/officeart/2008/layout/HorizontalMultiLevelHierarchy"/>
    <dgm:cxn modelId="{EF0C8783-6BDB-45D3-A66F-A7E547D134C4}" type="presParOf" srcId="{61F0C5FF-6277-4783-B092-9E03D6537143}" destId="{7C35B2B9-2755-462A-A40E-BAD99FFB186D}" srcOrd="0" destOrd="0" presId="urn:microsoft.com/office/officeart/2008/layout/HorizontalMultiLevelHierarchy"/>
    <dgm:cxn modelId="{F15E4129-1847-4562-B1E6-365DE4E2CAC3}" type="presParOf" srcId="{1FA1AA34-6F36-496D-A365-7BB13F7E361C}" destId="{CCA19EEF-02E9-489E-9C11-0CF19F5499B5}" srcOrd="7" destOrd="0" presId="urn:microsoft.com/office/officeart/2008/layout/HorizontalMultiLevelHierarchy"/>
    <dgm:cxn modelId="{C434E86F-4BB6-46AF-8552-282B80DAE18C}" type="presParOf" srcId="{CCA19EEF-02E9-489E-9C11-0CF19F5499B5}" destId="{4FB0075E-5017-4AA0-87F5-8A14B2C1014F}" srcOrd="0" destOrd="0" presId="urn:microsoft.com/office/officeart/2008/layout/HorizontalMultiLevelHierarchy"/>
    <dgm:cxn modelId="{F60EEAFD-21D2-4113-82F5-BD3F0B31D73E}" type="presParOf" srcId="{CCA19EEF-02E9-489E-9C11-0CF19F5499B5}" destId="{8F6BD9CB-E8F8-4628-BB37-41A154F5155C}" srcOrd="1" destOrd="0" presId="urn:microsoft.com/office/officeart/2008/layout/HorizontalMultiLevelHierarchy"/>
    <dgm:cxn modelId="{E7F388CF-D2BF-47B5-A9A8-94E668D59262}" type="presParOf" srcId="{8F6BD9CB-E8F8-4628-BB37-41A154F5155C}" destId="{6D871C8C-47C8-4429-94D5-8857DE34CE8A}" srcOrd="0" destOrd="0" presId="urn:microsoft.com/office/officeart/2008/layout/HorizontalMultiLevelHierarchy"/>
    <dgm:cxn modelId="{FF994288-3A07-42DD-9C04-782F1BD5BF88}" type="presParOf" srcId="{6D871C8C-47C8-4429-94D5-8857DE34CE8A}" destId="{7A76A6AA-A6CA-4DCB-9779-EF2094EA3EF8}" srcOrd="0" destOrd="0" presId="urn:microsoft.com/office/officeart/2008/layout/HorizontalMultiLevelHierarchy"/>
    <dgm:cxn modelId="{138F0114-EA09-465E-9250-4AF741740AEA}" type="presParOf" srcId="{8F6BD9CB-E8F8-4628-BB37-41A154F5155C}" destId="{4B0F220D-B990-4A12-8F04-9CA9761E6911}" srcOrd="1" destOrd="0" presId="urn:microsoft.com/office/officeart/2008/layout/HorizontalMultiLevelHierarchy"/>
    <dgm:cxn modelId="{68B56AE5-5B2C-4AD8-AC3C-6253548D2DE7}" type="presParOf" srcId="{4B0F220D-B990-4A12-8F04-9CA9761E6911}" destId="{28EF0921-762A-40D4-9AB4-A088075994E7}" srcOrd="0" destOrd="0" presId="urn:microsoft.com/office/officeart/2008/layout/HorizontalMultiLevelHierarchy"/>
    <dgm:cxn modelId="{31CC1DBA-5F68-447D-AC92-14872EBB54E3}" type="presParOf" srcId="{4B0F220D-B990-4A12-8F04-9CA9761E6911}" destId="{13E40F5C-8AA7-4392-B3AC-A1027EB024C9}" srcOrd="1" destOrd="0" presId="urn:microsoft.com/office/officeart/2008/layout/HorizontalMultiLevelHierarchy"/>
    <dgm:cxn modelId="{48746B9D-B057-42E1-BAAE-E19FEB006772}" type="presParOf" srcId="{8F6BD9CB-E8F8-4628-BB37-41A154F5155C}" destId="{5A0A7CC2-F0FA-46B3-8712-2229CD9CD1DE}" srcOrd="2" destOrd="0" presId="urn:microsoft.com/office/officeart/2008/layout/HorizontalMultiLevelHierarchy"/>
    <dgm:cxn modelId="{608B127C-DB6F-4827-8D06-37B8E2FF16D8}" type="presParOf" srcId="{5A0A7CC2-F0FA-46B3-8712-2229CD9CD1DE}" destId="{CC1B6E2A-2305-408D-BEA6-04C48EEFAA73}" srcOrd="0" destOrd="0" presId="urn:microsoft.com/office/officeart/2008/layout/HorizontalMultiLevelHierarchy"/>
    <dgm:cxn modelId="{9921227A-1F0B-4DFF-B9EE-0E0D2215F75F}" type="presParOf" srcId="{8F6BD9CB-E8F8-4628-BB37-41A154F5155C}" destId="{F887EAEC-76B0-4006-8B23-F815E0DD3333}" srcOrd="3" destOrd="0" presId="urn:microsoft.com/office/officeart/2008/layout/HorizontalMultiLevelHierarchy"/>
    <dgm:cxn modelId="{26DB43AA-8C71-4990-801C-86EF33F6053F}" type="presParOf" srcId="{F887EAEC-76B0-4006-8B23-F815E0DD3333}" destId="{BC516D9A-97C2-4FBE-A8B4-C649251407B8}" srcOrd="0" destOrd="0" presId="urn:microsoft.com/office/officeart/2008/layout/HorizontalMultiLevelHierarchy"/>
    <dgm:cxn modelId="{470F3664-FAF8-457A-8C88-63F98C260B14}" type="presParOf" srcId="{F887EAEC-76B0-4006-8B23-F815E0DD3333}" destId="{A055BD7A-1F48-4FB1-B1DC-A043CF21890B}" srcOrd="1" destOrd="0" presId="urn:microsoft.com/office/officeart/2008/layout/HorizontalMultiLevelHierarchy"/>
    <dgm:cxn modelId="{BA0004A1-2A81-4056-AA72-497A88F46D98}" type="presParOf" srcId="{8F6BD9CB-E8F8-4628-BB37-41A154F5155C}" destId="{35991E28-98C7-41E7-96B3-80344FC670C2}" srcOrd="4" destOrd="0" presId="urn:microsoft.com/office/officeart/2008/layout/HorizontalMultiLevelHierarchy"/>
    <dgm:cxn modelId="{7CC86A70-06F7-4C42-A9D1-7B19B78B398F}" type="presParOf" srcId="{35991E28-98C7-41E7-96B3-80344FC670C2}" destId="{98F78C00-ECFC-4C80-B438-F6A37114E47B}" srcOrd="0" destOrd="0" presId="urn:microsoft.com/office/officeart/2008/layout/HorizontalMultiLevelHierarchy"/>
    <dgm:cxn modelId="{2EDDDBC6-F5B8-4831-B2AF-71E6ACB101AE}" type="presParOf" srcId="{8F6BD9CB-E8F8-4628-BB37-41A154F5155C}" destId="{DC7F1206-5ED4-4D03-B8A0-7EE22C9E22B9}" srcOrd="5" destOrd="0" presId="urn:microsoft.com/office/officeart/2008/layout/HorizontalMultiLevelHierarchy"/>
    <dgm:cxn modelId="{71436D0A-C084-4503-B740-F19E6317C63F}" type="presParOf" srcId="{DC7F1206-5ED4-4D03-B8A0-7EE22C9E22B9}" destId="{0D87D2EB-EF70-4854-9189-48A73A2E8090}" srcOrd="0" destOrd="0" presId="urn:microsoft.com/office/officeart/2008/layout/HorizontalMultiLevelHierarchy"/>
    <dgm:cxn modelId="{F5095365-11A9-46A5-8996-A38D9E26F7B2}" type="presParOf" srcId="{DC7F1206-5ED4-4D03-B8A0-7EE22C9E22B9}" destId="{980FC247-1B0F-40B5-AC46-51C6EE502E02}" srcOrd="1" destOrd="0" presId="urn:microsoft.com/office/officeart/2008/layout/HorizontalMultiLevelHierarchy"/>
    <dgm:cxn modelId="{241E5F1B-9BC4-477D-BAC6-9016DC0B7407}" type="presParOf" srcId="{8F6BD9CB-E8F8-4628-BB37-41A154F5155C}" destId="{AEEBBF5D-0579-4294-93BE-11E471C37C20}" srcOrd="6" destOrd="0" presId="urn:microsoft.com/office/officeart/2008/layout/HorizontalMultiLevelHierarchy"/>
    <dgm:cxn modelId="{F6ED2D65-2195-499E-ACD0-CC99F6B7DDAA}" type="presParOf" srcId="{AEEBBF5D-0579-4294-93BE-11E471C37C20}" destId="{808E3C6D-F258-4169-8E29-C3C80FF7286E}" srcOrd="0" destOrd="0" presId="urn:microsoft.com/office/officeart/2008/layout/HorizontalMultiLevelHierarchy"/>
    <dgm:cxn modelId="{FB02A5F3-510B-4D48-BE65-44B7F33A284B}" type="presParOf" srcId="{8F6BD9CB-E8F8-4628-BB37-41A154F5155C}" destId="{60517161-F280-4D2C-B03D-2E4DA112FEAA}" srcOrd="7" destOrd="0" presId="urn:microsoft.com/office/officeart/2008/layout/HorizontalMultiLevelHierarchy"/>
    <dgm:cxn modelId="{51950306-86EC-4FDB-B15C-C3F56F79FC48}" type="presParOf" srcId="{60517161-F280-4D2C-B03D-2E4DA112FEAA}" destId="{DAB1D01F-EF68-44DD-BF4D-97A77B394699}" srcOrd="0" destOrd="0" presId="urn:microsoft.com/office/officeart/2008/layout/HorizontalMultiLevelHierarchy"/>
    <dgm:cxn modelId="{4D9753DD-21DF-4921-9F72-38C42DE40C15}" type="presParOf" srcId="{60517161-F280-4D2C-B03D-2E4DA112FEAA}" destId="{35F68FE4-FD10-4CCB-A52D-0BEF3E6E56ED}" srcOrd="1" destOrd="0" presId="urn:microsoft.com/office/officeart/2008/layout/HorizontalMultiLevelHierarchy"/>
    <dgm:cxn modelId="{474F2627-8E1D-4938-A00C-8D14B2C9E9ED}" type="presParOf" srcId="{1FA1AA34-6F36-496D-A365-7BB13F7E361C}" destId="{C02CD476-8184-47FF-B28E-E070DAABF784}" srcOrd="8" destOrd="0" presId="urn:microsoft.com/office/officeart/2008/layout/HorizontalMultiLevelHierarchy"/>
    <dgm:cxn modelId="{49894A41-D4D4-4DAB-9DBB-85C335407159}" type="presParOf" srcId="{C02CD476-8184-47FF-B28E-E070DAABF784}" destId="{C2FF3C9B-0720-4B94-B415-4B8BCB2899D4}" srcOrd="0" destOrd="0" presId="urn:microsoft.com/office/officeart/2008/layout/HorizontalMultiLevelHierarchy"/>
    <dgm:cxn modelId="{C7F8E9CF-CD19-412D-AB2C-55DF52D125D5}" type="presParOf" srcId="{1FA1AA34-6F36-496D-A365-7BB13F7E361C}" destId="{C023328B-6122-4AD5-8994-1D9B341F5D0C}" srcOrd="9" destOrd="0" presId="urn:microsoft.com/office/officeart/2008/layout/HorizontalMultiLevelHierarchy"/>
    <dgm:cxn modelId="{027779E6-D0DA-421B-ADB5-3DEEA2F88EE9}" type="presParOf" srcId="{C023328B-6122-4AD5-8994-1D9B341F5D0C}" destId="{3815214B-B79C-45E3-BAAF-ABEB5ABC2A3C}" srcOrd="0" destOrd="0" presId="urn:microsoft.com/office/officeart/2008/layout/HorizontalMultiLevelHierarchy"/>
    <dgm:cxn modelId="{952E7C3B-DE61-4865-8D6D-D308C1308E90}" type="presParOf" srcId="{C023328B-6122-4AD5-8994-1D9B341F5D0C}" destId="{9A18A148-FB3A-463C-96A2-79A82D753F4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2CD476-8184-47FF-B28E-E070DAABF784}">
      <dsp:nvSpPr>
        <dsp:cNvPr id="0" name=""/>
        <dsp:cNvSpPr/>
      </dsp:nvSpPr>
      <dsp:spPr>
        <a:xfrm>
          <a:off x="1896210" y="1702755"/>
          <a:ext cx="332944" cy="1268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472" y="0"/>
              </a:lnTo>
              <a:lnTo>
                <a:pt x="166472" y="1268841"/>
              </a:lnTo>
              <a:lnTo>
                <a:pt x="332944" y="12688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2029887" y="2304381"/>
        <a:ext cx="65589" cy="65589"/>
      </dsp:txXfrm>
    </dsp:sp>
    <dsp:sp modelId="{AEEBBF5D-0579-4294-93BE-11E471C37C20}">
      <dsp:nvSpPr>
        <dsp:cNvPr id="0" name=""/>
        <dsp:cNvSpPr/>
      </dsp:nvSpPr>
      <dsp:spPr>
        <a:xfrm>
          <a:off x="4462261" y="2160515"/>
          <a:ext cx="332944" cy="9516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472" y="0"/>
              </a:lnTo>
              <a:lnTo>
                <a:pt x="166472" y="951631"/>
              </a:lnTo>
              <a:lnTo>
                <a:pt x="332944" y="9516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4603528" y="2611126"/>
        <a:ext cx="50409" cy="50409"/>
      </dsp:txXfrm>
    </dsp:sp>
    <dsp:sp modelId="{35991E28-98C7-41E7-96B3-80344FC670C2}">
      <dsp:nvSpPr>
        <dsp:cNvPr id="0" name=""/>
        <dsp:cNvSpPr/>
      </dsp:nvSpPr>
      <dsp:spPr>
        <a:xfrm>
          <a:off x="4462261" y="2160515"/>
          <a:ext cx="332944" cy="3172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472" y="0"/>
              </a:lnTo>
              <a:lnTo>
                <a:pt x="166472" y="317210"/>
              </a:lnTo>
              <a:lnTo>
                <a:pt x="332944" y="3172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4617236" y="2307623"/>
        <a:ext cx="22993" cy="22993"/>
      </dsp:txXfrm>
    </dsp:sp>
    <dsp:sp modelId="{5A0A7CC2-F0FA-46B3-8712-2229CD9CD1DE}">
      <dsp:nvSpPr>
        <dsp:cNvPr id="0" name=""/>
        <dsp:cNvSpPr/>
      </dsp:nvSpPr>
      <dsp:spPr>
        <a:xfrm>
          <a:off x="4462261" y="1843304"/>
          <a:ext cx="332944" cy="317210"/>
        </a:xfrm>
        <a:custGeom>
          <a:avLst/>
          <a:gdLst/>
          <a:ahLst/>
          <a:cxnLst/>
          <a:rect l="0" t="0" r="0" b="0"/>
          <a:pathLst>
            <a:path>
              <a:moveTo>
                <a:pt x="0" y="317210"/>
              </a:moveTo>
              <a:lnTo>
                <a:pt x="166472" y="317210"/>
              </a:lnTo>
              <a:lnTo>
                <a:pt x="166472" y="0"/>
              </a:lnTo>
              <a:lnTo>
                <a:pt x="332944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4617236" y="1990413"/>
        <a:ext cx="22993" cy="22993"/>
      </dsp:txXfrm>
    </dsp:sp>
    <dsp:sp modelId="{6D871C8C-47C8-4429-94D5-8857DE34CE8A}">
      <dsp:nvSpPr>
        <dsp:cNvPr id="0" name=""/>
        <dsp:cNvSpPr/>
      </dsp:nvSpPr>
      <dsp:spPr>
        <a:xfrm>
          <a:off x="4462261" y="1208883"/>
          <a:ext cx="332944" cy="951631"/>
        </a:xfrm>
        <a:custGeom>
          <a:avLst/>
          <a:gdLst/>
          <a:ahLst/>
          <a:cxnLst/>
          <a:rect l="0" t="0" r="0" b="0"/>
          <a:pathLst>
            <a:path>
              <a:moveTo>
                <a:pt x="0" y="951631"/>
              </a:moveTo>
              <a:lnTo>
                <a:pt x="166472" y="951631"/>
              </a:lnTo>
              <a:lnTo>
                <a:pt x="166472" y="0"/>
              </a:lnTo>
              <a:lnTo>
                <a:pt x="332944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4603528" y="1659494"/>
        <a:ext cx="50409" cy="50409"/>
      </dsp:txXfrm>
    </dsp:sp>
    <dsp:sp modelId="{61F0C5FF-6277-4783-B092-9E03D6537143}">
      <dsp:nvSpPr>
        <dsp:cNvPr id="0" name=""/>
        <dsp:cNvSpPr/>
      </dsp:nvSpPr>
      <dsp:spPr>
        <a:xfrm>
          <a:off x="1896210" y="1702755"/>
          <a:ext cx="332944" cy="457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472" y="0"/>
              </a:lnTo>
              <a:lnTo>
                <a:pt x="166472" y="457760"/>
              </a:lnTo>
              <a:lnTo>
                <a:pt x="332944" y="4577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2048531" y="1917484"/>
        <a:ext cx="28301" cy="28301"/>
      </dsp:txXfrm>
    </dsp:sp>
    <dsp:sp modelId="{DC8BF5A3-723B-4EC4-9427-82BD9F66BC85}">
      <dsp:nvSpPr>
        <dsp:cNvPr id="0" name=""/>
        <dsp:cNvSpPr/>
      </dsp:nvSpPr>
      <dsp:spPr>
        <a:xfrm>
          <a:off x="1896210" y="1526094"/>
          <a:ext cx="332944" cy="176660"/>
        </a:xfrm>
        <a:custGeom>
          <a:avLst/>
          <a:gdLst/>
          <a:ahLst/>
          <a:cxnLst/>
          <a:rect l="0" t="0" r="0" b="0"/>
          <a:pathLst>
            <a:path>
              <a:moveTo>
                <a:pt x="0" y="176660"/>
              </a:moveTo>
              <a:lnTo>
                <a:pt x="166472" y="176660"/>
              </a:lnTo>
              <a:lnTo>
                <a:pt x="166472" y="0"/>
              </a:lnTo>
              <a:lnTo>
                <a:pt x="33294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2053260" y="1605001"/>
        <a:ext cx="18845" cy="18845"/>
      </dsp:txXfrm>
    </dsp:sp>
    <dsp:sp modelId="{A7151F7B-F50C-48A0-A0B5-B3F7DB213A89}">
      <dsp:nvSpPr>
        <dsp:cNvPr id="0" name=""/>
        <dsp:cNvSpPr/>
      </dsp:nvSpPr>
      <dsp:spPr>
        <a:xfrm>
          <a:off x="1896210" y="891673"/>
          <a:ext cx="332944" cy="811081"/>
        </a:xfrm>
        <a:custGeom>
          <a:avLst/>
          <a:gdLst/>
          <a:ahLst/>
          <a:cxnLst/>
          <a:rect l="0" t="0" r="0" b="0"/>
          <a:pathLst>
            <a:path>
              <a:moveTo>
                <a:pt x="0" y="811081"/>
              </a:moveTo>
              <a:lnTo>
                <a:pt x="166472" y="811081"/>
              </a:lnTo>
              <a:lnTo>
                <a:pt x="166472" y="0"/>
              </a:lnTo>
              <a:lnTo>
                <a:pt x="33294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kern="1200"/>
        </a:p>
      </dsp:txBody>
      <dsp:txXfrm>
        <a:off x="2040763" y="1275295"/>
        <a:ext cx="43837" cy="43837"/>
      </dsp:txXfrm>
    </dsp:sp>
    <dsp:sp modelId="{B9E14A35-D871-4DE5-AB11-A37082CD73F1}">
      <dsp:nvSpPr>
        <dsp:cNvPr id="0" name=""/>
        <dsp:cNvSpPr/>
      </dsp:nvSpPr>
      <dsp:spPr>
        <a:xfrm>
          <a:off x="1896210" y="257252"/>
          <a:ext cx="332944" cy="1445502"/>
        </a:xfrm>
        <a:custGeom>
          <a:avLst/>
          <a:gdLst/>
          <a:ahLst/>
          <a:cxnLst/>
          <a:rect l="0" t="0" r="0" b="0"/>
          <a:pathLst>
            <a:path>
              <a:moveTo>
                <a:pt x="0" y="1445502"/>
              </a:moveTo>
              <a:lnTo>
                <a:pt x="166472" y="1445502"/>
              </a:lnTo>
              <a:lnTo>
                <a:pt x="166472" y="0"/>
              </a:lnTo>
              <a:lnTo>
                <a:pt x="33294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kern="1200"/>
        </a:p>
      </dsp:txBody>
      <dsp:txXfrm>
        <a:off x="2025599" y="942919"/>
        <a:ext cx="74167" cy="74167"/>
      </dsp:txXfrm>
    </dsp:sp>
    <dsp:sp modelId="{C84D7434-000E-4F60-8623-0F8043D93ED9}">
      <dsp:nvSpPr>
        <dsp:cNvPr id="0" name=""/>
        <dsp:cNvSpPr/>
      </dsp:nvSpPr>
      <dsp:spPr>
        <a:xfrm rot="16200000">
          <a:off x="189484" y="1448986"/>
          <a:ext cx="2905915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Persamaan Garis Lurus</a:t>
          </a:r>
          <a:endParaRPr lang="id-ID" sz="2000" b="1" kern="1200" dirty="0"/>
        </a:p>
      </dsp:txBody>
      <dsp:txXfrm>
        <a:off x="189484" y="1448986"/>
        <a:ext cx="2905915" cy="507536"/>
      </dsp:txXfrm>
    </dsp:sp>
    <dsp:sp modelId="{6A252D00-625E-4CE7-8C33-5F493E64517B}">
      <dsp:nvSpPr>
        <dsp:cNvPr id="0" name=""/>
        <dsp:cNvSpPr/>
      </dsp:nvSpPr>
      <dsp:spPr>
        <a:xfrm>
          <a:off x="2229154" y="3483"/>
          <a:ext cx="2232007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800" kern="1200" dirty="0" smtClean="0"/>
            <a:t>Gradien</a:t>
          </a:r>
          <a:endParaRPr lang="id-ID" sz="1800" kern="1200" dirty="0"/>
        </a:p>
      </dsp:txBody>
      <dsp:txXfrm>
        <a:off x="2229154" y="3483"/>
        <a:ext cx="2232007" cy="507536"/>
      </dsp:txXfrm>
    </dsp:sp>
    <dsp:sp modelId="{C4044F01-360E-423C-875D-1B0791F33726}">
      <dsp:nvSpPr>
        <dsp:cNvPr id="0" name=""/>
        <dsp:cNvSpPr/>
      </dsp:nvSpPr>
      <dsp:spPr>
        <a:xfrm>
          <a:off x="2229154" y="637904"/>
          <a:ext cx="2232007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800" kern="1200" dirty="0" smtClean="0"/>
            <a:t>Persamaan Garis Lurus</a:t>
          </a:r>
          <a:endParaRPr lang="id-ID" sz="1800" kern="1200" dirty="0"/>
        </a:p>
      </dsp:txBody>
      <dsp:txXfrm>
        <a:off x="2229154" y="637904"/>
        <a:ext cx="2232007" cy="507536"/>
      </dsp:txXfrm>
    </dsp:sp>
    <dsp:sp modelId="{C843A73F-8AA7-4C7E-A4F9-2C9F491173C4}">
      <dsp:nvSpPr>
        <dsp:cNvPr id="0" name=""/>
        <dsp:cNvSpPr/>
      </dsp:nvSpPr>
      <dsp:spPr>
        <a:xfrm>
          <a:off x="2229154" y="1272325"/>
          <a:ext cx="2232007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Titik Potong Garis</a:t>
          </a:r>
          <a:endParaRPr lang="id-ID" sz="1700" kern="1200" dirty="0"/>
        </a:p>
      </dsp:txBody>
      <dsp:txXfrm>
        <a:off x="2229154" y="1272325"/>
        <a:ext cx="2232007" cy="507536"/>
      </dsp:txXfrm>
    </dsp:sp>
    <dsp:sp modelId="{4FB0075E-5017-4AA0-87F5-8A14B2C1014F}">
      <dsp:nvSpPr>
        <dsp:cNvPr id="0" name=""/>
        <dsp:cNvSpPr/>
      </dsp:nvSpPr>
      <dsp:spPr>
        <a:xfrm>
          <a:off x="2229154" y="1906746"/>
          <a:ext cx="2233106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Kedudukan Dua Garis</a:t>
          </a:r>
          <a:endParaRPr lang="id-ID" sz="1700" kern="1200" dirty="0"/>
        </a:p>
      </dsp:txBody>
      <dsp:txXfrm>
        <a:off x="2229154" y="1906746"/>
        <a:ext cx="2233106" cy="507536"/>
      </dsp:txXfrm>
    </dsp:sp>
    <dsp:sp modelId="{28EF0921-762A-40D4-9AB4-A088075994E7}">
      <dsp:nvSpPr>
        <dsp:cNvPr id="0" name=""/>
        <dsp:cNvSpPr/>
      </dsp:nvSpPr>
      <dsp:spPr>
        <a:xfrm>
          <a:off x="4795205" y="955115"/>
          <a:ext cx="1664720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Sejajar</a:t>
          </a:r>
          <a:endParaRPr lang="id-ID" sz="1700" kern="1200" dirty="0"/>
        </a:p>
      </dsp:txBody>
      <dsp:txXfrm>
        <a:off x="4795205" y="955115"/>
        <a:ext cx="1664720" cy="507536"/>
      </dsp:txXfrm>
    </dsp:sp>
    <dsp:sp modelId="{BC516D9A-97C2-4FBE-A8B4-C649251407B8}">
      <dsp:nvSpPr>
        <dsp:cNvPr id="0" name=""/>
        <dsp:cNvSpPr/>
      </dsp:nvSpPr>
      <dsp:spPr>
        <a:xfrm>
          <a:off x="4795205" y="1589536"/>
          <a:ext cx="1664720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Tegak lurus</a:t>
          </a:r>
          <a:endParaRPr lang="id-ID" sz="1700" kern="1200" dirty="0"/>
        </a:p>
      </dsp:txBody>
      <dsp:txXfrm>
        <a:off x="4795205" y="1589536"/>
        <a:ext cx="1664720" cy="507536"/>
      </dsp:txXfrm>
    </dsp:sp>
    <dsp:sp modelId="{0D87D2EB-EF70-4854-9189-48A73A2E8090}">
      <dsp:nvSpPr>
        <dsp:cNvPr id="0" name=""/>
        <dsp:cNvSpPr/>
      </dsp:nvSpPr>
      <dsp:spPr>
        <a:xfrm>
          <a:off x="4795205" y="2223957"/>
          <a:ext cx="1664720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Berhimpit</a:t>
          </a:r>
          <a:endParaRPr lang="id-ID" sz="1700" kern="1200" dirty="0"/>
        </a:p>
      </dsp:txBody>
      <dsp:txXfrm>
        <a:off x="4795205" y="2223957"/>
        <a:ext cx="1664720" cy="507536"/>
      </dsp:txXfrm>
    </dsp:sp>
    <dsp:sp modelId="{DAB1D01F-EF68-44DD-BF4D-97A77B394699}">
      <dsp:nvSpPr>
        <dsp:cNvPr id="0" name=""/>
        <dsp:cNvSpPr/>
      </dsp:nvSpPr>
      <dsp:spPr>
        <a:xfrm>
          <a:off x="4795205" y="2858378"/>
          <a:ext cx="1664720" cy="50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Berpotongan</a:t>
          </a:r>
          <a:endParaRPr lang="id-ID" sz="1700" kern="1200" dirty="0"/>
        </a:p>
      </dsp:txBody>
      <dsp:txXfrm>
        <a:off x="4795205" y="2858378"/>
        <a:ext cx="1664720" cy="507536"/>
      </dsp:txXfrm>
    </dsp:sp>
    <dsp:sp modelId="{3815214B-B79C-45E3-BAAF-ABEB5ABC2A3C}">
      <dsp:nvSpPr>
        <dsp:cNvPr id="0" name=""/>
        <dsp:cNvSpPr/>
      </dsp:nvSpPr>
      <dsp:spPr>
        <a:xfrm>
          <a:off x="2229154" y="2541167"/>
          <a:ext cx="2232007" cy="8608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Menyelesaikan Masalah Persamaan Garis Lurus</a:t>
          </a:r>
          <a:endParaRPr lang="id-ID" sz="1700" kern="1200" dirty="0"/>
        </a:p>
      </dsp:txBody>
      <dsp:txXfrm>
        <a:off x="2229154" y="2541167"/>
        <a:ext cx="2232007" cy="8608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AD8C6-D834-4188-ACCC-D830C93E74E6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091FA-7920-4E76-96D8-2996FC60C5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24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75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75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091FA-7920-4E76-96D8-2996FC60C56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75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853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43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11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4361"/>
            <a:ext cx="9144001" cy="43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86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6375"/>
            <a:ext cx="8229600" cy="857250"/>
          </a:xfrm>
          <a:prstGeom prst="rect">
            <a:avLst/>
          </a:prstGeom>
        </p:spPr>
        <p:txBody>
          <a:bodyPr lIns="67163" tIns="33581" rIns="67163" bIns="3358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00151"/>
            <a:ext cx="8229600" cy="3394075"/>
          </a:xfrm>
          <a:prstGeom prst="rect">
            <a:avLst/>
          </a:prstGeom>
        </p:spPr>
        <p:txBody>
          <a:bodyPr lIns="67163" tIns="33581" rIns="67163" bIns="3358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lIns="67163" tIns="33581" rIns="67163" bIns="33581"/>
          <a:lstStyle/>
          <a:p>
            <a:fld id="{E8D6474A-157E-45D4-962B-0344120A169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lIns="67163" tIns="33581" rIns="67163" bIns="33581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lIns="67163" tIns="33581" rIns="67163" bIns="33581"/>
          <a:lstStyle/>
          <a:p>
            <a:fld id="{7CBA987B-55BE-49CC-A71A-DBA669E4D1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400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85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80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2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30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61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72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F8E9F01-63CE-48AC-AE59-42DBCD98C4AA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62FD5E-4B42-4CFC-B7C9-FA94CB7327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34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4071"/>
            <a:ext cx="9144000" cy="45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14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5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pn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1.png"/><Relationship Id="rId10" Type="http://schemas.openxmlformats.org/officeDocument/2006/relationships/image" Target="../media/image24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4361"/>
            <a:ext cx="9144001" cy="43914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28401" y="362669"/>
            <a:ext cx="2742982" cy="3838393"/>
            <a:chOff x="628400" y="328165"/>
            <a:chExt cx="2899275" cy="4057102"/>
          </a:xfrm>
        </p:grpSpPr>
        <p:sp>
          <p:nvSpPr>
            <p:cNvPr id="7" name="Cube 6"/>
            <p:cNvSpPr/>
            <p:nvPr/>
          </p:nvSpPr>
          <p:spPr>
            <a:xfrm>
              <a:off x="628400" y="328165"/>
              <a:ext cx="2899275" cy="4057102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25" y="472678"/>
              <a:ext cx="2732194" cy="3890644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4191000" y="1123950"/>
            <a:ext cx="4211607" cy="615529"/>
          </a:xfrm>
          <a:prstGeom prst="rect">
            <a:avLst/>
          </a:prstGeom>
          <a:noFill/>
        </p:spPr>
        <p:txBody>
          <a:bodyPr wrap="square" lIns="91415" tIns="45708" rIns="91415" bIns="45708">
            <a:spAutoFit/>
          </a:bodyPr>
          <a:lstStyle/>
          <a:p>
            <a:pPr algn="ctr"/>
            <a:r>
              <a:rPr lang="en-US" sz="3400" dirty="0">
                <a:ln w="0"/>
                <a:solidFill>
                  <a:srgbClr val="0070C0"/>
                </a:solidFill>
                <a:cs typeface="Calibri" pitchFamily="34" charset="0"/>
              </a:rPr>
              <a:t>Media </a:t>
            </a:r>
            <a:r>
              <a:rPr lang="en-US" sz="3400" dirty="0" err="1">
                <a:ln w="0"/>
                <a:solidFill>
                  <a:srgbClr val="0070C0"/>
                </a:solidFill>
                <a:cs typeface="Calibri" pitchFamily="34" charset="0"/>
              </a:rPr>
              <a:t>Pembelajaran</a:t>
            </a:r>
            <a:endParaRPr lang="en-US" sz="3400" dirty="0">
              <a:ln w="0"/>
              <a:solidFill>
                <a:srgbClr val="0070C0"/>
              </a:solidFill>
              <a:cs typeface="Calibri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191000" y="1847445"/>
            <a:ext cx="4211607" cy="0"/>
          </a:xfrm>
          <a:prstGeom prst="line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3892449" y="2006063"/>
            <a:ext cx="5110704" cy="1145858"/>
            <a:chOff x="3892449" y="2006063"/>
            <a:chExt cx="5110704" cy="1145858"/>
          </a:xfrm>
        </p:grpSpPr>
        <p:sp>
          <p:nvSpPr>
            <p:cNvPr id="15" name="テキスト プレースホルダー 11"/>
            <p:cNvSpPr txBox="1">
              <a:spLocks/>
            </p:cNvSpPr>
            <p:nvPr/>
          </p:nvSpPr>
          <p:spPr>
            <a:xfrm>
              <a:off x="3945115" y="2006063"/>
              <a:ext cx="5030744" cy="63495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342900" indent="-342900" algn="ctr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4000" kern="1200" spc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MATEMATIKA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892449" y="2690256"/>
              <a:ext cx="51107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Untuk</a:t>
              </a:r>
              <a:r>
                <a:rPr 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SMP/MTs </a:t>
              </a:r>
              <a:r>
                <a:rPr lang="en-US" sz="24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Kelas</a:t>
              </a:r>
              <a:r>
                <a:rPr 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VIII</a:t>
              </a:r>
              <a:endParaRPr lang="id-ID" sz="24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9501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000" b="1" dirty="0">
                <a:solidFill>
                  <a:schemeClr val="accent5"/>
                </a:solidFill>
              </a:rPr>
              <a:t>B</a:t>
            </a:r>
            <a:r>
              <a:rPr lang="en-ID" sz="2000" b="1" dirty="0">
                <a:solidFill>
                  <a:schemeClr val="accent5"/>
                </a:solidFill>
              </a:rPr>
              <a:t>. </a:t>
            </a:r>
            <a:r>
              <a:rPr lang="id-ID" sz="2000" b="1" dirty="0" smtClean="0">
                <a:solidFill>
                  <a:schemeClr val="accent5"/>
                </a:solidFill>
              </a:rPr>
              <a:t>Pengertian Gradien (Kemiringan) dari Suatu Ruas Garis </a:t>
            </a:r>
            <a:endParaRPr lang="en-US" sz="2000" b="1" dirty="0">
              <a:solidFill>
                <a:schemeClr val="accent5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9552" y="1131591"/>
            <a:ext cx="8066428" cy="3384375"/>
            <a:chOff x="395536" y="1062783"/>
            <a:chExt cx="8424936" cy="3534791"/>
          </a:xfrm>
        </p:grpSpPr>
        <p:sp>
          <p:nvSpPr>
            <p:cNvPr id="7" name="Rounded Rectangle 6"/>
            <p:cNvSpPr/>
            <p:nvPr/>
          </p:nvSpPr>
          <p:spPr>
            <a:xfrm>
              <a:off x="395536" y="1347613"/>
              <a:ext cx="8424936" cy="3249961"/>
            </a:xfrm>
            <a:prstGeom prst="roundRect">
              <a:avLst/>
            </a:prstGeom>
            <a:ln w="19050">
              <a:prstDash val="dashDot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361950" algn="just">
                <a:spcAft>
                  <a:spcPts val="500"/>
                </a:spcAft>
              </a:pPr>
              <a:r>
                <a:rPr lang="sv-SE" sz="1600" b="1" dirty="0"/>
                <a:t>Gradien</a:t>
              </a:r>
              <a:r>
                <a:rPr lang="sv-SE" sz="1600" dirty="0"/>
                <a:t> </a:t>
              </a:r>
              <a:r>
                <a:rPr lang="sv-SE" sz="1600" b="1" dirty="0"/>
                <a:t>dari suatu ruas garis </a:t>
              </a:r>
              <a:r>
                <a:rPr lang="sv-SE" sz="1600" dirty="0"/>
                <a:t>adalah </a:t>
              </a:r>
              <a:r>
                <a:rPr lang="sv-SE" sz="1600" b="1" dirty="0"/>
                <a:t>tingkat kemiringan dari </a:t>
              </a:r>
              <a:r>
                <a:rPr lang="sv-SE" sz="1600" b="1" dirty="0" smtClean="0"/>
                <a:t>ruas</a:t>
              </a:r>
              <a:r>
                <a:rPr lang="id-ID" sz="1600" b="1" dirty="0" smtClean="0"/>
                <a:t> garis </a:t>
              </a:r>
              <a:r>
                <a:rPr lang="id-ID" sz="1600" b="1" dirty="0"/>
                <a:t>tersebut</a:t>
              </a:r>
              <a:r>
                <a:rPr lang="id-ID" sz="1600" dirty="0"/>
                <a:t>. Semakin curam ruas garisnya, semakin tinggi nilai gradien </a:t>
              </a:r>
              <a:r>
                <a:rPr lang="id-ID" sz="1600" dirty="0" smtClean="0"/>
                <a:t>dari ruas </a:t>
              </a:r>
              <a:r>
                <a:rPr lang="id-ID" sz="1600" dirty="0"/>
                <a:t>garis </a:t>
              </a:r>
              <a:r>
                <a:rPr lang="id-ID" sz="1600" dirty="0" smtClean="0"/>
                <a:t>tersebut.</a:t>
              </a:r>
            </a:p>
            <a:p>
              <a:pPr marL="361950" algn="just">
                <a:spcAft>
                  <a:spcPts val="500"/>
                </a:spcAft>
              </a:pPr>
              <a:r>
                <a:rPr lang="de-DE" sz="1600" dirty="0" smtClean="0"/>
                <a:t>Gradien </a:t>
              </a:r>
              <a:r>
                <a:rPr lang="de-DE" sz="1600" dirty="0"/>
                <a:t>dari ruas garis (</a:t>
              </a:r>
              <a:r>
                <a:rPr lang="de-DE" sz="1600" i="1" dirty="0"/>
                <a:t>AB</a:t>
              </a:r>
              <a:r>
                <a:rPr lang="de-DE" sz="1600" dirty="0"/>
                <a:t>) </a:t>
              </a:r>
              <a:r>
                <a:rPr lang="de-DE" sz="1600" dirty="0" smtClean="0"/>
                <a:t>adalah</a:t>
              </a:r>
              <a:r>
                <a:rPr lang="id-ID" sz="1600" dirty="0" smtClean="0"/>
                <a:t>:</a:t>
              </a:r>
            </a:p>
            <a:p>
              <a:pPr algn="just">
                <a:spcAft>
                  <a:spcPts val="500"/>
                </a:spcAft>
              </a:pPr>
              <a:endParaRPr lang="id-ID" sz="1600" dirty="0" smtClean="0"/>
            </a:p>
            <a:p>
              <a:pPr algn="just">
                <a:spcAft>
                  <a:spcPts val="500"/>
                </a:spcAft>
              </a:pPr>
              <a:endParaRPr lang="id-ID" sz="1600" dirty="0" smtClean="0"/>
            </a:p>
            <a:p>
              <a:pPr marL="361950"/>
              <a:r>
                <a:rPr lang="el-GR" sz="1600" dirty="0"/>
                <a:t>Δ</a:t>
              </a:r>
              <a:r>
                <a:rPr lang="id-ID" sz="1600" i="1" dirty="0"/>
                <a:t>y </a:t>
              </a:r>
              <a:r>
                <a:rPr lang="id-ID" sz="1600" dirty="0"/>
                <a:t>disebut komponen vertikal (tegak), </a:t>
              </a:r>
              <a:r>
                <a:rPr lang="id-ID" sz="1600" dirty="0" smtClean="0"/>
                <a:t>dan</a:t>
              </a:r>
            </a:p>
            <a:p>
              <a:pPr marL="361950"/>
              <a:r>
                <a:rPr lang="el-GR" sz="1600" dirty="0" smtClean="0"/>
                <a:t>Δ</a:t>
              </a:r>
              <a:r>
                <a:rPr lang="id-ID" sz="1600" i="1" dirty="0"/>
                <a:t>x </a:t>
              </a:r>
              <a:r>
                <a:rPr lang="id-ID" sz="1600" dirty="0"/>
                <a:t>disebut komponen horizontal (mendatar</a:t>
              </a:r>
              <a:r>
                <a:rPr lang="id-ID" sz="1600" dirty="0" smtClean="0"/>
                <a:t>).</a:t>
              </a:r>
            </a:p>
            <a:p>
              <a:pPr marL="361950"/>
              <a:r>
                <a:rPr lang="el-GR" sz="1600" dirty="0" smtClean="0"/>
                <a:t>Δ</a:t>
              </a:r>
              <a:r>
                <a:rPr lang="id-ID" sz="1600" i="1" dirty="0"/>
                <a:t>y </a:t>
              </a:r>
              <a:r>
                <a:rPr lang="id-ID" sz="1600" dirty="0"/>
                <a:t>positif jika arahnya ke atas. Sebaliknya, negatif jika arahnya ke </a:t>
              </a:r>
              <a:r>
                <a:rPr lang="id-ID" sz="1600" dirty="0" smtClean="0"/>
                <a:t>bawah.</a:t>
              </a:r>
            </a:p>
            <a:p>
              <a:pPr marL="361950"/>
              <a:r>
                <a:rPr lang="el-GR" sz="1600" dirty="0" smtClean="0"/>
                <a:t>Δ</a:t>
              </a:r>
              <a:r>
                <a:rPr lang="id-ID" sz="1600" i="1" dirty="0"/>
                <a:t>x </a:t>
              </a:r>
              <a:r>
                <a:rPr lang="id-ID" sz="1600" dirty="0"/>
                <a:t>positif jika arahnya ke kanan. Sebaliknya, negatif jika arahnya ke kiri.</a:t>
              </a:r>
              <a:endParaRPr lang="id-ID" sz="1600" dirty="0" smtClean="0"/>
            </a:p>
          </p:txBody>
        </p:sp>
        <p:sp>
          <p:nvSpPr>
            <p:cNvPr id="8" name="Horizontal Scroll 7"/>
            <p:cNvSpPr/>
            <p:nvPr/>
          </p:nvSpPr>
          <p:spPr>
            <a:xfrm>
              <a:off x="899592" y="1062783"/>
              <a:ext cx="2304256" cy="569663"/>
            </a:xfrm>
            <a:prstGeom prst="horizontalScroll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Definisi Gradien</a:t>
              </a:r>
              <a:endParaRPr lang="id-ID" b="1" dirty="0"/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606" y="2715766"/>
            <a:ext cx="2880320" cy="42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85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1487041"/>
            <a:ext cx="791527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643438" y="3787619"/>
            <a:ext cx="4048955" cy="823126"/>
            <a:chOff x="5018845" y="3806024"/>
            <a:chExt cx="4048955" cy="823126"/>
          </a:xfrm>
        </p:grpSpPr>
        <p:grpSp>
          <p:nvGrpSpPr>
            <p:cNvPr id="6" name="Group 19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9" name="Rectangle 8"/>
              <p:cNvSpPr/>
              <p:nvPr/>
            </p:nvSpPr>
            <p:spPr>
              <a:xfrm>
                <a:off x="5312067" y="4037955"/>
                <a:ext cx="369539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2 halaman 96–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97</a:t>
                </a:r>
                <a:endParaRPr lang="id-ID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10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000" b="1" dirty="0" smtClean="0">
                <a:solidFill>
                  <a:schemeClr val="accent5"/>
                </a:solidFill>
              </a:rPr>
              <a:t>C. Pengertian Gradien Garis </a:t>
            </a:r>
            <a:endParaRPr lang="en-US" sz="2000" b="1" dirty="0">
              <a:solidFill>
                <a:schemeClr val="accent5"/>
              </a:solidFill>
            </a:endParaRPr>
          </a:p>
        </p:txBody>
      </p:sp>
      <p:sp>
        <p:nvSpPr>
          <p:cNvPr id="2" name="Folded Corner 1"/>
          <p:cNvSpPr/>
          <p:nvPr/>
        </p:nvSpPr>
        <p:spPr>
          <a:xfrm>
            <a:off x="1470526" y="1571618"/>
            <a:ext cx="6244746" cy="2010524"/>
          </a:xfrm>
          <a:prstGeom prst="foldedCorner">
            <a:avLst/>
          </a:prstGeom>
          <a:blipFill>
            <a:blip r:embed="rId3"/>
            <a:tile tx="0" ty="0" sx="100000" sy="100000" flip="none" algn="tl"/>
          </a:blipFill>
          <a:ln w="19050">
            <a:prstDash val="dash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361950" algn="just"/>
            <a:r>
              <a:rPr lang="sv-SE" dirty="0" smtClean="0"/>
              <a:t>Gradien garis sama dengan gradien ruas garis yang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r>
              <a:rPr lang="en-US" dirty="0" smtClean="0"/>
              <a:t>,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perpanjangan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ruas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garisnya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ruas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diperpanjang</a:t>
            </a:r>
            <a:r>
              <a:rPr lang="en-US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4955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450" y="642924"/>
            <a:ext cx="80391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4643438" y="3787619"/>
            <a:ext cx="4048955" cy="823126"/>
            <a:chOff x="5018845" y="3806024"/>
            <a:chExt cx="4048955" cy="823126"/>
          </a:xfrm>
        </p:grpSpPr>
        <p:grpSp>
          <p:nvGrpSpPr>
            <p:cNvPr id="6" name="Group 19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9" name="Rectangle 8"/>
              <p:cNvSpPr/>
              <p:nvPr/>
            </p:nvSpPr>
            <p:spPr>
              <a:xfrm>
                <a:off x="5312067" y="4037955"/>
                <a:ext cx="369539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3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 halaman 9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8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–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9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9</a:t>
                </a:r>
                <a:endParaRPr lang="id-ID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975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4.3 HUBUNGAN </a:t>
            </a:r>
            <a:r>
              <a:rPr lang="en-US" sz="2000" b="1" dirty="0" smtClean="0"/>
              <a:t>ANTARGRADIEN</a:t>
            </a:r>
            <a:endParaRPr lang="en-US" sz="20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88628" y="849304"/>
            <a:ext cx="6455372" cy="427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2100" b="1" dirty="0">
                <a:solidFill>
                  <a:schemeClr val="accent5"/>
                </a:solidFill>
              </a:rPr>
              <a:t>A. </a:t>
            </a:r>
            <a:r>
              <a:rPr lang="en-US" sz="2100" b="1" dirty="0" err="1" smtClean="0">
                <a:solidFill>
                  <a:schemeClr val="accent5"/>
                </a:solidFill>
              </a:rPr>
              <a:t>Gradien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Garis-Garis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Sejajar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5786" y="1576982"/>
            <a:ext cx="757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dirty="0" err="1" smtClean="0"/>
              <a:t>Misalkan</a:t>
            </a:r>
            <a:r>
              <a:rPr lang="en-US" dirty="0" smtClean="0"/>
              <a:t> </a:t>
            </a:r>
            <a:r>
              <a:rPr lang="en-US" i="1" dirty="0" smtClean="0"/>
              <a:t>g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g</a:t>
            </a:r>
            <a:r>
              <a:rPr lang="en-US" baseline="-25000" dirty="0" smtClean="0"/>
              <a:t>2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g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tiga</a:t>
            </a:r>
            <a:r>
              <a:rPr lang="en-US" dirty="0" smtClean="0"/>
              <a:t>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sejajar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gradien</a:t>
            </a:r>
            <a:r>
              <a:rPr lang="en-US" dirty="0" smtClean="0"/>
              <a:t> </a:t>
            </a:r>
            <a:r>
              <a:rPr lang="en-US" dirty="0" err="1" smtClean="0"/>
              <a:t>berturut-turut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m</a:t>
            </a:r>
            <a:r>
              <a:rPr lang="en-US" baseline="-25000" dirty="0" smtClean="0"/>
              <a:t>2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3</a:t>
            </a:r>
            <a:r>
              <a:rPr lang="en-US" dirty="0" smtClean="0"/>
              <a:t>. </a:t>
            </a:r>
            <a:r>
              <a:rPr lang="en-US" dirty="0" err="1" smtClean="0"/>
              <a:t>Bagaimana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m</a:t>
            </a:r>
            <a:r>
              <a:rPr lang="en-US" baseline="-25000" dirty="0" smtClean="0"/>
              <a:t>2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3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428874"/>
            <a:ext cx="5376872" cy="2051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09511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5786" y="817424"/>
            <a:ext cx="7572428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spcAft>
                <a:spcPts val="500"/>
              </a:spcAft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4.6(a)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4.6(b), </a:t>
            </a:r>
            <a:r>
              <a:rPr lang="en-US" dirty="0" err="1" smtClean="0"/>
              <a:t>gradien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garis-garis</a:t>
            </a:r>
            <a:r>
              <a:rPr lang="en-US" dirty="0" smtClean="0"/>
              <a:t> </a:t>
            </a:r>
            <a:r>
              <a:rPr lang="en-US" i="1" dirty="0" smtClean="0"/>
              <a:t>g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g</a:t>
            </a:r>
            <a:r>
              <a:rPr lang="en-US" baseline="-25000" dirty="0" smtClean="0"/>
              <a:t>2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g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 err="1" smtClean="0"/>
              <a:t>berturut-turut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:</a:t>
            </a:r>
          </a:p>
          <a:p>
            <a:pPr algn="ctr">
              <a:spcAft>
                <a:spcPts val="500"/>
              </a:spcAft>
            </a:pPr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</a:t>
            </a:r>
            <a:r>
              <a:rPr lang="en-US" i="1" dirty="0" smtClean="0"/>
              <a:t>m</a:t>
            </a:r>
            <a:r>
              <a:rPr lang="en-US" baseline="-25000" dirty="0" smtClean="0"/>
              <a:t>2</a:t>
            </a:r>
            <a:r>
              <a:rPr lang="en-US" dirty="0" smtClean="0"/>
              <a:t> = </a:t>
            </a:r>
            <a:r>
              <a:rPr lang="en-US" i="1" dirty="0" smtClean="0"/>
              <a:t>m</a:t>
            </a:r>
            <a:r>
              <a:rPr lang="en-US" baseline="-25000" dirty="0" smtClean="0"/>
              <a:t>3</a:t>
            </a:r>
            <a:r>
              <a:rPr lang="en-US" i="1" dirty="0" smtClean="0"/>
              <a:t> </a:t>
            </a:r>
            <a:r>
              <a:rPr lang="en-US" dirty="0" smtClean="0"/>
              <a:t>=</a:t>
            </a:r>
            <a:r>
              <a:rPr lang="en-US" i="1" dirty="0" smtClean="0"/>
              <a:t>    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</a:t>
            </a:r>
            <a:r>
              <a:rPr lang="en-US" i="1" dirty="0" smtClean="0"/>
              <a:t>m</a:t>
            </a:r>
            <a:r>
              <a:rPr lang="en-US" baseline="-25000" dirty="0" smtClean="0"/>
              <a:t>2</a:t>
            </a:r>
            <a:r>
              <a:rPr lang="en-US" dirty="0" smtClean="0"/>
              <a:t> = </a:t>
            </a:r>
            <a:r>
              <a:rPr lang="en-US" i="1" dirty="0" smtClean="0"/>
              <a:t>m</a:t>
            </a:r>
            <a:r>
              <a:rPr lang="en-US" baseline="-25000" dirty="0" smtClean="0"/>
              <a:t>3</a:t>
            </a:r>
            <a:r>
              <a:rPr lang="en-US" i="1" dirty="0" smtClean="0"/>
              <a:t> </a:t>
            </a:r>
            <a:r>
              <a:rPr lang="en-US" dirty="0" smtClean="0"/>
              <a:t>=</a:t>
            </a:r>
          </a:p>
          <a:p>
            <a:pPr indent="361950" algn="just"/>
            <a:r>
              <a:rPr lang="en-US" dirty="0" smtClean="0"/>
              <a:t>Dari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gambaran</a:t>
            </a:r>
            <a:r>
              <a:rPr lang="en-US" dirty="0" smtClean="0"/>
              <a:t> </a:t>
            </a:r>
            <a:r>
              <a:rPr lang="en-US" dirty="0" err="1" smtClean="0"/>
              <a:t>kerangka</a:t>
            </a:r>
            <a:r>
              <a:rPr lang="en-US" dirty="0" smtClean="0"/>
              <a:t> </a:t>
            </a:r>
            <a:r>
              <a:rPr lang="en-US" dirty="0" err="1" smtClean="0"/>
              <a:t>pemikiran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,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menarik</a:t>
            </a:r>
            <a:r>
              <a:rPr lang="en-US" dirty="0" smtClean="0"/>
              <a:t> </a:t>
            </a:r>
            <a:r>
              <a:rPr lang="en-US" dirty="0" err="1" smtClean="0"/>
              <a:t>kesimpulan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 (</a:t>
            </a:r>
            <a:r>
              <a:rPr lang="en-US" dirty="0" err="1" smtClean="0"/>
              <a:t>generalisasi</a:t>
            </a:r>
            <a:r>
              <a:rPr lang="en-US" dirty="0" smtClean="0"/>
              <a:t>)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garis-garis</a:t>
            </a:r>
            <a:r>
              <a:rPr lang="en-US" dirty="0" smtClean="0"/>
              <a:t> yang </a:t>
            </a:r>
            <a:r>
              <a:rPr lang="en-US" dirty="0" err="1" smtClean="0"/>
              <a:t>sejajar</a:t>
            </a:r>
            <a:r>
              <a:rPr lang="en-US" dirty="0" smtClean="0"/>
              <a:t> </a:t>
            </a:r>
            <a:r>
              <a:rPr lang="en-US" dirty="0" err="1" smtClean="0"/>
              <a:t>gradiennya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276724" y="1428742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4" y="1428742"/>
                        <a:ext cx="152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319854" y="1428742"/>
          <a:ext cx="609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6" imgW="609480" imgH="393480" progId="Equation.DSMT4">
                  <p:embed/>
                </p:oleObj>
              </mc:Choice>
              <mc:Fallback>
                <p:oleObj name="Equation" r:id="rId6" imgW="60948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9854" y="1428742"/>
                        <a:ext cx="609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6263" y="2781310"/>
            <a:ext cx="79914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88628" y="514350"/>
            <a:ext cx="6455372" cy="3799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000" b="1" dirty="0">
                <a:solidFill>
                  <a:schemeClr val="accent5"/>
                </a:solidFill>
              </a:rPr>
              <a:t>B</a:t>
            </a:r>
            <a:r>
              <a:rPr lang="en-ID" sz="2000" b="1" dirty="0">
                <a:solidFill>
                  <a:schemeClr val="accent5"/>
                </a:solidFill>
              </a:rPr>
              <a:t>. </a:t>
            </a:r>
            <a:r>
              <a:rPr lang="en-US" sz="2000" b="1" dirty="0" err="1" smtClean="0">
                <a:solidFill>
                  <a:schemeClr val="accent5"/>
                </a:solidFill>
              </a:rPr>
              <a:t>Gradien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en-US" sz="2000" b="1" dirty="0" err="1" smtClean="0">
                <a:solidFill>
                  <a:schemeClr val="accent5"/>
                </a:solidFill>
              </a:rPr>
              <a:t>Dua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en-US" sz="2000" b="1" dirty="0" err="1" smtClean="0">
                <a:solidFill>
                  <a:schemeClr val="accent5"/>
                </a:solidFill>
              </a:rPr>
              <a:t>Garis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en-US" sz="2000" b="1" dirty="0" err="1" smtClean="0">
                <a:solidFill>
                  <a:schemeClr val="accent5"/>
                </a:solidFill>
              </a:rPr>
              <a:t>Saling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en-US" sz="2000" b="1" dirty="0" err="1" smtClean="0">
                <a:solidFill>
                  <a:schemeClr val="accent5"/>
                </a:solidFill>
              </a:rPr>
              <a:t>Tegak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en-US" sz="2000" b="1" dirty="0" err="1" smtClean="0">
                <a:solidFill>
                  <a:schemeClr val="accent5"/>
                </a:solidFill>
              </a:rPr>
              <a:t>Lurus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id-ID" sz="2000" b="1" dirty="0" smtClean="0">
                <a:solidFill>
                  <a:schemeClr val="accent5"/>
                </a:solidFill>
              </a:rPr>
              <a:t> </a:t>
            </a:r>
            <a:endParaRPr lang="en-US" sz="2000" b="1" dirty="0">
              <a:solidFill>
                <a:schemeClr val="accent5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5786" y="1540557"/>
            <a:ext cx="75724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1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gradien-gradien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ruas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tegak</a:t>
            </a:r>
            <a:r>
              <a:rPr lang="en-US" dirty="0" smtClean="0"/>
              <a:t> </a:t>
            </a:r>
            <a:r>
              <a:rPr lang="en-US" dirty="0" err="1" smtClean="0"/>
              <a:t>lurus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: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perpanjangan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ruas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mengubah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gradien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tegak</a:t>
            </a:r>
            <a:r>
              <a:rPr lang="en-US" dirty="0" smtClean="0"/>
              <a:t> </a:t>
            </a:r>
            <a:r>
              <a:rPr lang="en-US" dirty="0" err="1" smtClean="0"/>
              <a:t>lurus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syarat</a:t>
            </a:r>
            <a:r>
              <a:rPr lang="en-US" dirty="0" smtClean="0"/>
              <a:t> yang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gradien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ruas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tegak</a:t>
            </a:r>
            <a:r>
              <a:rPr lang="en-US" dirty="0" smtClean="0"/>
              <a:t> </a:t>
            </a:r>
            <a:r>
              <a:rPr lang="en-US" dirty="0" err="1" smtClean="0"/>
              <a:t>lurus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205038"/>
            <a:ext cx="286194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1985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20786" y="57387"/>
            <a:ext cx="7837414" cy="3581163"/>
            <a:chOff x="982980" y="1512838"/>
            <a:chExt cx="10088880" cy="4000858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28011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4790245" y="3806024"/>
            <a:ext cx="4048955" cy="823126"/>
            <a:chOff x="5018845" y="3806024"/>
            <a:chExt cx="4048955" cy="823126"/>
          </a:xfrm>
        </p:grpSpPr>
        <p:grpSp>
          <p:nvGrpSpPr>
            <p:cNvPr id="4" name="Group 11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5336664" y="4063484"/>
                <a:ext cx="3611245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4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en-ID" sz="1700" b="1" dirty="0" smtClean="0">
                    <a:solidFill>
                      <a:schemeClr val="bg1"/>
                    </a:solidFill>
                  </a:rPr>
                  <a:t>103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–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104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2143108" y="853849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Perhatikan</a:t>
            </a:r>
            <a:r>
              <a:rPr lang="en-US" sz="1600" dirty="0" smtClean="0"/>
              <a:t> </a:t>
            </a:r>
            <a:r>
              <a:rPr lang="en-US" sz="1600" dirty="0" err="1" smtClean="0"/>
              <a:t>gambar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samping</a:t>
            </a:r>
            <a:r>
              <a:rPr lang="en-US" sz="1600" dirty="0" smtClean="0"/>
              <a:t>. </a:t>
            </a:r>
            <a:r>
              <a:rPr lang="en-US" sz="1600" dirty="0" err="1" smtClean="0"/>
              <a:t>Tentukan</a:t>
            </a:r>
            <a:r>
              <a:rPr lang="en-US" sz="1600" dirty="0" smtClean="0"/>
              <a:t> </a:t>
            </a:r>
            <a:r>
              <a:rPr lang="en-US" sz="1600" dirty="0" err="1" smtClean="0"/>
              <a:t>gradien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tegak</a:t>
            </a:r>
            <a:r>
              <a:rPr lang="en-US" sz="1600" dirty="0" smtClean="0"/>
              <a:t> </a:t>
            </a:r>
            <a:r>
              <a:rPr lang="en-US" sz="1600" dirty="0" err="1" smtClean="0"/>
              <a:t>lurus</a:t>
            </a:r>
            <a:r>
              <a:rPr lang="en-US" sz="1600" dirty="0" smtClean="0"/>
              <a:t>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</a:t>
            </a:r>
            <a:r>
              <a:rPr lang="en-US" sz="1600" i="1" dirty="0" smtClean="0"/>
              <a:t>m.</a:t>
            </a:r>
            <a:endParaRPr lang="en-U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8162" y="785799"/>
            <a:ext cx="1333510" cy="10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16"/>
          <p:cNvSpPr/>
          <p:nvPr/>
        </p:nvSpPr>
        <p:spPr>
          <a:xfrm>
            <a:off x="642910" y="1857370"/>
            <a:ext cx="58579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err="1" smtClean="0"/>
              <a:t>Jawab</a:t>
            </a:r>
            <a:r>
              <a:rPr lang="en-US" sz="1600" b="1" dirty="0" smtClean="0"/>
              <a:t>:</a:t>
            </a:r>
          </a:p>
          <a:p>
            <a:r>
              <a:rPr lang="en-US" sz="1600" i="1" dirty="0" smtClean="0"/>
              <a:t>m </a:t>
            </a:r>
            <a:r>
              <a:rPr lang="en-US" sz="1600" dirty="0" smtClean="0"/>
              <a:t>= (</a:t>
            </a:r>
            <a:r>
              <a:rPr lang="en-US" sz="1600" dirty="0" err="1" smtClean="0"/>
              <a:t>ke</a:t>
            </a:r>
            <a:r>
              <a:rPr lang="en-US" sz="1600" dirty="0" smtClean="0"/>
              <a:t> </a:t>
            </a:r>
            <a:r>
              <a:rPr lang="en-US" sz="1600" dirty="0" err="1" smtClean="0"/>
              <a:t>bawah</a:t>
            </a:r>
            <a:r>
              <a:rPr lang="en-US" sz="1600" dirty="0" smtClean="0"/>
              <a:t> 4) / (</a:t>
            </a:r>
            <a:r>
              <a:rPr lang="en-US" sz="1600" dirty="0" err="1" smtClean="0"/>
              <a:t>ke</a:t>
            </a:r>
            <a:r>
              <a:rPr lang="en-US" sz="1600" dirty="0" smtClean="0"/>
              <a:t> </a:t>
            </a:r>
            <a:r>
              <a:rPr lang="en-US" sz="1600" dirty="0" err="1" smtClean="0"/>
              <a:t>kiri</a:t>
            </a:r>
            <a:r>
              <a:rPr lang="en-US" sz="1600" dirty="0" smtClean="0"/>
              <a:t> 6) =      =</a:t>
            </a:r>
          </a:p>
          <a:p>
            <a:r>
              <a:rPr lang="en-US" sz="1600" dirty="0" err="1" smtClean="0"/>
              <a:t>Gradien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tegak</a:t>
            </a:r>
            <a:r>
              <a:rPr lang="en-US" sz="1600" dirty="0" smtClean="0"/>
              <a:t> </a:t>
            </a:r>
            <a:r>
              <a:rPr lang="en-US" sz="1600" dirty="0" err="1" smtClean="0"/>
              <a:t>lurus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</a:t>
            </a:r>
            <a:r>
              <a:rPr lang="en-US" sz="1600" i="1" dirty="0" smtClean="0"/>
              <a:t>m</a:t>
            </a:r>
            <a:r>
              <a:rPr lang="en-US" sz="1600" dirty="0" smtClean="0"/>
              <a:t>:</a:t>
            </a:r>
          </a:p>
          <a:p>
            <a:r>
              <a:rPr lang="en-US" sz="1600" i="1" dirty="0" smtClean="0"/>
              <a:t>m</a:t>
            </a:r>
            <a:r>
              <a:rPr lang="en-US" sz="1600" baseline="-25000" dirty="0" smtClean="0"/>
              <a:t>1 </a:t>
            </a:r>
            <a:r>
              <a:rPr lang="en-US" sz="1600" dirty="0" smtClean="0"/>
              <a:t>× </a:t>
            </a:r>
            <a:r>
              <a:rPr lang="en-US" sz="1600" i="1" dirty="0" smtClean="0"/>
              <a:t>m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= −1</a:t>
            </a:r>
          </a:p>
          <a:p>
            <a:r>
              <a:rPr lang="en-US" sz="1600" dirty="0" smtClean="0"/>
              <a:t>      × </a:t>
            </a:r>
            <a:r>
              <a:rPr lang="en-US" sz="1600" i="1" dirty="0" smtClean="0"/>
              <a:t>m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= −1</a:t>
            </a:r>
          </a:p>
          <a:p>
            <a:r>
              <a:rPr lang="en-US" sz="1600" i="1" dirty="0" smtClean="0"/>
              <a:t>         m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=</a:t>
            </a:r>
          </a:p>
          <a:p>
            <a:r>
              <a:rPr lang="en-US" sz="1600" dirty="0" err="1" smtClean="0"/>
              <a:t>Jadi</a:t>
            </a:r>
            <a:r>
              <a:rPr lang="en-US" sz="1600" dirty="0" smtClean="0"/>
              <a:t>, </a:t>
            </a:r>
            <a:r>
              <a:rPr lang="en-US" sz="1600" dirty="0" err="1" smtClean="0"/>
              <a:t>gradien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tegak</a:t>
            </a:r>
            <a:r>
              <a:rPr lang="en-US" sz="1600" dirty="0" smtClean="0"/>
              <a:t> </a:t>
            </a:r>
            <a:r>
              <a:rPr lang="en-US" sz="1600" dirty="0" err="1" smtClean="0"/>
              <a:t>lurus</a:t>
            </a:r>
            <a:r>
              <a:rPr lang="en-US" sz="1600" dirty="0" smtClean="0"/>
              <a:t>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</a:t>
            </a:r>
            <a:r>
              <a:rPr lang="en-US" sz="1600" i="1" dirty="0" smtClean="0"/>
              <a:t>m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214678" y="2071684"/>
          <a:ext cx="228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7" imgW="228600" imgH="393480" progId="Equation.DSMT4">
                  <p:embed/>
                </p:oleObj>
              </mc:Choice>
              <mc:Fallback>
                <p:oleObj name="Equation" r:id="rId7" imgW="22860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78" y="2071684"/>
                        <a:ext cx="228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3633782" y="2071684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9" imgW="152280" imgH="393480" progId="Equation.DSMT4">
                  <p:embed/>
                </p:oleObj>
              </mc:Choice>
              <mc:Fallback>
                <p:oleObj name="Equation" r:id="rId9" imgW="15228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2" y="2071684"/>
                        <a:ext cx="152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776262" y="2820992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11" imgW="152280" imgH="393480" progId="Equation.DSMT4">
                  <p:embed/>
                </p:oleObj>
              </mc:Choice>
              <mc:Fallback>
                <p:oleObj name="Equation" r:id="rId11" imgW="15228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62" y="2820992"/>
                        <a:ext cx="152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1500166" y="3071816"/>
          <a:ext cx="254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12" imgW="253800" imgH="393480" progId="Equation.DSMT4">
                  <p:embed/>
                </p:oleObj>
              </mc:Choice>
              <mc:Fallback>
                <p:oleObj name="Equation" r:id="rId12" imgW="25380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3071816"/>
                        <a:ext cx="254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643570" y="3249620"/>
          <a:ext cx="254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14" imgW="253800" imgH="393480" progId="Equation.DSMT4">
                  <p:embed/>
                </p:oleObj>
              </mc:Choice>
              <mc:Fallback>
                <p:oleObj name="Equation" r:id="rId14" imgW="253800" imgH="393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3249620"/>
                        <a:ext cx="254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910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975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4.4 PERSAMAAN GARIS LURUS</a:t>
            </a:r>
            <a:endParaRPr lang="en-US" sz="20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88628" y="849304"/>
            <a:ext cx="6455372" cy="427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2100" b="1" dirty="0">
                <a:solidFill>
                  <a:schemeClr val="accent5"/>
                </a:solidFill>
              </a:rPr>
              <a:t>A. </a:t>
            </a:r>
            <a:r>
              <a:rPr lang="en-US" sz="2100" b="1" dirty="0" err="1" smtClean="0">
                <a:solidFill>
                  <a:schemeClr val="accent5"/>
                </a:solidFill>
              </a:rPr>
              <a:t>Persamaan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Garis</a:t>
            </a:r>
            <a:r>
              <a:rPr lang="en-US" sz="2100" b="1" dirty="0" smtClean="0">
                <a:solidFill>
                  <a:schemeClr val="accent5"/>
                </a:solidFill>
              </a:rPr>
              <a:t> yang </a:t>
            </a:r>
            <a:r>
              <a:rPr lang="en-US" sz="2100" b="1" dirty="0" err="1" smtClean="0">
                <a:solidFill>
                  <a:schemeClr val="accent5"/>
                </a:solidFill>
              </a:rPr>
              <a:t>Melalui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Dua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Titik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643042" y="1500180"/>
            <a:ext cx="5929354" cy="1714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 algn="just"/>
            <a:r>
              <a:rPr lang="sv-SE" sz="1600" dirty="0" smtClean="0">
                <a:solidFill>
                  <a:sysClr val="windowText" lastClr="000000"/>
                </a:solidFill>
              </a:rPr>
              <a:t>Persamaan garis adalah kalimat matematika yang selalu benar untuk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koordinat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setiap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titik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yang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berada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pada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garis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yang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dimaksud</a:t>
            </a:r>
            <a:r>
              <a:rPr lang="en-US" sz="1600" dirty="0" smtClean="0">
                <a:solidFill>
                  <a:sysClr val="windowText" lastClr="000000"/>
                </a:solidFill>
              </a:rPr>
              <a:t>.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Jika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i="1" dirty="0" smtClean="0">
                <a:solidFill>
                  <a:sysClr val="windowText" lastClr="000000"/>
                </a:solidFill>
              </a:rPr>
              <a:t>g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adalah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sebuah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garis</a:t>
            </a:r>
            <a:r>
              <a:rPr lang="en-US" sz="1600" dirty="0" smtClean="0">
                <a:solidFill>
                  <a:sysClr val="windowText" lastClr="000000"/>
                </a:solidFill>
              </a:rPr>
              <a:t>,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maka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persamaan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garis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g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adalah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persamaan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dalam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i="1" dirty="0" smtClean="0">
                <a:solidFill>
                  <a:sysClr val="windowText" lastClr="000000"/>
                </a:solidFill>
              </a:rPr>
              <a:t>x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dan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i="1" dirty="0" smtClean="0">
                <a:solidFill>
                  <a:sysClr val="windowText" lastClr="000000"/>
                </a:solidFill>
              </a:rPr>
              <a:t>y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sehingga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untuk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setiap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titik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(</a:t>
            </a:r>
            <a:r>
              <a:rPr lang="en-US" sz="1600" i="1" dirty="0" smtClean="0">
                <a:solidFill>
                  <a:sysClr val="windowText" lastClr="000000"/>
                </a:solidFill>
              </a:rPr>
              <a:t>x</a:t>
            </a:r>
            <a:r>
              <a:rPr lang="en-US" sz="1600" dirty="0" smtClean="0">
                <a:solidFill>
                  <a:sysClr val="windowText" lastClr="000000"/>
                </a:solidFill>
              </a:rPr>
              <a:t>, </a:t>
            </a:r>
            <a:r>
              <a:rPr lang="en-US" sz="1600" i="1" dirty="0" smtClean="0">
                <a:solidFill>
                  <a:sysClr val="windowText" lastClr="000000"/>
                </a:solidFill>
              </a:rPr>
              <a:t>y</a:t>
            </a:r>
            <a:r>
              <a:rPr lang="en-US" sz="1600" dirty="0" smtClean="0">
                <a:solidFill>
                  <a:sysClr val="windowText" lastClr="000000"/>
                </a:solidFill>
              </a:rPr>
              <a:t>) yang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memenuhi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persamaan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tersebut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merupakan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titik-titik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yang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terletak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pada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dirty="0" err="1" smtClean="0">
                <a:solidFill>
                  <a:sysClr val="windowText" lastClr="000000"/>
                </a:solidFill>
              </a:rPr>
              <a:t>garis</a:t>
            </a:r>
            <a:r>
              <a:rPr lang="en-US" sz="160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i="1" dirty="0" smtClean="0">
                <a:solidFill>
                  <a:sysClr val="windowText" lastClr="000000"/>
                </a:solidFill>
              </a:rPr>
              <a:t>g</a:t>
            </a:r>
            <a:r>
              <a:rPr lang="en-US" sz="1600" dirty="0" smtClean="0">
                <a:solidFill>
                  <a:sysClr val="windowText" lastClr="000000"/>
                </a:solidFill>
              </a:rPr>
              <a:t>.</a:t>
            </a:r>
            <a:endParaRPr 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0166" y="3416864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Persamaan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i="1" dirty="0" smtClean="0"/>
              <a:t>A</a:t>
            </a:r>
            <a:r>
              <a:rPr lang="en-US" dirty="0" smtClean="0"/>
              <a:t>(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y</a:t>
            </a:r>
            <a:r>
              <a:rPr lang="en-US" baseline="-25000" dirty="0" smtClean="0"/>
              <a:t>1</a:t>
            </a:r>
            <a:r>
              <a:rPr lang="en-US" dirty="0" smtClean="0"/>
              <a:t>) </a:t>
            </a:r>
            <a:r>
              <a:rPr lang="es-ES" dirty="0" smtClean="0"/>
              <a:t>dan </a:t>
            </a:r>
            <a:r>
              <a:rPr lang="en-US" dirty="0" smtClean="0"/>
              <a:t>B(x</a:t>
            </a:r>
            <a:r>
              <a:rPr lang="en-US" baseline="-25000" dirty="0" smtClean="0"/>
              <a:t>2</a:t>
            </a:r>
            <a:r>
              <a:rPr lang="en-US" dirty="0" smtClean="0"/>
              <a:t>, y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s-ES" dirty="0" smtClean="0"/>
              <a:t> </a:t>
            </a:r>
            <a:r>
              <a:rPr lang="es-ES" dirty="0" err="1" smtClean="0"/>
              <a:t>adalah</a:t>
            </a:r>
            <a:r>
              <a:rPr lang="es-ES" dirty="0" smtClean="0"/>
              <a:t>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1847" y="3857634"/>
            <a:ext cx="26574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09511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047999" y="285750"/>
            <a:ext cx="6090583" cy="6429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1950" indent="-361950" algn="just"/>
            <a:r>
              <a:rPr lang="en-US" sz="2100" b="1" dirty="0" smtClean="0">
                <a:solidFill>
                  <a:schemeClr val="accent5"/>
                </a:solidFill>
              </a:rPr>
              <a:t>B.  </a:t>
            </a:r>
            <a:r>
              <a:rPr lang="en-US" sz="2100" b="1" dirty="0" err="1" smtClean="0">
                <a:solidFill>
                  <a:schemeClr val="accent5"/>
                </a:solidFill>
              </a:rPr>
              <a:t>Persamaan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Garis</a:t>
            </a:r>
            <a:r>
              <a:rPr lang="en-US" sz="2100" b="1" dirty="0" smtClean="0">
                <a:solidFill>
                  <a:schemeClr val="accent5"/>
                </a:solidFill>
              </a:rPr>
              <a:t> yang </a:t>
            </a:r>
            <a:r>
              <a:rPr lang="en-US" sz="2100" b="1" dirty="0" err="1" smtClean="0">
                <a:solidFill>
                  <a:schemeClr val="accent5"/>
                </a:solidFill>
              </a:rPr>
              <a:t>Melalui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Sebuah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Titik</a:t>
            </a:r>
            <a:r>
              <a:rPr lang="en-US" sz="2100" b="1" dirty="0" smtClean="0">
                <a:solidFill>
                  <a:schemeClr val="accent5"/>
                </a:solidFill>
              </a:rPr>
              <a:t> (</a:t>
            </a:r>
            <a:r>
              <a:rPr lang="en-US" sz="2100" b="1" i="1" dirty="0" smtClean="0">
                <a:solidFill>
                  <a:schemeClr val="accent5"/>
                </a:solidFill>
              </a:rPr>
              <a:t>x</a:t>
            </a:r>
            <a:r>
              <a:rPr lang="en-US" sz="2100" b="1" baseline="-25000" dirty="0" smtClean="0">
                <a:solidFill>
                  <a:srgbClr val="0099CC"/>
                </a:solidFill>
              </a:rPr>
              <a:t>1</a:t>
            </a:r>
            <a:r>
              <a:rPr lang="en-US" sz="2100" b="1" dirty="0" smtClean="0">
                <a:solidFill>
                  <a:schemeClr val="accent5"/>
                </a:solidFill>
              </a:rPr>
              <a:t>, </a:t>
            </a:r>
            <a:r>
              <a:rPr lang="en-US" sz="2100" b="1" i="1" dirty="0" smtClean="0">
                <a:solidFill>
                  <a:schemeClr val="accent5"/>
                </a:solidFill>
              </a:rPr>
              <a:t>y</a:t>
            </a:r>
            <a:r>
              <a:rPr lang="en-US" sz="2100" b="1" baseline="-25000" dirty="0" smtClean="0">
                <a:solidFill>
                  <a:srgbClr val="0099CC"/>
                </a:solidFill>
              </a:rPr>
              <a:t>1</a:t>
            </a:r>
            <a:r>
              <a:rPr lang="en-US" sz="2100" b="1" dirty="0" smtClean="0">
                <a:solidFill>
                  <a:schemeClr val="accent5"/>
                </a:solidFill>
              </a:rPr>
              <a:t>)</a:t>
            </a:r>
            <a:r>
              <a:rPr lang="en-US" sz="2100" b="1" dirty="0" smtClean="0">
                <a:solidFill>
                  <a:srgbClr val="33CCCC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dengan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Gradien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i="1" dirty="0" smtClean="0">
                <a:solidFill>
                  <a:schemeClr val="accent5"/>
                </a:solidFill>
              </a:rPr>
              <a:t>m</a:t>
            </a:r>
            <a:endParaRPr lang="en-US" sz="2100" b="1" dirty="0">
              <a:solidFill>
                <a:srgbClr val="6699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048000" y="2643188"/>
            <a:ext cx="6090583" cy="64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1950" indent="-361950"/>
            <a:r>
              <a:rPr lang="en-US" sz="2100" b="1" dirty="0" smtClean="0">
                <a:solidFill>
                  <a:schemeClr val="accent5"/>
                </a:solidFill>
              </a:rPr>
              <a:t>C.  </a:t>
            </a:r>
            <a:r>
              <a:rPr lang="en-US" sz="2100" b="1" dirty="0" err="1" smtClean="0">
                <a:solidFill>
                  <a:schemeClr val="accent5"/>
                </a:solidFill>
              </a:rPr>
              <a:t>Persamaan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Gradien</a:t>
            </a:r>
            <a:r>
              <a:rPr lang="en-US" sz="2100" b="1" dirty="0" smtClean="0">
                <a:solidFill>
                  <a:schemeClr val="accent5"/>
                </a:solidFill>
              </a:rPr>
              <a:t> yang </a:t>
            </a:r>
            <a:r>
              <a:rPr lang="en-US" sz="2100" b="1" dirty="0" err="1" smtClean="0">
                <a:solidFill>
                  <a:schemeClr val="accent5"/>
                </a:solidFill>
              </a:rPr>
              <a:t>Memotong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Sumbu</a:t>
            </a:r>
            <a:r>
              <a:rPr lang="en-US" sz="2100" b="1" dirty="0" smtClean="0">
                <a:solidFill>
                  <a:schemeClr val="accent5"/>
                </a:solidFill>
              </a:rPr>
              <a:t>-</a:t>
            </a:r>
            <a:r>
              <a:rPr lang="en-US" sz="2100" b="1" i="1" dirty="0" smtClean="0">
                <a:solidFill>
                  <a:schemeClr val="accent5"/>
                </a:solidFill>
              </a:rPr>
              <a:t>Y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di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Sebuah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Titik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dengan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dirty="0" err="1" smtClean="0">
                <a:solidFill>
                  <a:schemeClr val="accent5"/>
                </a:solidFill>
              </a:rPr>
              <a:t>Gradien</a:t>
            </a:r>
            <a:r>
              <a:rPr lang="en-US" sz="2100" b="1" dirty="0" smtClean="0">
                <a:solidFill>
                  <a:schemeClr val="accent5"/>
                </a:solidFill>
              </a:rPr>
              <a:t> </a:t>
            </a:r>
            <a:r>
              <a:rPr lang="en-US" sz="2100" b="1" i="1" dirty="0" smtClean="0">
                <a:solidFill>
                  <a:schemeClr val="accent5"/>
                </a:solidFill>
              </a:rPr>
              <a:t>m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6747" y="857238"/>
            <a:ext cx="185786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0656" y="1814510"/>
            <a:ext cx="2114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3071802" y="1068163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 smtClean="0"/>
              <a:t>Persamaan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i="1" dirty="0" smtClean="0"/>
              <a:t>A</a:t>
            </a:r>
            <a:r>
              <a:rPr lang="en-US" dirty="0" smtClean="0"/>
              <a:t>(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y</a:t>
            </a:r>
            <a:r>
              <a:rPr lang="en-US" baseline="-25000" dirty="0" smtClean="0"/>
              <a:t>1</a:t>
            </a:r>
            <a:r>
              <a:rPr lang="en-US" dirty="0" smtClean="0"/>
              <a:t>) </a:t>
            </a:r>
            <a:r>
              <a:rPr lang="es-ES" dirty="0" err="1" smtClean="0"/>
              <a:t>dengan</a:t>
            </a:r>
            <a:r>
              <a:rPr lang="es-ES" dirty="0" smtClean="0"/>
              <a:t> </a:t>
            </a:r>
            <a:r>
              <a:rPr lang="es-ES" dirty="0" err="1" smtClean="0"/>
              <a:t>gradien</a:t>
            </a:r>
            <a:r>
              <a:rPr lang="es-ES" dirty="0" smtClean="0"/>
              <a:t> m </a:t>
            </a:r>
            <a:r>
              <a:rPr lang="es-ES" dirty="0" err="1" smtClean="0"/>
              <a:t>adalah</a:t>
            </a:r>
            <a:r>
              <a:rPr lang="es-ES" dirty="0" smtClean="0"/>
              <a:t>: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686871"/>
            <a:ext cx="1428760" cy="195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16"/>
          <p:cNvSpPr/>
          <p:nvPr/>
        </p:nvSpPr>
        <p:spPr>
          <a:xfrm>
            <a:off x="3071802" y="3286130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i="1" dirty="0" smtClean="0"/>
              <a:t>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gradien</a:t>
            </a:r>
            <a:r>
              <a:rPr lang="en-US" dirty="0" smtClean="0"/>
              <a:t> </a:t>
            </a:r>
            <a:r>
              <a:rPr lang="en-US" i="1" dirty="0" smtClean="0"/>
              <a:t>m </a:t>
            </a:r>
            <a:r>
              <a:rPr lang="en-US" dirty="0" err="1" smtClean="0"/>
              <a:t>memotong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-</a:t>
            </a:r>
            <a:r>
              <a:rPr lang="en-US" i="1" dirty="0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 </a:t>
            </a:r>
            <a:r>
              <a:rPr lang="en-US" dirty="0" err="1" smtClean="0"/>
              <a:t>titik</a:t>
            </a:r>
            <a:r>
              <a:rPr lang="en-US" dirty="0" smtClean="0"/>
              <a:t> (0, </a:t>
            </a:r>
            <a:r>
              <a:rPr lang="en-US" i="1" dirty="0" smtClean="0"/>
              <a:t>c</a:t>
            </a:r>
            <a:r>
              <a:rPr lang="en-US" dirty="0" smtClean="0"/>
              <a:t>), </a:t>
            </a:r>
            <a:r>
              <a:rPr lang="sv-SE" dirty="0" smtClean="0"/>
              <a:t>maka persamaan garis </a:t>
            </a:r>
            <a:r>
              <a:rPr lang="sv-SE" i="1" dirty="0" smtClean="0"/>
              <a:t>g</a:t>
            </a:r>
            <a:r>
              <a:rPr lang="sv-SE" dirty="0" smtClean="0"/>
              <a:t> adalah: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500694" y="4000510"/>
            <a:ext cx="1339213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en-US" i="1" dirty="0" smtClean="0"/>
              <a:t>g</a:t>
            </a:r>
            <a:r>
              <a:rPr lang="en-US" dirty="0" smtClean="0"/>
              <a:t>:</a:t>
            </a:r>
            <a:r>
              <a:rPr lang="en-US" i="1" dirty="0" smtClean="0"/>
              <a:t> y </a:t>
            </a:r>
            <a:r>
              <a:rPr lang="en-US" dirty="0" smtClean="0"/>
              <a:t>=</a:t>
            </a:r>
            <a:r>
              <a:rPr lang="en-US" i="1" dirty="0" smtClean="0"/>
              <a:t> </a:t>
            </a:r>
            <a:r>
              <a:rPr lang="en-US" i="1" dirty="0" err="1" smtClean="0"/>
              <a:t>mx</a:t>
            </a:r>
            <a:r>
              <a:rPr lang="en-US" i="1" dirty="0" smtClean="0"/>
              <a:t> </a:t>
            </a:r>
            <a:r>
              <a:rPr lang="en-US" dirty="0" smtClean="0"/>
              <a:t>+</a:t>
            </a:r>
            <a:r>
              <a:rPr lang="en-US" i="1" dirty="0" smtClean="0"/>
              <a:t> 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381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779928" cy="51435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79869" y="1318998"/>
            <a:ext cx="7162538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d-ID" sz="4000" b="1" dirty="0" smtClean="0">
                <a:latin typeface="Arial" pitchFamily="34" charset="0"/>
                <a:cs typeface="Arial" pitchFamily="34" charset="0"/>
              </a:rPr>
              <a:t>PERSAMAAN GARIS LURUS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444208" y="4569971"/>
            <a:ext cx="2736304" cy="2363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1622" tIns="40811" rIns="81622" bIns="40811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sz="1000" b="1" dirty="0" err="1" smtClean="0">
                <a:solidFill>
                  <a:schemeClr val="tx2"/>
                </a:solidFill>
                <a:cs typeface="Calibri" pitchFamily="34" charset="0"/>
              </a:rPr>
              <a:t>Sumber:</a:t>
            </a:r>
            <a:r>
              <a:rPr lang="en-US" sz="1000" b="1" i="1" dirty="0" err="1" smtClean="0">
                <a:solidFill>
                  <a:schemeClr val="tx2"/>
                </a:solidFill>
                <a:cs typeface="Calibri" pitchFamily="34" charset="0"/>
              </a:rPr>
              <a:t>shutterstock.com</a:t>
            </a:r>
            <a:endParaRPr lang="id-ID" sz="1000" b="1" i="1" dirty="0">
              <a:solidFill>
                <a:schemeClr val="tx2"/>
              </a:solidFill>
              <a:cs typeface="Calibr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4361"/>
            <a:ext cx="9144001" cy="43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88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20786" y="57387"/>
            <a:ext cx="7837414" cy="3581163"/>
            <a:chOff x="982980" y="1512838"/>
            <a:chExt cx="10088880" cy="4000858"/>
          </a:xfrm>
        </p:grpSpPr>
        <p:sp>
          <p:nvSpPr>
            <p:cNvPr id="7" name="Rectangle 6"/>
            <p:cNvSpPr/>
            <p:nvPr/>
          </p:nvSpPr>
          <p:spPr>
            <a:xfrm>
              <a:off x="982980" y="2233580"/>
              <a:ext cx="10088880" cy="328011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642910" y="732998"/>
            <a:ext cx="7143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Tentukan</a:t>
            </a:r>
            <a:r>
              <a:rPr lang="en-US" sz="1600" dirty="0" smtClean="0"/>
              <a:t> </a:t>
            </a:r>
            <a:r>
              <a:rPr lang="en-US" sz="1600" dirty="0" err="1" smtClean="0"/>
              <a:t>persamaan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</a:t>
            </a:r>
            <a:r>
              <a:rPr lang="en-US" sz="1600" i="1" dirty="0" smtClean="0"/>
              <a:t>h</a:t>
            </a:r>
            <a:r>
              <a:rPr lang="en-US" sz="1600" dirty="0" smtClean="0"/>
              <a:t> </a:t>
            </a:r>
            <a:r>
              <a:rPr lang="sv-SE" sz="1600" dirty="0" smtClean="0"/>
              <a:t>melalui titik (0, 6) dengan gradien </a:t>
            </a:r>
            <a:r>
              <a:rPr lang="en-US" sz="1600" i="1" dirty="0" smtClean="0"/>
              <a:t>m</a:t>
            </a:r>
            <a:r>
              <a:rPr lang="en-US" sz="1600" baseline="-25000" dirty="0" smtClean="0"/>
              <a:t>2</a:t>
            </a:r>
            <a:r>
              <a:rPr lang="sv-SE" sz="1600" i="1" dirty="0" smtClean="0"/>
              <a:t> </a:t>
            </a:r>
            <a:r>
              <a:rPr lang="sv-SE" sz="1600" dirty="0" smtClean="0"/>
              <a:t>= –2.</a:t>
            </a:r>
          </a:p>
          <a:p>
            <a:pPr algn="just"/>
            <a:endParaRPr lang="sv-SE" sz="1600" dirty="0" smtClean="0"/>
          </a:p>
          <a:p>
            <a:pPr algn="just"/>
            <a:r>
              <a:rPr lang="sv-SE" sz="1600" b="1" dirty="0" smtClean="0"/>
              <a:t>Jawab:</a:t>
            </a:r>
            <a:endParaRPr lang="en-US" sz="1600" b="1" dirty="0"/>
          </a:p>
        </p:txBody>
      </p:sp>
      <p:sp>
        <p:nvSpPr>
          <p:cNvPr id="17" name="Rectangle 16"/>
          <p:cNvSpPr/>
          <p:nvPr/>
        </p:nvSpPr>
        <p:spPr>
          <a:xfrm>
            <a:off x="2571736" y="1645032"/>
            <a:ext cx="5500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err="1" smtClean="0"/>
              <a:t>Rumus</a:t>
            </a:r>
            <a:r>
              <a:rPr lang="en-US" sz="1600" dirty="0" smtClean="0"/>
              <a:t> </a:t>
            </a:r>
            <a:r>
              <a:rPr lang="en-US" sz="1600" dirty="0" err="1" smtClean="0"/>
              <a:t>persamaan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memotong</a:t>
            </a:r>
            <a:r>
              <a:rPr lang="en-US" sz="1600" dirty="0" smtClean="0"/>
              <a:t> </a:t>
            </a:r>
            <a:r>
              <a:rPr lang="en-US" sz="1600" dirty="0" err="1" smtClean="0"/>
              <a:t>sumbu</a:t>
            </a:r>
            <a:r>
              <a:rPr lang="en-US" sz="1600" dirty="0" smtClean="0"/>
              <a:t>-</a:t>
            </a:r>
            <a:r>
              <a:rPr lang="en-US" sz="1600" i="1" dirty="0" smtClean="0"/>
              <a:t>Y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titik</a:t>
            </a:r>
            <a:r>
              <a:rPr lang="en-US" sz="1600" dirty="0" smtClean="0"/>
              <a:t> (0, </a:t>
            </a:r>
            <a:r>
              <a:rPr lang="en-US" sz="1600" i="1" dirty="0" smtClean="0"/>
              <a:t>c</a:t>
            </a:r>
            <a:r>
              <a:rPr lang="en-US" sz="1600" dirty="0" smtClean="0"/>
              <a:t>)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s-ES" sz="1600" dirty="0" err="1" smtClean="0"/>
              <a:t>gradien</a:t>
            </a:r>
            <a:r>
              <a:rPr lang="es-ES" sz="1600" dirty="0" smtClean="0"/>
              <a:t> </a:t>
            </a:r>
            <a:r>
              <a:rPr lang="es-ES" sz="1600" i="1" dirty="0" smtClean="0"/>
              <a:t>m</a:t>
            </a:r>
            <a:r>
              <a:rPr lang="es-ES" sz="1600" dirty="0" smtClean="0"/>
              <a:t> </a:t>
            </a:r>
            <a:r>
              <a:rPr lang="es-ES" sz="1600" dirty="0" err="1" smtClean="0"/>
              <a:t>adalah</a:t>
            </a:r>
            <a:r>
              <a:rPr lang="es-ES" sz="1600" dirty="0" smtClean="0"/>
              <a:t> </a:t>
            </a:r>
            <a:r>
              <a:rPr lang="es-ES" sz="1600" i="1" dirty="0" smtClean="0"/>
              <a:t>y</a:t>
            </a:r>
            <a:r>
              <a:rPr lang="es-ES" sz="1600" dirty="0" smtClean="0"/>
              <a:t> = </a:t>
            </a:r>
            <a:r>
              <a:rPr lang="es-ES" sz="1600" i="1" dirty="0" err="1" smtClean="0"/>
              <a:t>mx</a:t>
            </a:r>
            <a:r>
              <a:rPr lang="es-ES" sz="1600" i="1" dirty="0" smtClean="0"/>
              <a:t> </a:t>
            </a:r>
            <a:r>
              <a:rPr lang="es-ES" sz="1600" dirty="0" smtClean="0"/>
              <a:t>+ </a:t>
            </a:r>
            <a:r>
              <a:rPr lang="es-ES" sz="1600" i="1" dirty="0" smtClean="0"/>
              <a:t>c</a:t>
            </a:r>
            <a:r>
              <a:rPr lang="es-ES" sz="1600" dirty="0" smtClean="0"/>
              <a:t>.</a:t>
            </a:r>
          </a:p>
          <a:p>
            <a:pPr algn="just"/>
            <a:r>
              <a:rPr lang="es-ES" sz="1600" dirty="0" err="1" smtClean="0"/>
              <a:t>Persamaan</a:t>
            </a:r>
            <a:r>
              <a:rPr lang="es-ES" sz="1600" dirty="0" smtClean="0"/>
              <a:t> </a:t>
            </a:r>
            <a:r>
              <a:rPr lang="es-ES" sz="1600" dirty="0" err="1" smtClean="0"/>
              <a:t>garis</a:t>
            </a:r>
            <a:r>
              <a:rPr lang="es-ES" sz="1600" dirty="0" smtClean="0"/>
              <a:t> </a:t>
            </a:r>
            <a:r>
              <a:rPr lang="es-ES" sz="1600" i="1" dirty="0" smtClean="0"/>
              <a:t>h</a:t>
            </a:r>
            <a:r>
              <a:rPr lang="es-ES" sz="1600" dirty="0" smtClean="0"/>
              <a:t> ⇒ </a:t>
            </a:r>
            <a:r>
              <a:rPr lang="es-ES" sz="1600" i="1" dirty="0" smtClean="0"/>
              <a:t>y</a:t>
            </a:r>
            <a:r>
              <a:rPr lang="es-ES" sz="1600" dirty="0" smtClean="0"/>
              <a:t> = </a:t>
            </a:r>
            <a:r>
              <a:rPr lang="en-US" sz="1600" i="1" dirty="0" smtClean="0"/>
              <a:t>m</a:t>
            </a:r>
            <a:r>
              <a:rPr lang="en-US" sz="1600" baseline="-25000" dirty="0" smtClean="0"/>
              <a:t>2 </a:t>
            </a:r>
            <a:r>
              <a:rPr lang="es-ES" sz="1600" i="1" dirty="0" smtClean="0"/>
              <a:t>x</a:t>
            </a:r>
            <a:r>
              <a:rPr lang="es-ES" sz="1600" dirty="0" smtClean="0"/>
              <a:t> + </a:t>
            </a:r>
            <a:r>
              <a:rPr lang="es-ES" sz="1600" i="1" dirty="0" smtClean="0"/>
              <a:t>c</a:t>
            </a:r>
            <a:r>
              <a:rPr lang="es-ES" sz="1600" dirty="0" smtClean="0"/>
              <a:t> ⇔ </a:t>
            </a:r>
            <a:r>
              <a:rPr lang="es-ES" sz="1600" i="1" dirty="0" smtClean="0"/>
              <a:t>y</a:t>
            </a:r>
            <a:r>
              <a:rPr lang="es-ES" sz="1600" dirty="0" smtClean="0"/>
              <a:t> = –2</a:t>
            </a:r>
            <a:r>
              <a:rPr lang="es-ES" sz="1600" i="1" dirty="0" smtClean="0"/>
              <a:t>x</a:t>
            </a:r>
            <a:r>
              <a:rPr lang="es-ES" sz="1600" dirty="0" smtClean="0"/>
              <a:t> + 6.</a:t>
            </a:r>
          </a:p>
          <a:p>
            <a:pPr algn="just"/>
            <a:r>
              <a:rPr lang="en-US" sz="1600" dirty="0" err="1" smtClean="0"/>
              <a:t>Jadi</a:t>
            </a:r>
            <a:r>
              <a:rPr lang="en-US" sz="1600" dirty="0" smtClean="0"/>
              <a:t>, </a:t>
            </a:r>
            <a:r>
              <a:rPr lang="en-US" sz="1600" dirty="0" err="1" smtClean="0"/>
              <a:t>persamaan</a:t>
            </a:r>
            <a:r>
              <a:rPr lang="en-US" sz="1600" dirty="0" smtClean="0"/>
              <a:t> </a:t>
            </a:r>
            <a:r>
              <a:rPr lang="en-US" sz="1600" dirty="0" err="1" smtClean="0"/>
              <a:t>garis</a:t>
            </a:r>
            <a:r>
              <a:rPr lang="en-US" sz="1600" dirty="0" smtClean="0"/>
              <a:t> </a:t>
            </a:r>
            <a:r>
              <a:rPr lang="en-US" sz="1600" i="1" dirty="0" smtClean="0"/>
              <a:t>h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i="1" dirty="0" smtClean="0"/>
              <a:t>y</a:t>
            </a:r>
            <a:r>
              <a:rPr lang="en-US" sz="1600" dirty="0" smtClean="0"/>
              <a:t> = –2</a:t>
            </a:r>
            <a:r>
              <a:rPr lang="en-US" sz="1600" i="1" dirty="0" smtClean="0"/>
              <a:t>x</a:t>
            </a:r>
            <a:r>
              <a:rPr lang="en-US" sz="1600" dirty="0" smtClean="0"/>
              <a:t> + 6 </a:t>
            </a:r>
            <a:r>
              <a:rPr lang="en-US" sz="1600" dirty="0" err="1" smtClean="0"/>
              <a:t>atau</a:t>
            </a:r>
            <a:r>
              <a:rPr lang="en-US" sz="1600" dirty="0" smtClean="0"/>
              <a:t>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ditulis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i="1" dirty="0" smtClean="0"/>
              <a:t>h</a:t>
            </a:r>
            <a:r>
              <a:rPr lang="en-US" sz="1600" dirty="0" smtClean="0"/>
              <a:t>: </a:t>
            </a:r>
            <a:r>
              <a:rPr lang="en-US" sz="1600" i="1" dirty="0" smtClean="0"/>
              <a:t>y</a:t>
            </a:r>
            <a:r>
              <a:rPr lang="en-US" sz="1600" dirty="0" smtClean="0"/>
              <a:t> = –2</a:t>
            </a:r>
            <a:r>
              <a:rPr lang="en-US" sz="1600" i="1" dirty="0" smtClean="0"/>
              <a:t>x</a:t>
            </a:r>
            <a:r>
              <a:rPr lang="en-US" sz="1600" dirty="0" smtClean="0"/>
              <a:t> + 6.</a:t>
            </a:r>
          </a:p>
          <a:p>
            <a:pPr algn="just"/>
            <a:endParaRPr lang="en-US" sz="1600" dirty="0" smtClean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71618"/>
            <a:ext cx="187389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Group 20"/>
          <p:cNvGrpSpPr/>
          <p:nvPr/>
        </p:nvGrpSpPr>
        <p:grpSpPr>
          <a:xfrm>
            <a:off x="4790245" y="3867150"/>
            <a:ext cx="4048955" cy="823126"/>
            <a:chOff x="5018845" y="3806024"/>
            <a:chExt cx="4048955" cy="823126"/>
          </a:xfrm>
        </p:grpSpPr>
        <p:grpSp>
          <p:nvGrpSpPr>
            <p:cNvPr id="22" name="Group 14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>
                <a:off x="5220010" y="3958424"/>
                <a:ext cx="369539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chemeClr val="bg1"/>
                    </a:solidFill>
                  </a:rPr>
                  <a:t>Kerjakan </a:t>
                </a:r>
                <a:r>
                  <a:rPr lang="en-ID" b="1" dirty="0" err="1">
                    <a:solidFill>
                      <a:schemeClr val="bg1"/>
                    </a:solidFill>
                  </a:rPr>
                  <a:t>Latihan</a:t>
                </a:r>
                <a:r>
                  <a:rPr lang="en-ID" b="1" dirty="0">
                    <a:solidFill>
                      <a:schemeClr val="bg1"/>
                    </a:solidFill>
                  </a:rPr>
                  <a:t> </a:t>
                </a:r>
                <a:r>
                  <a:rPr lang="en-ID" b="1" dirty="0" err="1">
                    <a:solidFill>
                      <a:schemeClr val="bg1"/>
                    </a:solidFill>
                  </a:rPr>
                  <a:t>Ulangan</a:t>
                </a:r>
                <a:r>
                  <a:rPr lang="en-ID" b="1" dirty="0">
                    <a:solidFill>
                      <a:schemeClr val="bg1"/>
                    </a:solidFill>
                  </a:rPr>
                  <a:t> </a:t>
                </a:r>
                <a:r>
                  <a:rPr lang="id-ID" b="1" dirty="0">
                    <a:solidFill>
                      <a:schemeClr val="bg1"/>
                    </a:solidFill>
                  </a:rPr>
                  <a:t>Bab 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4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b="1" dirty="0">
                    <a:solidFill>
                      <a:schemeClr val="bg1"/>
                    </a:solidFill>
                  </a:rPr>
                  <a:t>halaman 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116 </a:t>
                </a:r>
                <a:r>
                  <a:rPr lang="id-ID" b="1" dirty="0">
                    <a:solidFill>
                      <a:schemeClr val="bg1"/>
                    </a:solidFill>
                  </a:rPr>
                  <a:t>–</a:t>
                </a:r>
                <a:r>
                  <a:rPr lang="en-US" b="1" dirty="0">
                    <a:solidFill>
                      <a:schemeClr val="bg1"/>
                    </a:solidFill>
                  </a:rPr>
                  <a:t> 118</a:t>
                </a:r>
                <a:endParaRPr lang="id-ID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202388" y="3787619"/>
            <a:ext cx="4048955" cy="823126"/>
            <a:chOff x="5018845" y="3806024"/>
            <a:chExt cx="4048955" cy="823126"/>
          </a:xfrm>
        </p:grpSpPr>
        <p:grpSp>
          <p:nvGrpSpPr>
            <p:cNvPr id="27" name="Group 19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30" name="Rectangle 29"/>
              <p:cNvSpPr/>
              <p:nvPr/>
            </p:nvSpPr>
            <p:spPr>
              <a:xfrm>
                <a:off x="5312067" y="4037955"/>
                <a:ext cx="3695390" cy="3539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sz="1700" b="1" dirty="0">
                    <a:solidFill>
                      <a:schemeClr val="bg1"/>
                    </a:solidFill>
                  </a:rPr>
                  <a:t>Kerjakan Latihan </a:t>
                </a:r>
                <a:r>
                  <a:rPr lang="en-ID" sz="1700" b="1" dirty="0" smtClean="0">
                    <a:solidFill>
                      <a:schemeClr val="bg1"/>
                    </a:solidFill>
                  </a:rPr>
                  <a:t>5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halaman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112</a:t>
                </a:r>
                <a:r>
                  <a:rPr lang="id-ID" sz="17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sz="1700" b="1" dirty="0">
                    <a:solidFill>
                      <a:schemeClr val="bg1"/>
                    </a:solidFill>
                  </a:rPr>
                  <a:t>–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700" b="1" dirty="0" smtClean="0">
                    <a:solidFill>
                      <a:schemeClr val="bg1"/>
                    </a:solidFill>
                  </a:rPr>
                  <a:t>114</a:t>
                </a:r>
                <a:endParaRPr lang="id-ID" sz="17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6910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07388035"/>
              </p:ext>
            </p:extLst>
          </p:nvPr>
        </p:nvGraphicFramePr>
        <p:xfrm>
          <a:off x="685800" y="971550"/>
          <a:ext cx="7848600" cy="3405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685800" y="0"/>
            <a:ext cx="2895600" cy="590550"/>
            <a:chOff x="76200" y="0"/>
            <a:chExt cx="2895600" cy="590550"/>
          </a:xfrm>
        </p:grpSpPr>
        <p:sp>
          <p:nvSpPr>
            <p:cNvPr id="3" name="Snip Same Side Corner Rectangle 2"/>
            <p:cNvSpPr/>
            <p:nvPr/>
          </p:nvSpPr>
          <p:spPr>
            <a:xfrm flipV="1">
              <a:off x="76200" y="0"/>
              <a:ext cx="2895600" cy="590550"/>
            </a:xfrm>
            <a:prstGeom prst="snip2Same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04800" y="57150"/>
              <a:ext cx="2356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PETA KONSEP</a:t>
              </a:r>
              <a:endPara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0743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91866" y="-7293"/>
            <a:ext cx="2895600" cy="590550"/>
            <a:chOff x="76200" y="0"/>
            <a:chExt cx="2895600" cy="590550"/>
          </a:xfrm>
        </p:grpSpPr>
        <p:sp>
          <p:nvSpPr>
            <p:cNvPr id="8" name="Snip Same Side Corner Rectangle 7"/>
            <p:cNvSpPr/>
            <p:nvPr/>
          </p:nvSpPr>
          <p:spPr>
            <a:xfrm flipV="1">
              <a:off x="76200" y="0"/>
              <a:ext cx="2895600" cy="590550"/>
            </a:xfrm>
            <a:prstGeom prst="snip2Same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64544" y="57150"/>
              <a:ext cx="16738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Observasi</a:t>
              </a:r>
              <a:endPara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9" name="Rectangle 78"/>
          <p:cNvSpPr/>
          <p:nvPr/>
        </p:nvSpPr>
        <p:spPr>
          <a:xfrm>
            <a:off x="827584" y="3363838"/>
            <a:ext cx="7488832" cy="117581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7163" tIns="33581" rIns="67163" bIns="33581">
            <a:spAutoFit/>
          </a:bodyPr>
          <a:lstStyle/>
          <a:p>
            <a:pPr indent="361950" algn="just"/>
            <a:r>
              <a:rPr lang="id-ID" dirty="0">
                <a:solidFill>
                  <a:schemeClr val="tx1"/>
                </a:solidFill>
              </a:rPr>
              <a:t>Kapasitas bahan bakar bus pada </a:t>
            </a:r>
            <a:r>
              <a:rPr lang="id-ID" dirty="0" smtClean="0">
                <a:solidFill>
                  <a:schemeClr val="tx1"/>
                </a:solidFill>
              </a:rPr>
              <a:t>umumnya </a:t>
            </a:r>
            <a:r>
              <a:rPr lang="id-ID" dirty="0">
                <a:solidFill>
                  <a:schemeClr val="tx1"/>
                </a:solidFill>
              </a:rPr>
              <a:t>adalah 120 liter. Sopir bus </a:t>
            </a:r>
            <a:r>
              <a:rPr lang="id-ID" dirty="0" smtClean="0">
                <a:solidFill>
                  <a:schemeClr val="tx1"/>
                </a:solidFill>
              </a:rPr>
              <a:t>telah mengisi </a:t>
            </a:r>
            <a:r>
              <a:rPr lang="id-ID" dirty="0">
                <a:solidFill>
                  <a:schemeClr val="tx1"/>
                </a:solidFill>
              </a:rPr>
              <a:t>tangki bahan bakar bus tersebut hingga penuh sebelum pergi </a:t>
            </a:r>
            <a:r>
              <a:rPr lang="id-ID" dirty="0" smtClean="0">
                <a:solidFill>
                  <a:schemeClr val="tx1"/>
                </a:solidFill>
              </a:rPr>
              <a:t>untuk menempuh </a:t>
            </a:r>
            <a:r>
              <a:rPr lang="id-ID" dirty="0">
                <a:solidFill>
                  <a:schemeClr val="tx1"/>
                </a:solidFill>
              </a:rPr>
              <a:t>jarak yang sangat jauh. Setiap menempuh jarak 15 km, </a:t>
            </a:r>
            <a:r>
              <a:rPr lang="id-ID" dirty="0" smtClean="0">
                <a:solidFill>
                  <a:schemeClr val="tx1"/>
                </a:solidFill>
              </a:rPr>
              <a:t>bus t</a:t>
            </a:r>
            <a:r>
              <a:rPr lang="sv-SE" dirty="0" smtClean="0">
                <a:solidFill>
                  <a:schemeClr val="tx1"/>
                </a:solidFill>
              </a:rPr>
              <a:t>ersebut </a:t>
            </a:r>
            <a:r>
              <a:rPr lang="sv-SE" dirty="0">
                <a:solidFill>
                  <a:schemeClr val="tx1"/>
                </a:solidFill>
              </a:rPr>
              <a:t>menghabiskan 1 liter bahan bakar</a:t>
            </a:r>
            <a:r>
              <a:rPr lang="sv-SE" dirty="0" smtClean="0">
                <a:solidFill>
                  <a:schemeClr val="tx1"/>
                </a:solidFill>
              </a:rPr>
              <a:t>.</a:t>
            </a:r>
            <a:r>
              <a:rPr lang="id-ID" dirty="0" smtClean="0">
                <a:solidFill>
                  <a:schemeClr val="tx1"/>
                </a:solidFill>
              </a:rPr>
              <a:t> </a:t>
            </a:r>
            <a:endParaRPr lang="id-ID" dirty="0" smtClean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43558"/>
            <a:ext cx="5184576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787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000" b="1" dirty="0"/>
              <a:t>4</a:t>
            </a:r>
            <a:r>
              <a:rPr lang="id-ID" sz="2000" b="1" dirty="0" smtClean="0"/>
              <a:t>.</a:t>
            </a:r>
            <a:r>
              <a:rPr lang="en-ID" sz="2000" b="1" dirty="0"/>
              <a:t>1</a:t>
            </a:r>
            <a:r>
              <a:rPr lang="id-ID" sz="2000" b="1" dirty="0"/>
              <a:t> </a:t>
            </a:r>
            <a:r>
              <a:rPr lang="id-ID" sz="2000" b="1" dirty="0" smtClean="0"/>
              <a:t>FUNGSI LINEAR DAN GRAFIKNYA</a:t>
            </a:r>
            <a:endParaRPr 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215516" y="1275606"/>
            <a:ext cx="8640960" cy="2448272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1"/>
            </a:solidFill>
            <a:prstDash val="dash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500"/>
              </a:spcAft>
            </a:pPr>
            <a:r>
              <a:rPr lang="id-ID" dirty="0">
                <a:solidFill>
                  <a:schemeClr val="tx1"/>
                </a:solidFill>
              </a:rPr>
              <a:t>Tahapan untuk menggambar grafik sebuah </a:t>
            </a:r>
            <a:r>
              <a:rPr lang="id-ID" dirty="0" smtClean="0">
                <a:solidFill>
                  <a:schemeClr val="tx1"/>
                </a:solidFill>
              </a:rPr>
              <a:t>fungsi</a:t>
            </a:r>
            <a:endParaRPr lang="id-ID" dirty="0">
              <a:solidFill>
                <a:schemeClr val="tx1"/>
              </a:solidFill>
            </a:endParaRPr>
          </a:p>
          <a:p>
            <a:pPr marL="342900" indent="-342900" algn="just">
              <a:buAutoNum type="arabicParenBoth"/>
            </a:pPr>
            <a:r>
              <a:rPr lang="id-ID" dirty="0">
                <a:solidFill>
                  <a:schemeClr val="tx1"/>
                </a:solidFill>
              </a:rPr>
              <a:t>Menghitung nilai-nilai fungsi yang berkoordinat bilangan bulat dan memasukkan ke dalam </a:t>
            </a:r>
            <a:r>
              <a:rPr lang="id-ID" dirty="0" smtClean="0">
                <a:solidFill>
                  <a:schemeClr val="tx1"/>
                </a:solidFill>
              </a:rPr>
              <a:t>tabel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id-ID" dirty="0">
              <a:solidFill>
                <a:schemeClr val="tx1"/>
              </a:solidFill>
            </a:endParaRPr>
          </a:p>
          <a:p>
            <a:pPr marL="342900" indent="-342900" algn="just">
              <a:buAutoNum type="arabicParenBoth"/>
            </a:pPr>
            <a:r>
              <a:rPr lang="id-ID" dirty="0">
                <a:solidFill>
                  <a:schemeClr val="tx1"/>
                </a:solidFill>
              </a:rPr>
              <a:t>Menggambar titik-titik sesuai nilai-nilai fungsi dari tabel pada kertas </a:t>
            </a:r>
            <a:r>
              <a:rPr lang="id-ID" dirty="0" smtClean="0">
                <a:solidFill>
                  <a:schemeClr val="tx1"/>
                </a:solidFill>
              </a:rPr>
              <a:t>berpetak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id-ID" dirty="0">
              <a:solidFill>
                <a:schemeClr val="tx1"/>
              </a:solidFill>
            </a:endParaRPr>
          </a:p>
          <a:p>
            <a:pPr marL="342900" indent="-342900" algn="just">
              <a:buAutoNum type="arabicParenBoth"/>
            </a:pPr>
            <a:r>
              <a:rPr lang="id-ID" dirty="0">
                <a:solidFill>
                  <a:schemeClr val="tx1"/>
                </a:solidFill>
              </a:rPr>
              <a:t>Menghubungkan titik-titik anggotanya itu dengan sebuah kurva mulus.</a:t>
            </a:r>
          </a:p>
        </p:txBody>
      </p:sp>
    </p:spTree>
    <p:extLst>
      <p:ext uri="{BB962C8B-B14F-4D97-AF65-F5344CB8AC3E}">
        <p14:creationId xmlns:p14="http://schemas.microsoft.com/office/powerpoint/2010/main" val="994797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0786" y="57387"/>
            <a:ext cx="7837414" cy="3871685"/>
            <a:chOff x="982980" y="1512838"/>
            <a:chExt cx="10088880" cy="4000858"/>
          </a:xfrm>
        </p:grpSpPr>
        <p:sp>
          <p:nvSpPr>
            <p:cNvPr id="5" name="Rectangle 4"/>
            <p:cNvSpPr/>
            <p:nvPr/>
          </p:nvSpPr>
          <p:spPr>
            <a:xfrm>
              <a:off x="982980" y="2233580"/>
              <a:ext cx="10088880" cy="3280116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3" descr="C:\Users\P1873\Documents\ESPS Biologi SMA\exclamation-mark-350198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8" t="10204" r="33364" b="36879"/>
            <a:stretch/>
          </p:blipFill>
          <p:spPr bwMode="auto">
            <a:xfrm rot="1118417">
              <a:off x="10551214" y="1512838"/>
              <a:ext cx="459686" cy="1441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7364254" y="1677710"/>
              <a:ext cx="3173671" cy="577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Contoh</a:t>
              </a:r>
              <a:r>
                <a:rPr lang="en-US" sz="2900" b="1" dirty="0">
                  <a:solidFill>
                    <a:srgbClr val="0070C0"/>
                  </a:solidFill>
                  <a:latin typeface="Colonna MT" panose="04020805060202030203" pitchFamily="82" charset="0"/>
                </a:rPr>
                <a:t> </a:t>
              </a:r>
              <a:r>
                <a:rPr lang="en-US" sz="2900" b="1" dirty="0" err="1">
                  <a:solidFill>
                    <a:srgbClr val="0070C0"/>
                  </a:solidFill>
                  <a:latin typeface="Colonna MT" panose="04020805060202030203" pitchFamily="82" charset="0"/>
                </a:rPr>
                <a:t>Soal</a:t>
              </a:r>
              <a:endParaRPr lang="en-US" sz="2900" b="1" dirty="0">
                <a:solidFill>
                  <a:srgbClr val="0070C0"/>
                </a:solidFill>
                <a:latin typeface="Colonna MT" panose="04020805060202030203" pitchFamily="82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45499" y="826483"/>
            <a:ext cx="71946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600" dirty="0"/>
              <a:t>Gambarkan grafik fungsi </a:t>
            </a:r>
            <a:r>
              <a:rPr lang="id-ID" sz="1600" i="1" dirty="0"/>
              <a:t>f</a:t>
            </a:r>
            <a:r>
              <a:rPr lang="id-ID" sz="1600" dirty="0"/>
              <a:t>(</a:t>
            </a:r>
            <a:r>
              <a:rPr lang="id-ID" sz="1600" i="1" dirty="0"/>
              <a:t>x</a:t>
            </a:r>
            <a:r>
              <a:rPr lang="id-ID" sz="1600" dirty="0"/>
              <a:t>) = </a:t>
            </a:r>
            <a:r>
              <a:rPr lang="id-ID" sz="1600" dirty="0" smtClean="0"/>
              <a:t>23 </a:t>
            </a:r>
            <a:r>
              <a:rPr lang="fi-FI" sz="1600" i="1" dirty="0" smtClean="0"/>
              <a:t>x </a:t>
            </a:r>
            <a:r>
              <a:rPr lang="fi-FI" sz="1600" i="1" dirty="0"/>
              <a:t>+ </a:t>
            </a:r>
            <a:r>
              <a:rPr lang="fi-FI" sz="1600" dirty="0"/>
              <a:t>1, untuk </a:t>
            </a:r>
            <a:r>
              <a:rPr lang="fi-FI" sz="1600" i="1" dirty="0"/>
              <a:t>x </a:t>
            </a:r>
            <a:r>
              <a:rPr lang="fi-FI" sz="1600" dirty="0"/>
              <a:t>∈ </a:t>
            </a:r>
            <a:r>
              <a:rPr lang="fi-FI" sz="1600" i="1" dirty="0"/>
              <a:t>R</a:t>
            </a:r>
            <a:r>
              <a:rPr lang="fi-FI" sz="1600" dirty="0"/>
              <a:t>.</a:t>
            </a:r>
            <a:endParaRPr lang="id-ID" sz="1600" dirty="0"/>
          </a:p>
        </p:txBody>
      </p:sp>
      <p:sp>
        <p:nvSpPr>
          <p:cNvPr id="9" name="Rectangle 8"/>
          <p:cNvSpPr/>
          <p:nvPr/>
        </p:nvSpPr>
        <p:spPr>
          <a:xfrm>
            <a:off x="645499" y="1275606"/>
            <a:ext cx="2868093" cy="648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</a:pPr>
            <a:r>
              <a:rPr lang="id-ID" sz="1600" b="1" dirty="0" smtClean="0"/>
              <a:t>Jawab:</a:t>
            </a:r>
          </a:p>
          <a:p>
            <a:r>
              <a:rPr lang="id-ID" sz="1600" dirty="0" smtClean="0"/>
              <a:t>Tabel nilai fungsi  </a:t>
            </a:r>
            <a:r>
              <a:rPr lang="id-ID" sz="1600" i="1" dirty="0" smtClean="0"/>
              <a:t>f</a:t>
            </a:r>
            <a:r>
              <a:rPr lang="id-ID" sz="1600" dirty="0" smtClean="0"/>
              <a:t>(</a:t>
            </a:r>
            <a:r>
              <a:rPr lang="id-ID" sz="1600" i="1" dirty="0" smtClean="0"/>
              <a:t>x</a:t>
            </a:r>
            <a:r>
              <a:rPr lang="id-ID" sz="1600" dirty="0"/>
              <a:t>) = 23 </a:t>
            </a:r>
            <a:r>
              <a:rPr lang="fi-FI" sz="1600" i="1" dirty="0"/>
              <a:t>x </a:t>
            </a:r>
            <a:r>
              <a:rPr lang="fi-FI" sz="1600" dirty="0"/>
              <a:t>+</a:t>
            </a:r>
            <a:r>
              <a:rPr lang="fi-FI" sz="1600" i="1" dirty="0"/>
              <a:t> </a:t>
            </a:r>
            <a:r>
              <a:rPr lang="fi-FI" sz="1600" dirty="0" smtClean="0"/>
              <a:t>1</a:t>
            </a:r>
            <a:r>
              <a:rPr lang="id-ID" sz="1600" dirty="0" smtClean="0"/>
              <a:t> :</a:t>
            </a:r>
            <a:endParaRPr lang="id-ID" sz="1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9702"/>
            <a:ext cx="255832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56942"/>
            <a:ext cx="2787104" cy="185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283968" y="1585124"/>
            <a:ext cx="39331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600" dirty="0" smtClean="0"/>
              <a:t>Grafik </a:t>
            </a:r>
            <a:r>
              <a:rPr lang="id-ID" sz="1600" i="1" dirty="0" smtClean="0"/>
              <a:t>f</a:t>
            </a:r>
            <a:r>
              <a:rPr lang="id-ID" sz="1600" dirty="0" smtClean="0"/>
              <a:t>(</a:t>
            </a:r>
            <a:r>
              <a:rPr lang="id-ID" sz="1600" i="1" dirty="0" smtClean="0"/>
              <a:t>x</a:t>
            </a:r>
            <a:r>
              <a:rPr lang="id-ID" sz="1600" dirty="0" smtClean="0"/>
              <a:t>) yang melalui titik (0, 1) dan (6, 5)</a:t>
            </a:r>
            <a:endParaRPr lang="id-ID" sz="1600" dirty="0"/>
          </a:p>
        </p:txBody>
      </p:sp>
      <p:cxnSp>
        <p:nvCxnSpPr>
          <p:cNvPr id="19" name="Elbow Connector 18"/>
          <p:cNvCxnSpPr/>
          <p:nvPr/>
        </p:nvCxnSpPr>
        <p:spPr>
          <a:xfrm flipV="1">
            <a:off x="3491880" y="1779862"/>
            <a:ext cx="720000" cy="1800000"/>
          </a:xfrm>
          <a:prstGeom prst="bentConnector3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26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99542"/>
            <a:ext cx="5808897" cy="308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9542"/>
            <a:ext cx="713460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643438" y="3787619"/>
            <a:ext cx="4048955" cy="823126"/>
            <a:chOff x="5018845" y="3806024"/>
            <a:chExt cx="4048955" cy="823126"/>
          </a:xfrm>
        </p:grpSpPr>
        <p:grpSp>
          <p:nvGrpSpPr>
            <p:cNvPr id="6" name="Group 19"/>
            <p:cNvGrpSpPr/>
            <p:nvPr/>
          </p:nvGrpSpPr>
          <p:grpSpPr>
            <a:xfrm>
              <a:off x="5045349" y="3943350"/>
              <a:ext cx="4022451" cy="685800"/>
              <a:chOff x="5045349" y="3943350"/>
              <a:chExt cx="4022451" cy="6858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5349" y="3943350"/>
                <a:ext cx="4022451" cy="685800"/>
              </a:xfrm>
              <a:prstGeom prst="rect">
                <a:avLst/>
              </a:prstGeom>
            </p:spPr>
          </p:pic>
          <p:sp>
            <p:nvSpPr>
              <p:cNvPr id="9" name="Rectangle 8"/>
              <p:cNvSpPr/>
              <p:nvPr/>
            </p:nvSpPr>
            <p:spPr>
              <a:xfrm>
                <a:off x="5312067" y="4037955"/>
                <a:ext cx="369539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chemeClr val="bg1"/>
                    </a:solidFill>
                  </a:rPr>
                  <a:t>Kerjakan Latihan 1</a:t>
                </a:r>
                <a:r>
                  <a:rPr lang="en-US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id-ID" b="1" dirty="0">
                    <a:solidFill>
                      <a:schemeClr val="bg1"/>
                    </a:solidFill>
                  </a:rPr>
                  <a:t>halaman </a:t>
                </a:r>
                <a:r>
                  <a:rPr lang="id-ID" b="1" dirty="0" smtClean="0">
                    <a:solidFill>
                      <a:schemeClr val="bg1"/>
                    </a:solidFill>
                  </a:rPr>
                  <a:t>93</a:t>
                </a:r>
                <a:endParaRPr lang="id-ID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845" y="3806024"/>
              <a:ext cx="402835" cy="65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16884" y="301493"/>
            <a:ext cx="7027116" cy="456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68573" tIns="34286" rIns="68573" bIns="34286" rtlCol="0" anchor="ctr">
            <a:normAutofit fontScale="97500"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4.2 GRADIEN PADA SEBUAH GARIS LURUS</a:t>
            </a:r>
            <a:endParaRPr lang="en-US" sz="20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88628" y="849304"/>
            <a:ext cx="6455372" cy="427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68573" tIns="34286" rIns="68573" bIns="34286" rtlCol="0" anchor="ctr">
            <a:noAutofit/>
          </a:bodyPr>
          <a:lstStyle>
            <a:lvl1pPr algn="l" defTabSz="9336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2100" b="1" dirty="0">
                <a:solidFill>
                  <a:schemeClr val="accent5"/>
                </a:solidFill>
              </a:rPr>
              <a:t>A. </a:t>
            </a:r>
            <a:r>
              <a:rPr lang="id-ID" sz="2100" b="1" dirty="0" smtClean="0">
                <a:solidFill>
                  <a:schemeClr val="accent5"/>
                </a:solidFill>
              </a:rPr>
              <a:t>Masalah Kontekstual Terkait Gradien Garis</a:t>
            </a:r>
            <a:endParaRPr lang="en-US" sz="2100" b="1" dirty="0">
              <a:solidFill>
                <a:schemeClr val="accent5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00" y="1617340"/>
            <a:ext cx="4025812" cy="1530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67544" y="3438748"/>
            <a:ext cx="8334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id-ID" sz="1600" dirty="0"/>
              <a:t>Berdasarkan ilustrasi pada Gambar 4.1, kita </a:t>
            </a:r>
            <a:r>
              <a:rPr lang="id-ID" sz="1600" dirty="0" smtClean="0"/>
              <a:t>dapat membandingkan </a:t>
            </a:r>
            <a:r>
              <a:rPr lang="id-ID" sz="1600" dirty="0"/>
              <a:t>posisi mana yang lebih </a:t>
            </a:r>
            <a:r>
              <a:rPr lang="id-ID" sz="1600" dirty="0" smtClean="0"/>
              <a:t>menyeramkan. Jika melihat </a:t>
            </a:r>
            <a:r>
              <a:rPr lang="id-ID" sz="1600" dirty="0"/>
              <a:t>ke bawah, duduk di </a:t>
            </a:r>
            <a:r>
              <a:rPr lang="id-ID" sz="1600" dirty="0" smtClean="0"/>
              <a:t>tempat Budi </a:t>
            </a:r>
            <a:r>
              <a:rPr lang="id-ID" sz="1600" i="1" dirty="0" smtClean="0"/>
              <a:t>lebih </a:t>
            </a:r>
            <a:r>
              <a:rPr lang="id-ID" sz="1600" i="1" dirty="0"/>
              <a:t>menyeramkan </a:t>
            </a:r>
            <a:r>
              <a:rPr lang="id-ID" sz="1600" dirty="0"/>
              <a:t>daripada duduk di tempat </a:t>
            </a:r>
            <a:r>
              <a:rPr lang="id-ID" sz="1600" dirty="0" smtClean="0"/>
              <a:t>Ali. Hal </a:t>
            </a:r>
            <a:r>
              <a:rPr lang="id-ID" sz="1600" dirty="0"/>
              <a:t>ini dikarenakan </a:t>
            </a:r>
            <a:r>
              <a:rPr lang="id-ID" sz="1600" i="1" dirty="0"/>
              <a:t>tingkat kemiringan </a:t>
            </a:r>
            <a:r>
              <a:rPr lang="id-ID" sz="1600" dirty="0"/>
              <a:t>atap </a:t>
            </a:r>
            <a:r>
              <a:rPr lang="id-ID" sz="1600" dirty="0" smtClean="0"/>
              <a:t>rumah </a:t>
            </a:r>
            <a:r>
              <a:rPr lang="nn-NO" sz="1600" dirty="0" smtClean="0"/>
              <a:t>yang </a:t>
            </a:r>
            <a:r>
              <a:rPr lang="nn-NO" sz="1600" dirty="0"/>
              <a:t>diduduki Budi </a:t>
            </a:r>
            <a:r>
              <a:rPr lang="nn-NO" sz="1600" i="1" dirty="0"/>
              <a:t>lebih </a:t>
            </a:r>
            <a:r>
              <a:rPr lang="id-ID" sz="1600" i="1" dirty="0" smtClean="0"/>
              <a:t>c</a:t>
            </a:r>
            <a:r>
              <a:rPr lang="nn-NO" sz="1600" i="1" dirty="0" smtClean="0"/>
              <a:t>uram </a:t>
            </a:r>
            <a:r>
              <a:rPr lang="nn-NO" sz="1600" dirty="0"/>
              <a:t>dari pada </a:t>
            </a:r>
            <a:r>
              <a:rPr lang="nn-NO" sz="1600" dirty="0" smtClean="0"/>
              <a:t>tingkat</a:t>
            </a:r>
            <a:r>
              <a:rPr lang="id-ID" sz="1600" dirty="0" smtClean="0"/>
              <a:t> kemiringan </a:t>
            </a:r>
            <a:r>
              <a:rPr lang="id-ID" sz="1600" dirty="0"/>
              <a:t>atap rumah yang diduduki Ali.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28732"/>
            <a:ext cx="1428459" cy="169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511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898</Words>
  <Application>Microsoft Office PowerPoint</Application>
  <PresentationFormat>On-screen Show (16:9)</PresentationFormat>
  <Paragraphs>89</Paragraphs>
  <Slides>20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Dyan Ayu Farahdesi</cp:lastModifiedBy>
  <cp:revision>98</cp:revision>
  <dcterms:created xsi:type="dcterms:W3CDTF">2019-04-23T02:12:40Z</dcterms:created>
  <dcterms:modified xsi:type="dcterms:W3CDTF">2019-06-10T09:12:12Z</dcterms:modified>
</cp:coreProperties>
</file>