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E3DC"/>
    <a:srgbClr val="AD7857"/>
    <a:srgbClr val="9DA0A5"/>
    <a:srgbClr val="5E78A2"/>
    <a:srgbClr val="8397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50" d="100"/>
          <a:sy n="50" d="100"/>
        </p:scale>
        <p:origin x="624" y="1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F83D69-D508-4100-8FD0-632CDC49FF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9A3D0E-0830-4B17-82FF-4C1EE19AAE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B42976-6684-441E-A342-1D4DCC962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818E8-F6F2-4F0B-91C1-AFA782BED6FB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CC9EE8-8C7C-4E3D-998D-EFC16D3B3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D058E7-2E72-4FF2-9B74-AE0272769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38FEF-A378-4F9F-8FDD-3EF8841C69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919787"/>
      </p:ext>
    </p:extLst>
  </p:cSld>
  <p:clrMapOvr>
    <a:masterClrMapping/>
  </p:clrMapOvr>
  <p:transition spd="slow" advClick="0" advTm="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F0E9-551B-4857-B2B8-988D1B7F8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350CE5-1A23-4971-9956-DFB44CCA0C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20AA7B-F5DB-4C39-AB51-3EC3396934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818E8-F6F2-4F0B-91C1-AFA782BED6FB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C07B39-0F2D-4BDF-83F1-453996630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F6C50-1D98-408B-A6B7-D3C31EE08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38FEF-A378-4F9F-8FDD-3EF8841C69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696842"/>
      </p:ext>
    </p:extLst>
  </p:cSld>
  <p:clrMapOvr>
    <a:masterClrMapping/>
  </p:clrMapOvr>
  <p:transition spd="slow" advClick="0" advTm="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F44E0F2-AE58-4044-A53E-927620BA1D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80AD8D-0495-4133-ADA5-FA0145437F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E2769C-597E-4EB1-8607-94BB09B0B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818E8-F6F2-4F0B-91C1-AFA782BED6FB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9AFB27-08B9-4D34-8F21-47FE66D0B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C120DC-F1D4-40E9-B6BA-8EBF4B00C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38FEF-A378-4F9F-8FDD-3EF8841C69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102993"/>
      </p:ext>
    </p:extLst>
  </p:cSld>
  <p:clrMapOvr>
    <a:masterClrMapping/>
  </p:clrMapOvr>
  <p:transition spd="slow" advClick="0" advTm="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02B107-F9E7-4AAB-80FF-54D8D7BBBD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4D4B50-F124-4CDB-8865-98C76AE2D0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7D2822-CD43-4012-83F8-07BEB1A0D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818E8-F6F2-4F0B-91C1-AFA782BED6FB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210223-CF69-4050-A6F9-5A0255B45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4A6322-00A0-48CE-BC64-A4E01BF03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38FEF-A378-4F9F-8FDD-3EF8841C69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874259"/>
      </p:ext>
    </p:extLst>
  </p:cSld>
  <p:clrMapOvr>
    <a:masterClrMapping/>
  </p:clrMapOvr>
  <p:transition spd="slow" advClick="0" advTm="0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992EEE-068D-473C-B52B-A34A443BE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49A2A4-D37B-44F0-9018-24B9A39A29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191ED7-9666-422D-8A53-1AB3F886F2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818E8-F6F2-4F0B-91C1-AFA782BED6FB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A9CFA0-75B7-4DFE-981E-6D26BA547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8356C3-9190-4398-B57F-DF4D2D909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38FEF-A378-4F9F-8FDD-3EF8841C69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326362"/>
      </p:ext>
    </p:extLst>
  </p:cSld>
  <p:clrMapOvr>
    <a:masterClrMapping/>
  </p:clrMapOvr>
  <p:transition spd="slow" advClick="0" advTm="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DE1B97-8BC8-4E71-BB5E-C88657997D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0DA7C9-375F-4AB2-8643-4CAAEF9359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C7AF7D-FC53-42FD-98F5-B9BEA98BBB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0922CD-D846-4A3C-97D9-D80A0A310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818E8-F6F2-4F0B-91C1-AFA782BED6FB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BC1226-021A-46F1-9FBC-155BFD46D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6993F4-7F5E-43C8-90BB-516A7190D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38FEF-A378-4F9F-8FDD-3EF8841C69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701884"/>
      </p:ext>
    </p:extLst>
  </p:cSld>
  <p:clrMapOvr>
    <a:masterClrMapping/>
  </p:clrMapOvr>
  <p:transition spd="slow" advClick="0" advTm="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336AA-1F53-4D04-A3AC-85856692E8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D7B2B4-7AB0-4F0A-BE6A-063376B7BC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6B8B6A-0374-44CC-97B4-FF66CD8D3A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0BBA743-E91C-4DA2-A214-7EB77295EA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C3B819-7A1C-4395-B53E-6FB70E311F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D6D5B3-0DB4-4A8D-9393-8CBDC1543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818E8-F6F2-4F0B-91C1-AFA782BED6FB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44E6FD3-68A9-4D8A-A3A1-EA539AB75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6A14CE-1FC4-4695-92DE-3BB6FB7E2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38FEF-A378-4F9F-8FDD-3EF8841C69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64346"/>
      </p:ext>
    </p:extLst>
  </p:cSld>
  <p:clrMapOvr>
    <a:masterClrMapping/>
  </p:clrMapOvr>
  <p:transition spd="slow" advClick="0" advTm="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8D929-0B96-444B-9EBF-FAC457D0CC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EEB91B-3674-4943-B83B-E08F2E98B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818E8-F6F2-4F0B-91C1-AFA782BED6FB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B84E1C-10A9-4FB3-B73F-708562A6B5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486223-4AC2-49A6-ABD1-B7C8096DC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38FEF-A378-4F9F-8FDD-3EF8841C69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334164"/>
      </p:ext>
    </p:extLst>
  </p:cSld>
  <p:clrMapOvr>
    <a:masterClrMapping/>
  </p:clrMapOvr>
  <p:transition spd="slow" advClick="0" advTm="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1A9E98-C553-4191-85B9-44AB53B16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818E8-F6F2-4F0B-91C1-AFA782BED6FB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39D5274-1167-46E3-A00B-9B7E437C8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8FF511-ECDB-4957-9D35-DBC3201A2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38FEF-A378-4F9F-8FDD-3EF8841C69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876508"/>
      </p:ext>
    </p:extLst>
  </p:cSld>
  <p:clrMapOvr>
    <a:masterClrMapping/>
  </p:clrMapOvr>
  <p:transition spd="slow" advClick="0" advTm="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C30442-1105-488C-A479-ABBB047D6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AC0D98-2F1B-4F61-BE34-03988EE959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80145A-791D-4FE8-B202-0D441C2956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EE853A-0945-4244-96D3-0FBB0F7554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818E8-F6F2-4F0B-91C1-AFA782BED6FB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6B82F2-B2EF-4E24-A624-21670B7CA7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AAE372-DC9F-4B09-AF86-A14E8DB14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38FEF-A378-4F9F-8FDD-3EF8841C69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836654"/>
      </p:ext>
    </p:extLst>
  </p:cSld>
  <p:clrMapOvr>
    <a:masterClrMapping/>
  </p:clrMapOvr>
  <p:transition spd="slow" advClick="0" advTm="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7158B-BB0C-47FD-8CF3-C9C2599AAC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A6BBB9A-961F-4906-A886-6E2E957CE7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DED0A1-F06E-4FFE-A876-90F3B1EF76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A74556-2930-4AE7-8DAE-944543CB6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818E8-F6F2-4F0B-91C1-AFA782BED6FB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910B7A-DD0B-4C33-8ACE-A77191D7A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C05D61-383F-473D-91D9-9573BAC15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38FEF-A378-4F9F-8FDD-3EF8841C69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963616"/>
      </p:ext>
    </p:extLst>
  </p:cSld>
  <p:clrMapOvr>
    <a:masterClrMapping/>
  </p:clrMapOvr>
  <p:transition spd="slow" advClick="0" advTm="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9FBFB41-F53A-40E0-9724-A168F4CE0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E77ED8-0714-4221-B36B-B1A195EF88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8DE1B6-7DEF-48AC-94F9-9B6DEBFF99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818E8-F6F2-4F0B-91C1-AFA782BED6FB}" type="datetimeFigureOut">
              <a:rPr lang="en-US" smtClean="0"/>
              <a:t>9/23/2021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076AEB-8B61-47FA-93F3-9F9170AEE8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5F18BF-24FB-4B8D-B0F7-515E4AD78B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138FEF-A378-4F9F-8FDD-3EF8841C69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106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0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3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1" name="-">
            <a:extLst>
              <a:ext uri="{FF2B5EF4-FFF2-40B4-BE49-F238E27FC236}">
                <a16:creationId xmlns:a16="http://schemas.microsoft.com/office/drawing/2014/main" id="{11D02897-88CB-442D-92BF-D393E1A5DA2A}"/>
              </a:ext>
            </a:extLst>
          </p:cNvPr>
          <p:cNvGrpSpPr/>
          <p:nvPr/>
        </p:nvGrpSpPr>
        <p:grpSpPr>
          <a:xfrm>
            <a:off x="-5021081" y="4968800"/>
            <a:ext cx="21269530" cy="1890495"/>
            <a:chOff x="-5021081" y="4968800"/>
            <a:chExt cx="21269530" cy="1890495"/>
          </a:xfrm>
        </p:grpSpPr>
        <p:sp>
          <p:nvSpPr>
            <p:cNvPr id="652" name="Freeform: Shape 651">
              <a:extLst>
                <a:ext uri="{FF2B5EF4-FFF2-40B4-BE49-F238E27FC236}">
                  <a16:creationId xmlns:a16="http://schemas.microsoft.com/office/drawing/2014/main" id="{50C77D0A-63A5-4C55-A8DB-1942FEBBDE9D}"/>
                </a:ext>
              </a:extLst>
            </p:cNvPr>
            <p:cNvSpPr/>
            <p:nvPr/>
          </p:nvSpPr>
          <p:spPr>
            <a:xfrm>
              <a:off x="-31212" y="4968800"/>
              <a:ext cx="12338371" cy="1890495"/>
            </a:xfrm>
            <a:custGeom>
              <a:avLst/>
              <a:gdLst>
                <a:gd name="connsiteX0" fmla="*/ 0 w 12575197"/>
                <a:gd name="connsiteY0" fmla="*/ 0 h 1890495"/>
                <a:gd name="connsiteX1" fmla="*/ 12575198 w 12575197"/>
                <a:gd name="connsiteY1" fmla="*/ 0 h 1890495"/>
                <a:gd name="connsiteX2" fmla="*/ 12575198 w 12575197"/>
                <a:gd name="connsiteY2" fmla="*/ 1890495 h 1890495"/>
                <a:gd name="connsiteX3" fmla="*/ 1 w 12575197"/>
                <a:gd name="connsiteY3" fmla="*/ 1890495 h 1890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575197" h="1890495">
                  <a:moveTo>
                    <a:pt x="0" y="0"/>
                  </a:moveTo>
                  <a:lnTo>
                    <a:pt x="12575198" y="0"/>
                  </a:lnTo>
                  <a:lnTo>
                    <a:pt x="12575198" y="1890495"/>
                  </a:lnTo>
                  <a:lnTo>
                    <a:pt x="1" y="1890495"/>
                  </a:lnTo>
                  <a:close/>
                </a:path>
              </a:pathLst>
            </a:custGeom>
            <a:solidFill>
              <a:srgbClr val="C2C6CC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3" name="Freeform: Shape 652">
              <a:extLst>
                <a:ext uri="{FF2B5EF4-FFF2-40B4-BE49-F238E27FC236}">
                  <a16:creationId xmlns:a16="http://schemas.microsoft.com/office/drawing/2014/main" id="{4C6DC50C-DE6C-4577-AD69-C89CC0BD59DB}"/>
                </a:ext>
              </a:extLst>
            </p:cNvPr>
            <p:cNvSpPr/>
            <p:nvPr/>
          </p:nvSpPr>
          <p:spPr>
            <a:xfrm>
              <a:off x="-5021081" y="4988257"/>
              <a:ext cx="21269530" cy="1834720"/>
            </a:xfrm>
            <a:custGeom>
              <a:avLst/>
              <a:gdLst>
                <a:gd name="connsiteX0" fmla="*/ 13798345 w 21269530"/>
                <a:gd name="connsiteY0" fmla="*/ 3891 h 1834720"/>
                <a:gd name="connsiteX1" fmla="*/ 13773701 w 21269530"/>
                <a:gd name="connsiteY1" fmla="*/ 3891 h 1834720"/>
                <a:gd name="connsiteX2" fmla="*/ 9707353 w 21269530"/>
                <a:gd name="connsiteY2" fmla="*/ 7783 h 1834720"/>
                <a:gd name="connsiteX3" fmla="*/ 9668440 w 21269530"/>
                <a:gd name="connsiteY3" fmla="*/ 7783 h 1834720"/>
                <a:gd name="connsiteX4" fmla="*/ 5586527 w 21269530"/>
                <a:gd name="connsiteY4" fmla="*/ 11674 h 1834720"/>
                <a:gd name="connsiteX5" fmla="*/ 4335493 w 21269530"/>
                <a:gd name="connsiteY5" fmla="*/ 419606 h 1834720"/>
                <a:gd name="connsiteX6" fmla="*/ 4324467 w 21269530"/>
                <a:gd name="connsiteY6" fmla="*/ 423497 h 1834720"/>
                <a:gd name="connsiteX7" fmla="*/ 2595459 w 21269530"/>
                <a:gd name="connsiteY7" fmla="*/ 987727 h 1834720"/>
                <a:gd name="connsiteX8" fmla="*/ 2584433 w 21269530"/>
                <a:gd name="connsiteY8" fmla="*/ 991618 h 1834720"/>
                <a:gd name="connsiteX9" fmla="*/ 0 w 21269530"/>
                <a:gd name="connsiteY9" fmla="*/ 1834720 h 1834720"/>
                <a:gd name="connsiteX10" fmla="*/ 7031475 w 21269530"/>
                <a:gd name="connsiteY10" fmla="*/ 1831478 h 1834720"/>
                <a:gd name="connsiteX11" fmla="*/ 7098275 w 21269530"/>
                <a:gd name="connsiteY11" fmla="*/ 1831478 h 1834720"/>
                <a:gd name="connsiteX12" fmla="*/ 14114832 w 21269530"/>
                <a:gd name="connsiteY12" fmla="*/ 1828235 h 1834720"/>
                <a:gd name="connsiteX13" fmla="*/ 14157636 w 21269530"/>
                <a:gd name="connsiteY13" fmla="*/ 1828235 h 1834720"/>
                <a:gd name="connsiteX14" fmla="*/ 21269530 w 21269530"/>
                <a:gd name="connsiteY14" fmla="*/ 1824992 h 1834720"/>
                <a:gd name="connsiteX15" fmla="*/ 19714978 w 21269530"/>
                <a:gd name="connsiteY15" fmla="*/ 979944 h 1834720"/>
                <a:gd name="connsiteX16" fmla="*/ 19708492 w 21269530"/>
                <a:gd name="connsiteY16" fmla="*/ 976053 h 1834720"/>
                <a:gd name="connsiteX17" fmla="*/ 18670180 w 21269530"/>
                <a:gd name="connsiteY17" fmla="*/ 411823 h 1834720"/>
                <a:gd name="connsiteX18" fmla="*/ 18663694 w 21269530"/>
                <a:gd name="connsiteY18" fmla="*/ 407932 h 1834720"/>
                <a:gd name="connsiteX19" fmla="*/ 17912684 w 21269530"/>
                <a:gd name="connsiteY19" fmla="*/ 0 h 1834720"/>
                <a:gd name="connsiteX20" fmla="*/ 13798345 w 21269530"/>
                <a:gd name="connsiteY20" fmla="*/ 3891 h 1834720"/>
                <a:gd name="connsiteX21" fmla="*/ 13955939 w 21269530"/>
                <a:gd name="connsiteY21" fmla="*/ 979944 h 1834720"/>
                <a:gd name="connsiteX22" fmla="*/ 8310397 w 21269530"/>
                <a:gd name="connsiteY22" fmla="*/ 983836 h 1834720"/>
                <a:gd name="connsiteX23" fmla="*/ 9117829 w 21269530"/>
                <a:gd name="connsiteY23" fmla="*/ 419606 h 1834720"/>
                <a:gd name="connsiteX24" fmla="*/ 13850229 w 21269530"/>
                <a:gd name="connsiteY24" fmla="*/ 415714 h 1834720"/>
                <a:gd name="connsiteX25" fmla="*/ 13955939 w 21269530"/>
                <a:gd name="connsiteY25" fmla="*/ 979944 h 1834720"/>
                <a:gd name="connsiteX26" fmla="*/ 13773701 w 21269530"/>
                <a:gd name="connsiteY26" fmla="*/ 5837 h 1834720"/>
                <a:gd name="connsiteX27" fmla="*/ 13849580 w 21269530"/>
                <a:gd name="connsiteY27" fmla="*/ 411823 h 1834720"/>
                <a:gd name="connsiteX28" fmla="*/ 9123017 w 21269530"/>
                <a:gd name="connsiteY28" fmla="*/ 415714 h 1834720"/>
                <a:gd name="connsiteX29" fmla="*/ 9704758 w 21269530"/>
                <a:gd name="connsiteY29" fmla="*/ 9079 h 1834720"/>
                <a:gd name="connsiteX30" fmla="*/ 13773701 w 21269530"/>
                <a:gd name="connsiteY30" fmla="*/ 5837 h 1834720"/>
                <a:gd name="connsiteX31" fmla="*/ 5603389 w 21269530"/>
                <a:gd name="connsiteY31" fmla="*/ 14268 h 1834720"/>
                <a:gd name="connsiteX32" fmla="*/ 9665846 w 21269530"/>
                <a:gd name="connsiteY32" fmla="*/ 10376 h 1834720"/>
                <a:gd name="connsiteX33" fmla="*/ 9078268 w 21269530"/>
                <a:gd name="connsiteY33" fmla="*/ 417011 h 1834720"/>
                <a:gd name="connsiteX34" fmla="*/ 4360786 w 21269530"/>
                <a:gd name="connsiteY34" fmla="*/ 420902 h 1834720"/>
                <a:gd name="connsiteX35" fmla="*/ 5603389 w 21269530"/>
                <a:gd name="connsiteY35" fmla="*/ 14268 h 1834720"/>
                <a:gd name="connsiteX36" fmla="*/ 4349761 w 21269530"/>
                <a:gd name="connsiteY36" fmla="*/ 424145 h 1834720"/>
                <a:gd name="connsiteX37" fmla="*/ 9073080 w 21269530"/>
                <a:gd name="connsiteY37" fmla="*/ 420254 h 1834720"/>
                <a:gd name="connsiteX38" fmla="*/ 8257216 w 21269530"/>
                <a:gd name="connsiteY38" fmla="*/ 984484 h 1834720"/>
                <a:gd name="connsiteX39" fmla="*/ 2625940 w 21269530"/>
                <a:gd name="connsiteY39" fmla="*/ 988375 h 1834720"/>
                <a:gd name="connsiteX40" fmla="*/ 4349761 w 21269530"/>
                <a:gd name="connsiteY40" fmla="*/ 424145 h 1834720"/>
                <a:gd name="connsiteX41" fmla="*/ 53180 w 21269530"/>
                <a:gd name="connsiteY41" fmla="*/ 1829533 h 1834720"/>
                <a:gd name="connsiteX42" fmla="*/ 2614266 w 21269530"/>
                <a:gd name="connsiteY42" fmla="*/ 991618 h 1834720"/>
                <a:gd name="connsiteX43" fmla="*/ 8251380 w 21269530"/>
                <a:gd name="connsiteY43" fmla="*/ 987727 h 1834720"/>
                <a:gd name="connsiteX44" fmla="*/ 7038609 w 21269530"/>
                <a:gd name="connsiteY44" fmla="*/ 1826290 h 1834720"/>
                <a:gd name="connsiteX45" fmla="*/ 53180 w 21269530"/>
                <a:gd name="connsiteY45" fmla="*/ 1829533 h 1834720"/>
                <a:gd name="connsiteX46" fmla="*/ 7105408 w 21269530"/>
                <a:gd name="connsiteY46" fmla="*/ 1826290 h 1834720"/>
                <a:gd name="connsiteX47" fmla="*/ 8305208 w 21269530"/>
                <a:gd name="connsiteY47" fmla="*/ 987727 h 1834720"/>
                <a:gd name="connsiteX48" fmla="*/ 13956589 w 21269530"/>
                <a:gd name="connsiteY48" fmla="*/ 983836 h 1834720"/>
                <a:gd name="connsiteX49" fmla="*/ 14113535 w 21269530"/>
                <a:gd name="connsiteY49" fmla="*/ 1823047 h 1834720"/>
                <a:gd name="connsiteX50" fmla="*/ 7105408 w 21269530"/>
                <a:gd name="connsiteY50" fmla="*/ 1826290 h 1834720"/>
                <a:gd name="connsiteX51" fmla="*/ 21222186 w 21269530"/>
                <a:gd name="connsiteY51" fmla="*/ 1819155 h 1834720"/>
                <a:gd name="connsiteX52" fmla="*/ 14156987 w 21269530"/>
                <a:gd name="connsiteY52" fmla="*/ 1822398 h 1834720"/>
                <a:gd name="connsiteX53" fmla="*/ 13991609 w 21269530"/>
                <a:gd name="connsiteY53" fmla="*/ 983187 h 1834720"/>
                <a:gd name="connsiteX54" fmla="*/ 19684496 w 21269530"/>
                <a:gd name="connsiteY54" fmla="*/ 979296 h 1834720"/>
                <a:gd name="connsiteX55" fmla="*/ 21222186 w 21269530"/>
                <a:gd name="connsiteY55" fmla="*/ 1819155 h 1834720"/>
                <a:gd name="connsiteX56" fmla="*/ 19677364 w 21269530"/>
                <a:gd name="connsiteY56" fmla="*/ 976053 h 1834720"/>
                <a:gd name="connsiteX57" fmla="*/ 13990312 w 21269530"/>
                <a:gd name="connsiteY57" fmla="*/ 979944 h 1834720"/>
                <a:gd name="connsiteX58" fmla="*/ 13879413 w 21269530"/>
                <a:gd name="connsiteY58" fmla="*/ 415714 h 1834720"/>
                <a:gd name="connsiteX59" fmla="*/ 18644238 w 21269530"/>
                <a:gd name="connsiteY59" fmla="*/ 411823 h 1834720"/>
                <a:gd name="connsiteX60" fmla="*/ 19677364 w 21269530"/>
                <a:gd name="connsiteY60" fmla="*/ 976053 h 1834720"/>
                <a:gd name="connsiteX61" fmla="*/ 13878764 w 21269530"/>
                <a:gd name="connsiteY61" fmla="*/ 412472 h 1834720"/>
                <a:gd name="connsiteX62" fmla="*/ 13798993 w 21269530"/>
                <a:gd name="connsiteY62" fmla="*/ 6485 h 1834720"/>
                <a:gd name="connsiteX63" fmla="*/ 17894526 w 21269530"/>
                <a:gd name="connsiteY63" fmla="*/ 2594 h 1834720"/>
                <a:gd name="connsiteX64" fmla="*/ 18638400 w 21269530"/>
                <a:gd name="connsiteY64" fmla="*/ 408580 h 1834720"/>
                <a:gd name="connsiteX65" fmla="*/ 13878764 w 21269530"/>
                <a:gd name="connsiteY65" fmla="*/ 412472 h 1834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21269530" h="1834720">
                  <a:moveTo>
                    <a:pt x="13798345" y="3891"/>
                  </a:moveTo>
                  <a:lnTo>
                    <a:pt x="13773701" y="3891"/>
                  </a:lnTo>
                  <a:lnTo>
                    <a:pt x="9707353" y="7783"/>
                  </a:lnTo>
                  <a:lnTo>
                    <a:pt x="9668440" y="7783"/>
                  </a:lnTo>
                  <a:lnTo>
                    <a:pt x="5586527" y="11674"/>
                  </a:lnTo>
                  <a:lnTo>
                    <a:pt x="4335493" y="419606"/>
                  </a:lnTo>
                  <a:lnTo>
                    <a:pt x="4324467" y="423497"/>
                  </a:lnTo>
                  <a:lnTo>
                    <a:pt x="2595459" y="987727"/>
                  </a:lnTo>
                  <a:lnTo>
                    <a:pt x="2584433" y="991618"/>
                  </a:lnTo>
                  <a:lnTo>
                    <a:pt x="0" y="1834720"/>
                  </a:lnTo>
                  <a:lnTo>
                    <a:pt x="7031475" y="1831478"/>
                  </a:lnTo>
                  <a:lnTo>
                    <a:pt x="7098275" y="1831478"/>
                  </a:lnTo>
                  <a:lnTo>
                    <a:pt x="14114832" y="1828235"/>
                  </a:lnTo>
                  <a:lnTo>
                    <a:pt x="14157636" y="1828235"/>
                  </a:lnTo>
                  <a:lnTo>
                    <a:pt x="21269530" y="1824992"/>
                  </a:lnTo>
                  <a:lnTo>
                    <a:pt x="19714978" y="979944"/>
                  </a:lnTo>
                  <a:lnTo>
                    <a:pt x="19708492" y="976053"/>
                  </a:lnTo>
                  <a:lnTo>
                    <a:pt x="18670180" y="411823"/>
                  </a:lnTo>
                  <a:lnTo>
                    <a:pt x="18663694" y="407932"/>
                  </a:lnTo>
                  <a:lnTo>
                    <a:pt x="17912684" y="0"/>
                  </a:lnTo>
                  <a:lnTo>
                    <a:pt x="13798345" y="3891"/>
                  </a:lnTo>
                  <a:close/>
                  <a:moveTo>
                    <a:pt x="13955939" y="979944"/>
                  </a:moveTo>
                  <a:lnTo>
                    <a:pt x="8310397" y="983836"/>
                  </a:lnTo>
                  <a:lnTo>
                    <a:pt x="9117829" y="419606"/>
                  </a:lnTo>
                  <a:lnTo>
                    <a:pt x="13850229" y="415714"/>
                  </a:lnTo>
                  <a:lnTo>
                    <a:pt x="13955939" y="979944"/>
                  </a:lnTo>
                  <a:close/>
                  <a:moveTo>
                    <a:pt x="13773701" y="5837"/>
                  </a:moveTo>
                  <a:lnTo>
                    <a:pt x="13849580" y="411823"/>
                  </a:lnTo>
                  <a:lnTo>
                    <a:pt x="9123017" y="415714"/>
                  </a:lnTo>
                  <a:lnTo>
                    <a:pt x="9704758" y="9079"/>
                  </a:lnTo>
                  <a:lnTo>
                    <a:pt x="13773701" y="5837"/>
                  </a:lnTo>
                  <a:close/>
                  <a:moveTo>
                    <a:pt x="5603389" y="14268"/>
                  </a:moveTo>
                  <a:lnTo>
                    <a:pt x="9665846" y="10376"/>
                  </a:lnTo>
                  <a:lnTo>
                    <a:pt x="9078268" y="417011"/>
                  </a:lnTo>
                  <a:lnTo>
                    <a:pt x="4360786" y="420902"/>
                  </a:lnTo>
                  <a:lnTo>
                    <a:pt x="5603389" y="14268"/>
                  </a:lnTo>
                  <a:close/>
                  <a:moveTo>
                    <a:pt x="4349761" y="424145"/>
                  </a:moveTo>
                  <a:lnTo>
                    <a:pt x="9073080" y="420254"/>
                  </a:lnTo>
                  <a:lnTo>
                    <a:pt x="8257216" y="984484"/>
                  </a:lnTo>
                  <a:lnTo>
                    <a:pt x="2625940" y="988375"/>
                  </a:lnTo>
                  <a:lnTo>
                    <a:pt x="4349761" y="424145"/>
                  </a:lnTo>
                  <a:close/>
                  <a:moveTo>
                    <a:pt x="53180" y="1829533"/>
                  </a:moveTo>
                  <a:lnTo>
                    <a:pt x="2614266" y="991618"/>
                  </a:lnTo>
                  <a:lnTo>
                    <a:pt x="8251380" y="987727"/>
                  </a:lnTo>
                  <a:lnTo>
                    <a:pt x="7038609" y="1826290"/>
                  </a:lnTo>
                  <a:lnTo>
                    <a:pt x="53180" y="1829533"/>
                  </a:lnTo>
                  <a:close/>
                  <a:moveTo>
                    <a:pt x="7105408" y="1826290"/>
                  </a:moveTo>
                  <a:lnTo>
                    <a:pt x="8305208" y="987727"/>
                  </a:lnTo>
                  <a:lnTo>
                    <a:pt x="13956589" y="983836"/>
                  </a:lnTo>
                  <a:lnTo>
                    <a:pt x="14113535" y="1823047"/>
                  </a:lnTo>
                  <a:lnTo>
                    <a:pt x="7105408" y="1826290"/>
                  </a:lnTo>
                  <a:close/>
                  <a:moveTo>
                    <a:pt x="21222186" y="1819155"/>
                  </a:moveTo>
                  <a:lnTo>
                    <a:pt x="14156987" y="1822398"/>
                  </a:lnTo>
                  <a:lnTo>
                    <a:pt x="13991609" y="983187"/>
                  </a:lnTo>
                  <a:lnTo>
                    <a:pt x="19684496" y="979296"/>
                  </a:lnTo>
                  <a:lnTo>
                    <a:pt x="21222186" y="1819155"/>
                  </a:lnTo>
                  <a:close/>
                  <a:moveTo>
                    <a:pt x="19677364" y="976053"/>
                  </a:moveTo>
                  <a:lnTo>
                    <a:pt x="13990312" y="979944"/>
                  </a:lnTo>
                  <a:lnTo>
                    <a:pt x="13879413" y="415714"/>
                  </a:lnTo>
                  <a:lnTo>
                    <a:pt x="18644238" y="411823"/>
                  </a:lnTo>
                  <a:lnTo>
                    <a:pt x="19677364" y="976053"/>
                  </a:lnTo>
                  <a:close/>
                  <a:moveTo>
                    <a:pt x="13878764" y="412472"/>
                  </a:moveTo>
                  <a:lnTo>
                    <a:pt x="13798993" y="6485"/>
                  </a:lnTo>
                  <a:lnTo>
                    <a:pt x="17894526" y="2594"/>
                  </a:lnTo>
                  <a:lnTo>
                    <a:pt x="18638400" y="408580"/>
                  </a:lnTo>
                  <a:lnTo>
                    <a:pt x="13878764" y="412472"/>
                  </a:lnTo>
                  <a:close/>
                </a:path>
              </a:pathLst>
            </a:custGeom>
            <a:solidFill>
              <a:srgbClr val="33435C">
                <a:alpha val="26000"/>
              </a:srgbClr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07" name="-">
            <a:extLst>
              <a:ext uri="{FF2B5EF4-FFF2-40B4-BE49-F238E27FC236}">
                <a16:creationId xmlns:a16="http://schemas.microsoft.com/office/drawing/2014/main" id="{7F995770-AD80-4532-BC41-02B4EA8E97A9}"/>
              </a:ext>
            </a:extLst>
          </p:cNvPr>
          <p:cNvGrpSpPr/>
          <p:nvPr/>
        </p:nvGrpSpPr>
        <p:grpSpPr>
          <a:xfrm>
            <a:off x="-68827" y="0"/>
            <a:ext cx="12364314" cy="4979902"/>
            <a:chOff x="-68827" y="0"/>
            <a:chExt cx="12364314" cy="4979902"/>
          </a:xfrm>
        </p:grpSpPr>
        <p:sp>
          <p:nvSpPr>
            <p:cNvPr id="654" name="-">
              <a:extLst>
                <a:ext uri="{FF2B5EF4-FFF2-40B4-BE49-F238E27FC236}">
                  <a16:creationId xmlns:a16="http://schemas.microsoft.com/office/drawing/2014/main" id="{D28C5AD1-C643-44DB-8D36-3130CB11FF5B}"/>
                </a:ext>
              </a:extLst>
            </p:cNvPr>
            <p:cNvSpPr/>
            <p:nvPr/>
          </p:nvSpPr>
          <p:spPr>
            <a:xfrm>
              <a:off x="-33805" y="0"/>
              <a:ext cx="12206716" cy="4975286"/>
            </a:xfrm>
            <a:custGeom>
              <a:avLst/>
              <a:gdLst>
                <a:gd name="connsiteX0" fmla="*/ 0 w 12575197"/>
                <a:gd name="connsiteY0" fmla="*/ 0 h 5173406"/>
                <a:gd name="connsiteX1" fmla="*/ 12575198 w 12575197"/>
                <a:gd name="connsiteY1" fmla="*/ 0 h 5173406"/>
                <a:gd name="connsiteX2" fmla="*/ 12575198 w 12575197"/>
                <a:gd name="connsiteY2" fmla="*/ 5173407 h 5173406"/>
                <a:gd name="connsiteX3" fmla="*/ 1 w 12575197"/>
                <a:gd name="connsiteY3" fmla="*/ 5173407 h 5173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575197" h="5173406">
                  <a:moveTo>
                    <a:pt x="0" y="0"/>
                  </a:moveTo>
                  <a:lnTo>
                    <a:pt x="12575198" y="0"/>
                  </a:lnTo>
                  <a:lnTo>
                    <a:pt x="12575198" y="5173407"/>
                  </a:lnTo>
                  <a:lnTo>
                    <a:pt x="1" y="5173407"/>
                  </a:lnTo>
                  <a:close/>
                </a:path>
              </a:pathLst>
            </a:custGeom>
            <a:solidFill>
              <a:srgbClr val="EEE3DC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6" name="-">
              <a:extLst>
                <a:ext uri="{FF2B5EF4-FFF2-40B4-BE49-F238E27FC236}">
                  <a16:creationId xmlns:a16="http://schemas.microsoft.com/office/drawing/2014/main" id="{1F2C863D-163B-41D4-996E-CA168545F988}"/>
                </a:ext>
              </a:extLst>
            </p:cNvPr>
            <p:cNvSpPr/>
            <p:nvPr/>
          </p:nvSpPr>
          <p:spPr>
            <a:xfrm>
              <a:off x="-68827" y="4763856"/>
              <a:ext cx="12364314" cy="216046"/>
            </a:xfrm>
            <a:custGeom>
              <a:avLst/>
              <a:gdLst>
                <a:gd name="connsiteX0" fmla="*/ 0 w 12575197"/>
                <a:gd name="connsiteY0" fmla="*/ 0 h 5173406"/>
                <a:gd name="connsiteX1" fmla="*/ 12575198 w 12575197"/>
                <a:gd name="connsiteY1" fmla="*/ 0 h 5173406"/>
                <a:gd name="connsiteX2" fmla="*/ 12575198 w 12575197"/>
                <a:gd name="connsiteY2" fmla="*/ 5173407 h 5173406"/>
                <a:gd name="connsiteX3" fmla="*/ 1 w 12575197"/>
                <a:gd name="connsiteY3" fmla="*/ 5173407 h 5173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575197" h="5173406">
                  <a:moveTo>
                    <a:pt x="0" y="0"/>
                  </a:moveTo>
                  <a:lnTo>
                    <a:pt x="12575198" y="0"/>
                  </a:lnTo>
                  <a:lnTo>
                    <a:pt x="12575198" y="5173407"/>
                  </a:lnTo>
                  <a:lnTo>
                    <a:pt x="1" y="5173407"/>
                  </a:lnTo>
                  <a:close/>
                </a:path>
              </a:pathLst>
            </a:custGeom>
            <a:solidFill>
              <a:srgbClr val="AD7857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655" name="-">
            <a:extLst>
              <a:ext uri="{FF2B5EF4-FFF2-40B4-BE49-F238E27FC236}">
                <a16:creationId xmlns:a16="http://schemas.microsoft.com/office/drawing/2014/main" id="{11D02897-88CB-442D-92BF-D393E1A5DA2A}"/>
              </a:ext>
            </a:extLst>
          </p:cNvPr>
          <p:cNvGrpSpPr/>
          <p:nvPr/>
        </p:nvGrpSpPr>
        <p:grpSpPr>
          <a:xfrm>
            <a:off x="8115752" y="774041"/>
            <a:ext cx="6617056" cy="3037114"/>
            <a:chOff x="8115752" y="774041"/>
            <a:chExt cx="6617056" cy="3037114"/>
          </a:xfrm>
        </p:grpSpPr>
        <p:grpSp>
          <p:nvGrpSpPr>
            <p:cNvPr id="656" name="Graphic 648">
              <a:extLst>
                <a:ext uri="{FF2B5EF4-FFF2-40B4-BE49-F238E27FC236}">
                  <a16:creationId xmlns:a16="http://schemas.microsoft.com/office/drawing/2014/main" id="{11D02897-88CB-442D-92BF-D393E1A5DA2A}"/>
                </a:ext>
              </a:extLst>
            </p:cNvPr>
            <p:cNvGrpSpPr/>
            <p:nvPr/>
          </p:nvGrpSpPr>
          <p:grpSpPr>
            <a:xfrm>
              <a:off x="8162447" y="846678"/>
              <a:ext cx="6530801" cy="2461859"/>
              <a:chOff x="8162447" y="846678"/>
              <a:chExt cx="6530801" cy="2461859"/>
            </a:xfrm>
          </p:grpSpPr>
          <p:sp>
            <p:nvSpPr>
              <p:cNvPr id="657" name="Freeform: Shape 656">
                <a:extLst>
                  <a:ext uri="{FF2B5EF4-FFF2-40B4-BE49-F238E27FC236}">
                    <a16:creationId xmlns:a16="http://schemas.microsoft.com/office/drawing/2014/main" id="{49BE1AF3-5B82-4ADA-967D-56615BF4B5CB}"/>
                  </a:ext>
                </a:extLst>
              </p:cNvPr>
              <p:cNvSpPr/>
              <p:nvPr/>
            </p:nvSpPr>
            <p:spPr>
              <a:xfrm>
                <a:off x="8162447" y="846678"/>
                <a:ext cx="6530801" cy="2461859"/>
              </a:xfrm>
              <a:custGeom>
                <a:avLst/>
                <a:gdLst>
                  <a:gd name="connsiteX0" fmla="*/ 0 w 6530801"/>
                  <a:gd name="connsiteY0" fmla="*/ 0 h 2461859"/>
                  <a:gd name="connsiteX1" fmla="*/ 6530802 w 6530801"/>
                  <a:gd name="connsiteY1" fmla="*/ 0 h 2461859"/>
                  <a:gd name="connsiteX2" fmla="*/ 6530802 w 6530801"/>
                  <a:gd name="connsiteY2" fmla="*/ 2461859 h 2461859"/>
                  <a:gd name="connsiteX3" fmla="*/ 0 w 6530801"/>
                  <a:gd name="connsiteY3" fmla="*/ 2461859 h 2461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30801" h="2461859">
                    <a:moveTo>
                      <a:pt x="0" y="0"/>
                    </a:moveTo>
                    <a:lnTo>
                      <a:pt x="6530802" y="0"/>
                    </a:lnTo>
                    <a:lnTo>
                      <a:pt x="6530802" y="2461859"/>
                    </a:lnTo>
                    <a:lnTo>
                      <a:pt x="0" y="2461859"/>
                    </a:lnTo>
                    <a:close/>
                  </a:path>
                </a:pathLst>
              </a:custGeom>
              <a:solidFill>
                <a:srgbClr val="8E7361"/>
              </a:solidFill>
              <a:ln w="64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8" name="Freeform: Shape 657">
                <a:extLst>
                  <a:ext uri="{FF2B5EF4-FFF2-40B4-BE49-F238E27FC236}">
                    <a16:creationId xmlns:a16="http://schemas.microsoft.com/office/drawing/2014/main" id="{41E0609F-7F8F-4283-A086-6D307DA25A71}"/>
                  </a:ext>
                </a:extLst>
              </p:cNvPr>
              <p:cNvSpPr/>
              <p:nvPr/>
            </p:nvSpPr>
            <p:spPr>
              <a:xfrm>
                <a:off x="8301883" y="969901"/>
                <a:ext cx="6234418" cy="2216710"/>
              </a:xfrm>
              <a:custGeom>
                <a:avLst/>
                <a:gdLst>
                  <a:gd name="connsiteX0" fmla="*/ 0 w 6234418"/>
                  <a:gd name="connsiteY0" fmla="*/ 0 h 2216710"/>
                  <a:gd name="connsiteX1" fmla="*/ 6234419 w 6234418"/>
                  <a:gd name="connsiteY1" fmla="*/ 0 h 2216710"/>
                  <a:gd name="connsiteX2" fmla="*/ 6234419 w 6234418"/>
                  <a:gd name="connsiteY2" fmla="*/ 2216711 h 2216710"/>
                  <a:gd name="connsiteX3" fmla="*/ 0 w 6234418"/>
                  <a:gd name="connsiteY3" fmla="*/ 2216711 h 2216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234418" h="2216710">
                    <a:moveTo>
                      <a:pt x="0" y="0"/>
                    </a:moveTo>
                    <a:lnTo>
                      <a:pt x="6234419" y="0"/>
                    </a:lnTo>
                    <a:lnTo>
                      <a:pt x="6234419" y="2216711"/>
                    </a:lnTo>
                    <a:lnTo>
                      <a:pt x="0" y="2216711"/>
                    </a:lnTo>
                    <a:close/>
                  </a:path>
                </a:pathLst>
              </a:custGeom>
              <a:solidFill>
                <a:srgbClr val="FFFFFF"/>
              </a:solidFill>
              <a:ln w="64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9" name="Freeform: Shape 658">
                <a:extLst>
                  <a:ext uri="{FF2B5EF4-FFF2-40B4-BE49-F238E27FC236}">
                    <a16:creationId xmlns:a16="http://schemas.microsoft.com/office/drawing/2014/main" id="{6F5E4174-3949-4D17-99C6-DFDDFC1E7297}"/>
                  </a:ext>
                </a:extLst>
              </p:cNvPr>
              <p:cNvSpPr/>
              <p:nvPr/>
            </p:nvSpPr>
            <p:spPr>
              <a:xfrm>
                <a:off x="8482178" y="1963464"/>
                <a:ext cx="3644796" cy="1230929"/>
              </a:xfrm>
              <a:custGeom>
                <a:avLst/>
                <a:gdLst>
                  <a:gd name="connsiteX0" fmla="*/ 3062407 w 3644796"/>
                  <a:gd name="connsiteY0" fmla="*/ 0 h 1230929"/>
                  <a:gd name="connsiteX1" fmla="*/ 3062407 w 3644796"/>
                  <a:gd name="connsiteY1" fmla="*/ 353455 h 1230929"/>
                  <a:gd name="connsiteX2" fmla="*/ 2809477 w 3644796"/>
                  <a:gd name="connsiteY2" fmla="*/ 353455 h 1230929"/>
                  <a:gd name="connsiteX3" fmla="*/ 2809477 w 3644796"/>
                  <a:gd name="connsiteY3" fmla="*/ 0 h 1230929"/>
                  <a:gd name="connsiteX4" fmla="*/ 2227087 w 3644796"/>
                  <a:gd name="connsiteY4" fmla="*/ 0 h 1230929"/>
                  <a:gd name="connsiteX5" fmla="*/ 2227087 w 3644796"/>
                  <a:gd name="connsiteY5" fmla="*/ 382639 h 1230929"/>
                  <a:gd name="connsiteX6" fmla="*/ 1405387 w 3644796"/>
                  <a:gd name="connsiteY6" fmla="*/ 382639 h 1230929"/>
                  <a:gd name="connsiteX7" fmla="*/ 1405387 w 3644796"/>
                  <a:gd name="connsiteY7" fmla="*/ 0 h 1230929"/>
                  <a:gd name="connsiteX8" fmla="*/ 1062957 w 3644796"/>
                  <a:gd name="connsiteY8" fmla="*/ 0 h 1230929"/>
                  <a:gd name="connsiteX9" fmla="*/ 1062957 w 3644796"/>
                  <a:gd name="connsiteY9" fmla="*/ 672536 h 1230929"/>
                  <a:gd name="connsiteX10" fmla="*/ 582388 w 3644796"/>
                  <a:gd name="connsiteY10" fmla="*/ 672536 h 1230929"/>
                  <a:gd name="connsiteX11" fmla="*/ 582388 w 3644796"/>
                  <a:gd name="connsiteY11" fmla="*/ 0 h 1230929"/>
                  <a:gd name="connsiteX12" fmla="*/ 0 w 3644796"/>
                  <a:gd name="connsiteY12" fmla="*/ 0 h 1230929"/>
                  <a:gd name="connsiteX13" fmla="*/ 0 w 3644796"/>
                  <a:gd name="connsiteY13" fmla="*/ 1230930 h 1230929"/>
                  <a:gd name="connsiteX14" fmla="*/ 511698 w 3644796"/>
                  <a:gd name="connsiteY14" fmla="*/ 1230930 h 1230929"/>
                  <a:gd name="connsiteX15" fmla="*/ 582388 w 3644796"/>
                  <a:gd name="connsiteY15" fmla="*/ 1230930 h 1230929"/>
                  <a:gd name="connsiteX16" fmla="*/ 1062957 w 3644796"/>
                  <a:gd name="connsiteY16" fmla="*/ 1230930 h 1230929"/>
                  <a:gd name="connsiteX17" fmla="*/ 1088250 w 3644796"/>
                  <a:gd name="connsiteY17" fmla="*/ 1230930 h 1230929"/>
                  <a:gd name="connsiteX18" fmla="*/ 1321724 w 3644796"/>
                  <a:gd name="connsiteY18" fmla="*/ 1230930 h 1230929"/>
                  <a:gd name="connsiteX19" fmla="*/ 1405387 w 3644796"/>
                  <a:gd name="connsiteY19" fmla="*/ 1230930 h 1230929"/>
                  <a:gd name="connsiteX20" fmla="*/ 2227087 w 3644796"/>
                  <a:gd name="connsiteY20" fmla="*/ 1230930 h 1230929"/>
                  <a:gd name="connsiteX21" fmla="*/ 2301020 w 3644796"/>
                  <a:gd name="connsiteY21" fmla="*/ 1230930 h 1230929"/>
                  <a:gd name="connsiteX22" fmla="*/ 2758241 w 3644796"/>
                  <a:gd name="connsiteY22" fmla="*/ 1230930 h 1230929"/>
                  <a:gd name="connsiteX23" fmla="*/ 2809477 w 3644796"/>
                  <a:gd name="connsiteY23" fmla="*/ 1230930 h 1230929"/>
                  <a:gd name="connsiteX24" fmla="*/ 3062407 w 3644796"/>
                  <a:gd name="connsiteY24" fmla="*/ 1230930 h 1230929"/>
                  <a:gd name="connsiteX25" fmla="*/ 3094834 w 3644796"/>
                  <a:gd name="connsiteY25" fmla="*/ 1230930 h 1230929"/>
                  <a:gd name="connsiteX26" fmla="*/ 3644797 w 3644796"/>
                  <a:gd name="connsiteY26" fmla="*/ 1230930 h 1230929"/>
                  <a:gd name="connsiteX27" fmla="*/ 3644797 w 3644796"/>
                  <a:gd name="connsiteY27" fmla="*/ 0 h 1230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644796" h="1230929">
                    <a:moveTo>
                      <a:pt x="3062407" y="0"/>
                    </a:moveTo>
                    <a:lnTo>
                      <a:pt x="3062407" y="353455"/>
                    </a:lnTo>
                    <a:lnTo>
                      <a:pt x="2809477" y="353455"/>
                    </a:lnTo>
                    <a:lnTo>
                      <a:pt x="2809477" y="0"/>
                    </a:lnTo>
                    <a:lnTo>
                      <a:pt x="2227087" y="0"/>
                    </a:lnTo>
                    <a:lnTo>
                      <a:pt x="2227087" y="382639"/>
                    </a:lnTo>
                    <a:lnTo>
                      <a:pt x="1405387" y="382639"/>
                    </a:lnTo>
                    <a:lnTo>
                      <a:pt x="1405387" y="0"/>
                    </a:lnTo>
                    <a:lnTo>
                      <a:pt x="1062957" y="0"/>
                    </a:lnTo>
                    <a:lnTo>
                      <a:pt x="1062957" y="672536"/>
                    </a:lnTo>
                    <a:lnTo>
                      <a:pt x="582388" y="672536"/>
                    </a:lnTo>
                    <a:lnTo>
                      <a:pt x="582388" y="0"/>
                    </a:lnTo>
                    <a:lnTo>
                      <a:pt x="0" y="0"/>
                    </a:lnTo>
                    <a:lnTo>
                      <a:pt x="0" y="1230930"/>
                    </a:lnTo>
                    <a:lnTo>
                      <a:pt x="511698" y="1230930"/>
                    </a:lnTo>
                    <a:lnTo>
                      <a:pt x="582388" y="1230930"/>
                    </a:lnTo>
                    <a:lnTo>
                      <a:pt x="1062957" y="1230930"/>
                    </a:lnTo>
                    <a:lnTo>
                      <a:pt x="1088250" y="1230930"/>
                    </a:lnTo>
                    <a:lnTo>
                      <a:pt x="1321724" y="1230930"/>
                    </a:lnTo>
                    <a:lnTo>
                      <a:pt x="1405387" y="1230930"/>
                    </a:lnTo>
                    <a:lnTo>
                      <a:pt x="2227087" y="1230930"/>
                    </a:lnTo>
                    <a:lnTo>
                      <a:pt x="2301020" y="1230930"/>
                    </a:lnTo>
                    <a:lnTo>
                      <a:pt x="2758241" y="1230930"/>
                    </a:lnTo>
                    <a:lnTo>
                      <a:pt x="2809477" y="1230930"/>
                    </a:lnTo>
                    <a:lnTo>
                      <a:pt x="3062407" y="1230930"/>
                    </a:lnTo>
                    <a:lnTo>
                      <a:pt x="3094834" y="1230930"/>
                    </a:lnTo>
                    <a:lnTo>
                      <a:pt x="3644797" y="1230930"/>
                    </a:lnTo>
                    <a:lnTo>
                      <a:pt x="3644797" y="0"/>
                    </a:lnTo>
                    <a:close/>
                  </a:path>
                </a:pathLst>
              </a:custGeom>
              <a:solidFill>
                <a:srgbClr val="60718F">
                  <a:alpha val="39000"/>
                </a:srgbClr>
              </a:solidFill>
              <a:ln w="64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0" name="Freeform: Shape 659">
                <a:extLst>
                  <a:ext uri="{FF2B5EF4-FFF2-40B4-BE49-F238E27FC236}">
                    <a16:creationId xmlns:a16="http://schemas.microsoft.com/office/drawing/2014/main" id="{9315FA4F-8877-427B-A546-797A5A5D776F}"/>
                  </a:ext>
                </a:extLst>
              </p:cNvPr>
              <p:cNvSpPr/>
              <p:nvPr/>
            </p:nvSpPr>
            <p:spPr>
              <a:xfrm>
                <a:off x="12796916" y="1963464"/>
                <a:ext cx="1729658" cy="1230929"/>
              </a:xfrm>
              <a:custGeom>
                <a:avLst/>
                <a:gdLst>
                  <a:gd name="connsiteX0" fmla="*/ 1729658 w 1729658"/>
                  <a:gd name="connsiteY0" fmla="*/ 382639 h 1230929"/>
                  <a:gd name="connsiteX1" fmla="*/ 1405388 w 1729658"/>
                  <a:gd name="connsiteY1" fmla="*/ 382639 h 1230929"/>
                  <a:gd name="connsiteX2" fmla="*/ 1405388 w 1729658"/>
                  <a:gd name="connsiteY2" fmla="*/ 0 h 1230929"/>
                  <a:gd name="connsiteX3" fmla="*/ 1062959 w 1729658"/>
                  <a:gd name="connsiteY3" fmla="*/ 0 h 1230929"/>
                  <a:gd name="connsiteX4" fmla="*/ 1062959 w 1729658"/>
                  <a:gd name="connsiteY4" fmla="*/ 672536 h 1230929"/>
                  <a:gd name="connsiteX5" fmla="*/ 582390 w 1729658"/>
                  <a:gd name="connsiteY5" fmla="*/ 672536 h 1230929"/>
                  <a:gd name="connsiteX6" fmla="*/ 582390 w 1729658"/>
                  <a:gd name="connsiteY6" fmla="*/ 0 h 1230929"/>
                  <a:gd name="connsiteX7" fmla="*/ 0 w 1729658"/>
                  <a:gd name="connsiteY7" fmla="*/ 0 h 1230929"/>
                  <a:gd name="connsiteX8" fmla="*/ 0 w 1729658"/>
                  <a:gd name="connsiteY8" fmla="*/ 1230930 h 1230929"/>
                  <a:gd name="connsiteX9" fmla="*/ 1729658 w 1729658"/>
                  <a:gd name="connsiteY9" fmla="*/ 1230930 h 1230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29658" h="1230929">
                    <a:moveTo>
                      <a:pt x="1729658" y="382639"/>
                    </a:moveTo>
                    <a:lnTo>
                      <a:pt x="1405388" y="382639"/>
                    </a:lnTo>
                    <a:lnTo>
                      <a:pt x="1405388" y="0"/>
                    </a:lnTo>
                    <a:lnTo>
                      <a:pt x="1062959" y="0"/>
                    </a:lnTo>
                    <a:lnTo>
                      <a:pt x="1062959" y="672536"/>
                    </a:lnTo>
                    <a:lnTo>
                      <a:pt x="582390" y="672536"/>
                    </a:lnTo>
                    <a:lnTo>
                      <a:pt x="582390" y="0"/>
                    </a:lnTo>
                    <a:lnTo>
                      <a:pt x="0" y="0"/>
                    </a:lnTo>
                    <a:lnTo>
                      <a:pt x="0" y="1230930"/>
                    </a:lnTo>
                    <a:lnTo>
                      <a:pt x="1729658" y="1230930"/>
                    </a:lnTo>
                    <a:close/>
                  </a:path>
                </a:pathLst>
              </a:custGeom>
              <a:solidFill>
                <a:srgbClr val="60718F">
                  <a:alpha val="39000"/>
                </a:srgbClr>
              </a:solidFill>
              <a:ln w="64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1" name="Freeform: Shape 660">
                <a:extLst>
                  <a:ext uri="{FF2B5EF4-FFF2-40B4-BE49-F238E27FC236}">
                    <a16:creationId xmlns:a16="http://schemas.microsoft.com/office/drawing/2014/main" id="{091139C7-EF6A-4A61-B91E-78CB2E53EC47}"/>
                  </a:ext>
                </a:extLst>
              </p:cNvPr>
              <p:cNvSpPr/>
              <p:nvPr/>
            </p:nvSpPr>
            <p:spPr>
              <a:xfrm>
                <a:off x="12822210" y="875862"/>
                <a:ext cx="88850" cy="2340582"/>
              </a:xfrm>
              <a:custGeom>
                <a:avLst/>
                <a:gdLst>
                  <a:gd name="connsiteX0" fmla="*/ 0 w 88850"/>
                  <a:gd name="connsiteY0" fmla="*/ 0 h 2340582"/>
                  <a:gd name="connsiteX1" fmla="*/ 88850 w 88850"/>
                  <a:gd name="connsiteY1" fmla="*/ 0 h 2340582"/>
                  <a:gd name="connsiteX2" fmla="*/ 88850 w 88850"/>
                  <a:gd name="connsiteY2" fmla="*/ 2340582 h 2340582"/>
                  <a:gd name="connsiteX3" fmla="*/ 0 w 88850"/>
                  <a:gd name="connsiteY3" fmla="*/ 2340582 h 2340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850" h="2340582">
                    <a:moveTo>
                      <a:pt x="0" y="0"/>
                    </a:moveTo>
                    <a:lnTo>
                      <a:pt x="88850" y="0"/>
                    </a:lnTo>
                    <a:lnTo>
                      <a:pt x="88850" y="2340582"/>
                    </a:lnTo>
                    <a:lnTo>
                      <a:pt x="0" y="2340582"/>
                    </a:lnTo>
                    <a:close/>
                  </a:path>
                </a:pathLst>
              </a:custGeom>
              <a:solidFill>
                <a:srgbClr val="8E7361"/>
              </a:solidFill>
              <a:ln w="64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2" name="Freeform: Shape 661">
                <a:extLst>
                  <a:ext uri="{FF2B5EF4-FFF2-40B4-BE49-F238E27FC236}">
                    <a16:creationId xmlns:a16="http://schemas.microsoft.com/office/drawing/2014/main" id="{74F62ED3-BF18-48D0-B086-B0569093F68B}"/>
                  </a:ext>
                </a:extLst>
              </p:cNvPr>
              <p:cNvSpPr/>
              <p:nvPr/>
            </p:nvSpPr>
            <p:spPr>
              <a:xfrm>
                <a:off x="9886916" y="2089930"/>
                <a:ext cx="63557" cy="430630"/>
              </a:xfrm>
              <a:custGeom>
                <a:avLst/>
                <a:gdLst>
                  <a:gd name="connsiteX0" fmla="*/ 31779 w 63557"/>
                  <a:gd name="connsiteY0" fmla="*/ 430631 h 430630"/>
                  <a:gd name="connsiteX1" fmla="*/ 31779 w 63557"/>
                  <a:gd name="connsiteY1" fmla="*/ 430631 h 430630"/>
                  <a:gd name="connsiteX2" fmla="*/ 0 w 63557"/>
                  <a:gd name="connsiteY2" fmla="*/ 398852 h 430630"/>
                  <a:gd name="connsiteX3" fmla="*/ 0 w 63557"/>
                  <a:gd name="connsiteY3" fmla="*/ 31779 h 430630"/>
                  <a:gd name="connsiteX4" fmla="*/ 31779 w 63557"/>
                  <a:gd name="connsiteY4" fmla="*/ 0 h 430630"/>
                  <a:gd name="connsiteX5" fmla="*/ 31779 w 63557"/>
                  <a:gd name="connsiteY5" fmla="*/ 0 h 430630"/>
                  <a:gd name="connsiteX6" fmla="*/ 63557 w 63557"/>
                  <a:gd name="connsiteY6" fmla="*/ 31779 h 430630"/>
                  <a:gd name="connsiteX7" fmla="*/ 63557 w 63557"/>
                  <a:gd name="connsiteY7" fmla="*/ 398852 h 430630"/>
                  <a:gd name="connsiteX8" fmla="*/ 31779 w 63557"/>
                  <a:gd name="connsiteY8" fmla="*/ 430631 h 43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557" h="430630">
                    <a:moveTo>
                      <a:pt x="31779" y="430631"/>
                    </a:moveTo>
                    <a:lnTo>
                      <a:pt x="31779" y="430631"/>
                    </a:lnTo>
                    <a:cubicBezTo>
                      <a:pt x="14268" y="430631"/>
                      <a:pt x="0" y="416363"/>
                      <a:pt x="0" y="398852"/>
                    </a:cubicBezTo>
                    <a:lnTo>
                      <a:pt x="0" y="31779"/>
                    </a:lnTo>
                    <a:cubicBezTo>
                      <a:pt x="0" y="14268"/>
                      <a:pt x="14268" y="0"/>
                      <a:pt x="31779" y="0"/>
                    </a:cubicBezTo>
                    <a:lnTo>
                      <a:pt x="31779" y="0"/>
                    </a:lnTo>
                    <a:cubicBezTo>
                      <a:pt x="49290" y="0"/>
                      <a:pt x="63557" y="14268"/>
                      <a:pt x="63557" y="31779"/>
                    </a:cubicBezTo>
                    <a:lnTo>
                      <a:pt x="63557" y="398852"/>
                    </a:lnTo>
                    <a:cubicBezTo>
                      <a:pt x="62908" y="416363"/>
                      <a:pt x="49290" y="430631"/>
                      <a:pt x="31779" y="430631"/>
                    </a:cubicBezTo>
                    <a:close/>
                  </a:path>
                </a:pathLst>
              </a:custGeom>
              <a:solidFill>
                <a:srgbClr val="60718F"/>
              </a:solidFill>
              <a:ln w="64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3" name="Freeform: Shape 662">
                <a:extLst>
                  <a:ext uri="{FF2B5EF4-FFF2-40B4-BE49-F238E27FC236}">
                    <a16:creationId xmlns:a16="http://schemas.microsoft.com/office/drawing/2014/main" id="{9BF2A985-9CA1-4B40-90A5-C42FC3FE6175}"/>
                  </a:ext>
                </a:extLst>
              </p:cNvPr>
              <p:cNvSpPr/>
              <p:nvPr/>
            </p:nvSpPr>
            <p:spPr>
              <a:xfrm>
                <a:off x="12967482" y="2089930"/>
                <a:ext cx="63557" cy="430630"/>
              </a:xfrm>
              <a:custGeom>
                <a:avLst/>
                <a:gdLst>
                  <a:gd name="connsiteX0" fmla="*/ 31779 w 63557"/>
                  <a:gd name="connsiteY0" fmla="*/ 430631 h 430630"/>
                  <a:gd name="connsiteX1" fmla="*/ 31779 w 63557"/>
                  <a:gd name="connsiteY1" fmla="*/ 430631 h 430630"/>
                  <a:gd name="connsiteX2" fmla="*/ 0 w 63557"/>
                  <a:gd name="connsiteY2" fmla="*/ 398852 h 430630"/>
                  <a:gd name="connsiteX3" fmla="*/ 0 w 63557"/>
                  <a:gd name="connsiteY3" fmla="*/ 31779 h 430630"/>
                  <a:gd name="connsiteX4" fmla="*/ 31779 w 63557"/>
                  <a:gd name="connsiteY4" fmla="*/ 0 h 430630"/>
                  <a:gd name="connsiteX5" fmla="*/ 31779 w 63557"/>
                  <a:gd name="connsiteY5" fmla="*/ 0 h 430630"/>
                  <a:gd name="connsiteX6" fmla="*/ 63557 w 63557"/>
                  <a:gd name="connsiteY6" fmla="*/ 31779 h 430630"/>
                  <a:gd name="connsiteX7" fmla="*/ 63557 w 63557"/>
                  <a:gd name="connsiteY7" fmla="*/ 398852 h 430630"/>
                  <a:gd name="connsiteX8" fmla="*/ 31779 w 63557"/>
                  <a:gd name="connsiteY8" fmla="*/ 430631 h 43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557" h="430630">
                    <a:moveTo>
                      <a:pt x="31779" y="430631"/>
                    </a:moveTo>
                    <a:lnTo>
                      <a:pt x="31779" y="430631"/>
                    </a:lnTo>
                    <a:cubicBezTo>
                      <a:pt x="14268" y="430631"/>
                      <a:pt x="0" y="416363"/>
                      <a:pt x="0" y="398852"/>
                    </a:cubicBezTo>
                    <a:lnTo>
                      <a:pt x="0" y="31779"/>
                    </a:lnTo>
                    <a:cubicBezTo>
                      <a:pt x="0" y="14268"/>
                      <a:pt x="14268" y="0"/>
                      <a:pt x="31779" y="0"/>
                    </a:cubicBezTo>
                    <a:lnTo>
                      <a:pt x="31779" y="0"/>
                    </a:lnTo>
                    <a:cubicBezTo>
                      <a:pt x="49290" y="0"/>
                      <a:pt x="63557" y="14268"/>
                      <a:pt x="63557" y="31779"/>
                    </a:cubicBezTo>
                    <a:lnTo>
                      <a:pt x="63557" y="398852"/>
                    </a:lnTo>
                    <a:cubicBezTo>
                      <a:pt x="63557" y="416363"/>
                      <a:pt x="49290" y="430631"/>
                      <a:pt x="31779" y="430631"/>
                    </a:cubicBezTo>
                    <a:close/>
                  </a:path>
                </a:pathLst>
              </a:custGeom>
              <a:solidFill>
                <a:srgbClr val="60718F"/>
              </a:solidFill>
              <a:ln w="64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664" name="Graphic 648">
                <a:extLst>
                  <a:ext uri="{FF2B5EF4-FFF2-40B4-BE49-F238E27FC236}">
                    <a16:creationId xmlns:a16="http://schemas.microsoft.com/office/drawing/2014/main" id="{11D02897-88CB-442D-92BF-D393E1A5DA2A}"/>
                  </a:ext>
                </a:extLst>
              </p:cNvPr>
              <p:cNvGrpSpPr/>
              <p:nvPr/>
            </p:nvGrpSpPr>
            <p:grpSpPr>
              <a:xfrm>
                <a:off x="8301884" y="989357"/>
                <a:ext cx="1775054" cy="2205036"/>
                <a:chOff x="8301884" y="989357"/>
                <a:chExt cx="1775054" cy="2205036"/>
              </a:xfrm>
              <a:solidFill>
                <a:srgbClr val="FFFFFF">
                  <a:alpha val="25000"/>
                </a:srgbClr>
              </a:solidFill>
            </p:grpSpPr>
            <p:sp>
              <p:nvSpPr>
                <p:cNvPr id="665" name="Freeform: Shape 664">
                  <a:extLst>
                    <a:ext uri="{FF2B5EF4-FFF2-40B4-BE49-F238E27FC236}">
                      <a16:creationId xmlns:a16="http://schemas.microsoft.com/office/drawing/2014/main" id="{85F01204-8EDF-4F3D-AF5B-E7E7A6D4952A}"/>
                    </a:ext>
                  </a:extLst>
                </p:cNvPr>
                <p:cNvSpPr/>
                <p:nvPr/>
              </p:nvSpPr>
              <p:spPr>
                <a:xfrm>
                  <a:off x="8301884" y="989357"/>
                  <a:ext cx="1775054" cy="2205036"/>
                </a:xfrm>
                <a:custGeom>
                  <a:avLst/>
                  <a:gdLst>
                    <a:gd name="connsiteX0" fmla="*/ 0 w 1775054"/>
                    <a:gd name="connsiteY0" fmla="*/ 2197255 h 2205036"/>
                    <a:gd name="connsiteX1" fmla="*/ 1775055 w 1775054"/>
                    <a:gd name="connsiteY1" fmla="*/ 0 h 2205036"/>
                    <a:gd name="connsiteX2" fmla="*/ 1775055 w 1775054"/>
                    <a:gd name="connsiteY2" fmla="*/ 278224 h 2205036"/>
                    <a:gd name="connsiteX3" fmla="*/ 180295 w 1775054"/>
                    <a:gd name="connsiteY3" fmla="*/ 2205037 h 22050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75054" h="2205036">
                      <a:moveTo>
                        <a:pt x="0" y="2197255"/>
                      </a:moveTo>
                      <a:lnTo>
                        <a:pt x="1775055" y="0"/>
                      </a:lnTo>
                      <a:lnTo>
                        <a:pt x="1775055" y="278224"/>
                      </a:lnTo>
                      <a:lnTo>
                        <a:pt x="180295" y="2205037"/>
                      </a:lnTo>
                      <a:close/>
                    </a:path>
                  </a:pathLst>
                </a:custGeom>
                <a:solidFill>
                  <a:srgbClr val="FFFFFF">
                    <a:alpha val="25000"/>
                  </a:srgbClr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66" name="Freeform: Shape 665">
                  <a:extLst>
                    <a:ext uri="{FF2B5EF4-FFF2-40B4-BE49-F238E27FC236}">
                      <a16:creationId xmlns:a16="http://schemas.microsoft.com/office/drawing/2014/main" id="{E6A75058-6CDE-4BBE-889C-5B9C3DD21469}"/>
                    </a:ext>
                  </a:extLst>
                </p:cNvPr>
                <p:cNvSpPr/>
                <p:nvPr/>
              </p:nvSpPr>
              <p:spPr>
                <a:xfrm>
                  <a:off x="8596320" y="1508189"/>
                  <a:ext cx="1480617" cy="1682962"/>
                </a:xfrm>
                <a:custGeom>
                  <a:avLst/>
                  <a:gdLst>
                    <a:gd name="connsiteX0" fmla="*/ 0 w 1480617"/>
                    <a:gd name="connsiteY0" fmla="*/ 1682962 h 1682962"/>
                    <a:gd name="connsiteX1" fmla="*/ 1480618 w 1480617"/>
                    <a:gd name="connsiteY1" fmla="*/ 0 h 1682962"/>
                    <a:gd name="connsiteX2" fmla="*/ 1480618 w 1480617"/>
                    <a:gd name="connsiteY2" fmla="*/ 202344 h 1682962"/>
                    <a:gd name="connsiteX3" fmla="*/ 101173 w 1480617"/>
                    <a:gd name="connsiteY3" fmla="*/ 1682962 h 1682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80617" h="1682962">
                      <a:moveTo>
                        <a:pt x="0" y="1682962"/>
                      </a:moveTo>
                      <a:lnTo>
                        <a:pt x="1480618" y="0"/>
                      </a:lnTo>
                      <a:lnTo>
                        <a:pt x="1480618" y="202344"/>
                      </a:lnTo>
                      <a:lnTo>
                        <a:pt x="101173" y="1682962"/>
                      </a:lnTo>
                      <a:close/>
                    </a:path>
                  </a:pathLst>
                </a:custGeom>
                <a:solidFill>
                  <a:srgbClr val="FFFFFF">
                    <a:alpha val="25000"/>
                  </a:srgbClr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67" name="Graphic 648">
                <a:extLst>
                  <a:ext uri="{FF2B5EF4-FFF2-40B4-BE49-F238E27FC236}">
                    <a16:creationId xmlns:a16="http://schemas.microsoft.com/office/drawing/2014/main" id="{11D02897-88CB-442D-92BF-D393E1A5DA2A}"/>
                  </a:ext>
                </a:extLst>
              </p:cNvPr>
              <p:cNvGrpSpPr/>
              <p:nvPr/>
            </p:nvGrpSpPr>
            <p:grpSpPr>
              <a:xfrm>
                <a:off x="12894197" y="989357"/>
                <a:ext cx="1648590" cy="2205036"/>
                <a:chOff x="12894197" y="989357"/>
                <a:chExt cx="1648590" cy="2205036"/>
              </a:xfrm>
              <a:solidFill>
                <a:srgbClr val="FFFFFF">
                  <a:alpha val="25000"/>
                </a:srgbClr>
              </a:solidFill>
            </p:grpSpPr>
            <p:sp>
              <p:nvSpPr>
                <p:cNvPr id="668" name="Freeform: Shape 667">
                  <a:extLst>
                    <a:ext uri="{FF2B5EF4-FFF2-40B4-BE49-F238E27FC236}">
                      <a16:creationId xmlns:a16="http://schemas.microsoft.com/office/drawing/2014/main" id="{58657C79-78FB-4D63-9F80-594988C1B31D}"/>
                    </a:ext>
                  </a:extLst>
                </p:cNvPr>
                <p:cNvSpPr/>
                <p:nvPr/>
              </p:nvSpPr>
              <p:spPr>
                <a:xfrm>
                  <a:off x="12894197" y="989357"/>
                  <a:ext cx="1648590" cy="2205036"/>
                </a:xfrm>
                <a:custGeom>
                  <a:avLst/>
                  <a:gdLst>
                    <a:gd name="connsiteX0" fmla="*/ 0 w 1648590"/>
                    <a:gd name="connsiteY0" fmla="*/ 2197255 h 2205036"/>
                    <a:gd name="connsiteX1" fmla="*/ 1648591 w 1648590"/>
                    <a:gd name="connsiteY1" fmla="*/ 0 h 2205036"/>
                    <a:gd name="connsiteX2" fmla="*/ 1648591 w 1648590"/>
                    <a:gd name="connsiteY2" fmla="*/ 278224 h 2205036"/>
                    <a:gd name="connsiteX3" fmla="*/ 167973 w 1648590"/>
                    <a:gd name="connsiteY3" fmla="*/ 2205037 h 22050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48590" h="2205036">
                      <a:moveTo>
                        <a:pt x="0" y="2197255"/>
                      </a:moveTo>
                      <a:lnTo>
                        <a:pt x="1648591" y="0"/>
                      </a:lnTo>
                      <a:lnTo>
                        <a:pt x="1648591" y="278224"/>
                      </a:lnTo>
                      <a:lnTo>
                        <a:pt x="167973" y="2205037"/>
                      </a:lnTo>
                      <a:close/>
                    </a:path>
                  </a:pathLst>
                </a:custGeom>
                <a:solidFill>
                  <a:srgbClr val="FFFFFF">
                    <a:alpha val="25000"/>
                  </a:srgbClr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69" name="Freeform: Shape 668">
                  <a:extLst>
                    <a:ext uri="{FF2B5EF4-FFF2-40B4-BE49-F238E27FC236}">
                      <a16:creationId xmlns:a16="http://schemas.microsoft.com/office/drawing/2014/main" id="{2C08CBF1-AFD3-49BA-8605-95DDC45A4FCA}"/>
                    </a:ext>
                  </a:extLst>
                </p:cNvPr>
                <p:cNvSpPr/>
                <p:nvPr/>
              </p:nvSpPr>
              <p:spPr>
                <a:xfrm>
                  <a:off x="13167882" y="1508189"/>
                  <a:ext cx="1374905" cy="1682962"/>
                </a:xfrm>
                <a:custGeom>
                  <a:avLst/>
                  <a:gdLst>
                    <a:gd name="connsiteX0" fmla="*/ 0 w 1374905"/>
                    <a:gd name="connsiteY0" fmla="*/ 1682962 h 1682962"/>
                    <a:gd name="connsiteX1" fmla="*/ 1374906 w 1374905"/>
                    <a:gd name="connsiteY1" fmla="*/ 0 h 1682962"/>
                    <a:gd name="connsiteX2" fmla="*/ 1374906 w 1374905"/>
                    <a:gd name="connsiteY2" fmla="*/ 202344 h 1682962"/>
                    <a:gd name="connsiteX3" fmla="*/ 94038 w 1374905"/>
                    <a:gd name="connsiteY3" fmla="*/ 1682962 h 1682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74905" h="1682962">
                      <a:moveTo>
                        <a:pt x="0" y="1682962"/>
                      </a:moveTo>
                      <a:lnTo>
                        <a:pt x="1374906" y="0"/>
                      </a:lnTo>
                      <a:lnTo>
                        <a:pt x="1374906" y="202344"/>
                      </a:lnTo>
                      <a:lnTo>
                        <a:pt x="94038" y="1682962"/>
                      </a:lnTo>
                      <a:close/>
                    </a:path>
                  </a:pathLst>
                </a:custGeom>
                <a:solidFill>
                  <a:srgbClr val="FFFFFF">
                    <a:alpha val="25000"/>
                  </a:srgbClr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670" name="Freeform: Shape 669">
                <a:extLst>
                  <a:ext uri="{FF2B5EF4-FFF2-40B4-BE49-F238E27FC236}">
                    <a16:creationId xmlns:a16="http://schemas.microsoft.com/office/drawing/2014/main" id="{5B077DC4-A135-47FD-B659-AFE2F701BE3C}"/>
                  </a:ext>
                </a:extLst>
              </p:cNvPr>
              <p:cNvSpPr/>
              <p:nvPr/>
            </p:nvSpPr>
            <p:spPr>
              <a:xfrm>
                <a:off x="10063967" y="875862"/>
                <a:ext cx="88850" cy="2340582"/>
              </a:xfrm>
              <a:custGeom>
                <a:avLst/>
                <a:gdLst>
                  <a:gd name="connsiteX0" fmla="*/ 0 w 88850"/>
                  <a:gd name="connsiteY0" fmla="*/ 0 h 2340582"/>
                  <a:gd name="connsiteX1" fmla="*/ 88850 w 88850"/>
                  <a:gd name="connsiteY1" fmla="*/ 0 h 2340582"/>
                  <a:gd name="connsiteX2" fmla="*/ 88850 w 88850"/>
                  <a:gd name="connsiteY2" fmla="*/ 2340582 h 2340582"/>
                  <a:gd name="connsiteX3" fmla="*/ 0 w 88850"/>
                  <a:gd name="connsiteY3" fmla="*/ 2340582 h 2340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850" h="2340582">
                    <a:moveTo>
                      <a:pt x="0" y="0"/>
                    </a:moveTo>
                    <a:lnTo>
                      <a:pt x="88850" y="0"/>
                    </a:lnTo>
                    <a:lnTo>
                      <a:pt x="88850" y="2340582"/>
                    </a:lnTo>
                    <a:lnTo>
                      <a:pt x="0" y="2340582"/>
                    </a:lnTo>
                    <a:close/>
                  </a:path>
                </a:pathLst>
              </a:custGeom>
              <a:solidFill>
                <a:srgbClr val="8E7361"/>
              </a:solidFill>
              <a:ln w="64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1" name="Freeform: Shape 670">
                <a:extLst>
                  <a:ext uri="{FF2B5EF4-FFF2-40B4-BE49-F238E27FC236}">
                    <a16:creationId xmlns:a16="http://schemas.microsoft.com/office/drawing/2014/main" id="{DE3BCA4A-16A8-4E52-BFB7-8FD810C54F49}"/>
                  </a:ext>
                </a:extLst>
              </p:cNvPr>
              <p:cNvSpPr/>
              <p:nvPr/>
            </p:nvSpPr>
            <p:spPr>
              <a:xfrm>
                <a:off x="10152817" y="977035"/>
                <a:ext cx="2681714" cy="2239409"/>
              </a:xfrm>
              <a:custGeom>
                <a:avLst/>
                <a:gdLst>
                  <a:gd name="connsiteX0" fmla="*/ 0 w 2681714"/>
                  <a:gd name="connsiteY0" fmla="*/ 2239410 h 2239409"/>
                  <a:gd name="connsiteX1" fmla="*/ 2681715 w 2681714"/>
                  <a:gd name="connsiteY1" fmla="*/ 0 h 2239409"/>
                  <a:gd name="connsiteX2" fmla="*/ 2681715 w 2681714"/>
                  <a:gd name="connsiteY2" fmla="*/ 214667 h 2239409"/>
                  <a:gd name="connsiteX3" fmla="*/ 164081 w 2681714"/>
                  <a:gd name="connsiteY3" fmla="*/ 2226439 h 2239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81714" h="2239409">
                    <a:moveTo>
                      <a:pt x="0" y="2239410"/>
                    </a:moveTo>
                    <a:lnTo>
                      <a:pt x="2681715" y="0"/>
                    </a:lnTo>
                    <a:lnTo>
                      <a:pt x="2681715" y="214667"/>
                    </a:lnTo>
                    <a:lnTo>
                      <a:pt x="164081" y="2226439"/>
                    </a:lnTo>
                    <a:close/>
                  </a:path>
                </a:pathLst>
              </a:custGeom>
              <a:solidFill>
                <a:srgbClr val="FFFFFF">
                  <a:alpha val="25000"/>
                </a:srgbClr>
              </a:solidFill>
              <a:ln w="64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2" name="Freeform: Shape 671">
                <a:extLst>
                  <a:ext uri="{FF2B5EF4-FFF2-40B4-BE49-F238E27FC236}">
                    <a16:creationId xmlns:a16="http://schemas.microsoft.com/office/drawing/2014/main" id="{8C96FF24-4586-4D66-9EB8-FFD555439459}"/>
                  </a:ext>
                </a:extLst>
              </p:cNvPr>
              <p:cNvSpPr/>
              <p:nvPr/>
            </p:nvSpPr>
            <p:spPr>
              <a:xfrm>
                <a:off x="10493950" y="1331138"/>
                <a:ext cx="2328259" cy="1872335"/>
              </a:xfrm>
              <a:custGeom>
                <a:avLst/>
                <a:gdLst>
                  <a:gd name="connsiteX0" fmla="*/ 0 w 2328259"/>
                  <a:gd name="connsiteY0" fmla="*/ 1860014 h 1872335"/>
                  <a:gd name="connsiteX1" fmla="*/ 2328260 w 2328259"/>
                  <a:gd name="connsiteY1" fmla="*/ 0 h 1872335"/>
                  <a:gd name="connsiteX2" fmla="*/ 2328260 w 2328259"/>
                  <a:gd name="connsiteY2" fmla="*/ 126465 h 1872335"/>
                  <a:gd name="connsiteX3" fmla="*/ 114142 w 2328259"/>
                  <a:gd name="connsiteY3" fmla="*/ 1872336 h 1872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28259" h="1872335">
                    <a:moveTo>
                      <a:pt x="0" y="1860014"/>
                    </a:moveTo>
                    <a:lnTo>
                      <a:pt x="2328260" y="0"/>
                    </a:lnTo>
                    <a:lnTo>
                      <a:pt x="2328260" y="126465"/>
                    </a:lnTo>
                    <a:lnTo>
                      <a:pt x="114142" y="1872336"/>
                    </a:lnTo>
                    <a:close/>
                  </a:path>
                </a:pathLst>
              </a:custGeom>
              <a:solidFill>
                <a:srgbClr val="FFFFFF">
                  <a:alpha val="25000"/>
                </a:srgbClr>
              </a:solidFill>
              <a:ln w="64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673" name="Freeform: Shape 672">
              <a:extLst>
                <a:ext uri="{FF2B5EF4-FFF2-40B4-BE49-F238E27FC236}">
                  <a16:creationId xmlns:a16="http://schemas.microsoft.com/office/drawing/2014/main" id="{4F52A102-AB63-4132-A545-1E31C57E3336}"/>
                </a:ext>
              </a:extLst>
            </p:cNvPr>
            <p:cNvSpPr/>
            <p:nvPr/>
          </p:nvSpPr>
          <p:spPr>
            <a:xfrm>
              <a:off x="8115752" y="774041"/>
              <a:ext cx="6617056" cy="3037114"/>
            </a:xfrm>
            <a:custGeom>
              <a:avLst/>
              <a:gdLst>
                <a:gd name="connsiteX0" fmla="*/ 6617057 w 6617056"/>
                <a:gd name="connsiteY0" fmla="*/ 127114 h 3037114"/>
                <a:gd name="connsiteX1" fmla="*/ 0 w 6617056"/>
                <a:gd name="connsiteY1" fmla="*/ 127114 h 3037114"/>
                <a:gd name="connsiteX2" fmla="*/ 0 w 6617056"/>
                <a:gd name="connsiteY2" fmla="*/ 649 h 3037114"/>
                <a:gd name="connsiteX3" fmla="*/ 6617057 w 6617056"/>
                <a:gd name="connsiteY3" fmla="*/ 649 h 3037114"/>
                <a:gd name="connsiteX4" fmla="*/ 6617057 w 6617056"/>
                <a:gd name="connsiteY4" fmla="*/ 127114 h 3037114"/>
                <a:gd name="connsiteX5" fmla="*/ 6617057 w 6617056"/>
                <a:gd name="connsiteY5" fmla="*/ 164729 h 3037114"/>
                <a:gd name="connsiteX6" fmla="*/ 0 w 6617056"/>
                <a:gd name="connsiteY6" fmla="*/ 164729 h 3037114"/>
                <a:gd name="connsiteX7" fmla="*/ 0 w 6617056"/>
                <a:gd name="connsiteY7" fmla="*/ 291195 h 3037114"/>
                <a:gd name="connsiteX8" fmla="*/ 6617057 w 6617056"/>
                <a:gd name="connsiteY8" fmla="*/ 291195 h 3037114"/>
                <a:gd name="connsiteX9" fmla="*/ 6617057 w 6617056"/>
                <a:gd name="connsiteY9" fmla="*/ 164729 h 3037114"/>
                <a:gd name="connsiteX10" fmla="*/ 6617057 w 6617056"/>
                <a:gd name="connsiteY10" fmla="*/ 329459 h 3037114"/>
                <a:gd name="connsiteX11" fmla="*/ 0 w 6617056"/>
                <a:gd name="connsiteY11" fmla="*/ 329459 h 3037114"/>
                <a:gd name="connsiteX12" fmla="*/ 0 w 6617056"/>
                <a:gd name="connsiteY12" fmla="*/ 455924 h 3037114"/>
                <a:gd name="connsiteX13" fmla="*/ 6617057 w 6617056"/>
                <a:gd name="connsiteY13" fmla="*/ 455924 h 3037114"/>
                <a:gd name="connsiteX14" fmla="*/ 6617057 w 6617056"/>
                <a:gd name="connsiteY14" fmla="*/ 329459 h 3037114"/>
                <a:gd name="connsiteX15" fmla="*/ 6617057 w 6617056"/>
                <a:gd name="connsiteY15" fmla="*/ 493539 h 3037114"/>
                <a:gd name="connsiteX16" fmla="*/ 0 w 6617056"/>
                <a:gd name="connsiteY16" fmla="*/ 493539 h 3037114"/>
                <a:gd name="connsiteX17" fmla="*/ 0 w 6617056"/>
                <a:gd name="connsiteY17" fmla="*/ 620005 h 3037114"/>
                <a:gd name="connsiteX18" fmla="*/ 6617057 w 6617056"/>
                <a:gd name="connsiteY18" fmla="*/ 620005 h 3037114"/>
                <a:gd name="connsiteX19" fmla="*/ 6617057 w 6617056"/>
                <a:gd name="connsiteY19" fmla="*/ 493539 h 3037114"/>
                <a:gd name="connsiteX20" fmla="*/ 6617057 w 6617056"/>
                <a:gd name="connsiteY20" fmla="*/ 658268 h 3037114"/>
                <a:gd name="connsiteX21" fmla="*/ 0 w 6617056"/>
                <a:gd name="connsiteY21" fmla="*/ 658268 h 3037114"/>
                <a:gd name="connsiteX22" fmla="*/ 0 w 6617056"/>
                <a:gd name="connsiteY22" fmla="*/ 784734 h 3037114"/>
                <a:gd name="connsiteX23" fmla="*/ 6617057 w 6617056"/>
                <a:gd name="connsiteY23" fmla="*/ 784734 h 3037114"/>
                <a:gd name="connsiteX24" fmla="*/ 6617057 w 6617056"/>
                <a:gd name="connsiteY24" fmla="*/ 658268 h 3037114"/>
                <a:gd name="connsiteX25" fmla="*/ 6617057 w 6617056"/>
                <a:gd name="connsiteY25" fmla="*/ 822998 h 3037114"/>
                <a:gd name="connsiteX26" fmla="*/ 0 w 6617056"/>
                <a:gd name="connsiteY26" fmla="*/ 822998 h 3037114"/>
                <a:gd name="connsiteX27" fmla="*/ 0 w 6617056"/>
                <a:gd name="connsiteY27" fmla="*/ 949463 h 3037114"/>
                <a:gd name="connsiteX28" fmla="*/ 6617057 w 6617056"/>
                <a:gd name="connsiteY28" fmla="*/ 949463 h 3037114"/>
                <a:gd name="connsiteX29" fmla="*/ 6617057 w 6617056"/>
                <a:gd name="connsiteY29" fmla="*/ 822998 h 3037114"/>
                <a:gd name="connsiteX30" fmla="*/ 6617057 w 6617056"/>
                <a:gd name="connsiteY30" fmla="*/ 987079 h 3037114"/>
                <a:gd name="connsiteX31" fmla="*/ 0 w 6617056"/>
                <a:gd name="connsiteY31" fmla="*/ 987079 h 3037114"/>
                <a:gd name="connsiteX32" fmla="*/ 0 w 6617056"/>
                <a:gd name="connsiteY32" fmla="*/ 1113544 h 3037114"/>
                <a:gd name="connsiteX33" fmla="*/ 6617057 w 6617056"/>
                <a:gd name="connsiteY33" fmla="*/ 1113544 h 3037114"/>
                <a:gd name="connsiteX34" fmla="*/ 6617057 w 6617056"/>
                <a:gd name="connsiteY34" fmla="*/ 987079 h 3037114"/>
                <a:gd name="connsiteX35" fmla="*/ 6617057 w 6617056"/>
                <a:gd name="connsiteY35" fmla="*/ 1151808 h 3037114"/>
                <a:gd name="connsiteX36" fmla="*/ 0 w 6617056"/>
                <a:gd name="connsiteY36" fmla="*/ 1151808 h 3037114"/>
                <a:gd name="connsiteX37" fmla="*/ 0 w 6617056"/>
                <a:gd name="connsiteY37" fmla="*/ 1278273 h 3037114"/>
                <a:gd name="connsiteX38" fmla="*/ 6617057 w 6617056"/>
                <a:gd name="connsiteY38" fmla="*/ 1278273 h 3037114"/>
                <a:gd name="connsiteX39" fmla="*/ 6617057 w 6617056"/>
                <a:gd name="connsiteY39" fmla="*/ 1151808 h 3037114"/>
                <a:gd name="connsiteX40" fmla="*/ 391719 w 6617056"/>
                <a:gd name="connsiteY40" fmla="*/ 3005336 h 3037114"/>
                <a:gd name="connsiteX41" fmla="*/ 391719 w 6617056"/>
                <a:gd name="connsiteY41" fmla="*/ 31779 h 3037114"/>
                <a:gd name="connsiteX42" fmla="*/ 359941 w 6617056"/>
                <a:gd name="connsiteY42" fmla="*/ 0 h 3037114"/>
                <a:gd name="connsiteX43" fmla="*/ 359941 w 6617056"/>
                <a:gd name="connsiteY43" fmla="*/ 0 h 3037114"/>
                <a:gd name="connsiteX44" fmla="*/ 328161 w 6617056"/>
                <a:gd name="connsiteY44" fmla="*/ 31779 h 3037114"/>
                <a:gd name="connsiteX45" fmla="*/ 328161 w 6617056"/>
                <a:gd name="connsiteY45" fmla="*/ 3005336 h 3037114"/>
                <a:gd name="connsiteX46" fmla="*/ 359941 w 6617056"/>
                <a:gd name="connsiteY46" fmla="*/ 3037115 h 3037114"/>
                <a:gd name="connsiteX47" fmla="*/ 359941 w 6617056"/>
                <a:gd name="connsiteY47" fmla="*/ 3037115 h 3037114"/>
                <a:gd name="connsiteX48" fmla="*/ 391719 w 6617056"/>
                <a:gd name="connsiteY48" fmla="*/ 3005336 h 3037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617056" h="3037114">
                  <a:moveTo>
                    <a:pt x="6617057" y="127114"/>
                  </a:moveTo>
                  <a:lnTo>
                    <a:pt x="0" y="127114"/>
                  </a:lnTo>
                  <a:lnTo>
                    <a:pt x="0" y="649"/>
                  </a:lnTo>
                  <a:lnTo>
                    <a:pt x="6617057" y="649"/>
                  </a:lnTo>
                  <a:lnTo>
                    <a:pt x="6617057" y="127114"/>
                  </a:lnTo>
                  <a:close/>
                  <a:moveTo>
                    <a:pt x="6617057" y="164729"/>
                  </a:moveTo>
                  <a:lnTo>
                    <a:pt x="0" y="164729"/>
                  </a:lnTo>
                  <a:lnTo>
                    <a:pt x="0" y="291195"/>
                  </a:lnTo>
                  <a:lnTo>
                    <a:pt x="6617057" y="291195"/>
                  </a:lnTo>
                  <a:lnTo>
                    <a:pt x="6617057" y="164729"/>
                  </a:lnTo>
                  <a:close/>
                  <a:moveTo>
                    <a:pt x="6617057" y="329459"/>
                  </a:moveTo>
                  <a:lnTo>
                    <a:pt x="0" y="329459"/>
                  </a:lnTo>
                  <a:lnTo>
                    <a:pt x="0" y="455924"/>
                  </a:lnTo>
                  <a:lnTo>
                    <a:pt x="6617057" y="455924"/>
                  </a:lnTo>
                  <a:lnTo>
                    <a:pt x="6617057" y="329459"/>
                  </a:lnTo>
                  <a:close/>
                  <a:moveTo>
                    <a:pt x="6617057" y="493539"/>
                  </a:moveTo>
                  <a:lnTo>
                    <a:pt x="0" y="493539"/>
                  </a:lnTo>
                  <a:lnTo>
                    <a:pt x="0" y="620005"/>
                  </a:lnTo>
                  <a:lnTo>
                    <a:pt x="6617057" y="620005"/>
                  </a:lnTo>
                  <a:lnTo>
                    <a:pt x="6617057" y="493539"/>
                  </a:lnTo>
                  <a:close/>
                  <a:moveTo>
                    <a:pt x="6617057" y="658268"/>
                  </a:moveTo>
                  <a:lnTo>
                    <a:pt x="0" y="658268"/>
                  </a:lnTo>
                  <a:lnTo>
                    <a:pt x="0" y="784734"/>
                  </a:lnTo>
                  <a:lnTo>
                    <a:pt x="6617057" y="784734"/>
                  </a:lnTo>
                  <a:lnTo>
                    <a:pt x="6617057" y="658268"/>
                  </a:lnTo>
                  <a:close/>
                  <a:moveTo>
                    <a:pt x="6617057" y="822998"/>
                  </a:moveTo>
                  <a:lnTo>
                    <a:pt x="0" y="822998"/>
                  </a:lnTo>
                  <a:lnTo>
                    <a:pt x="0" y="949463"/>
                  </a:lnTo>
                  <a:lnTo>
                    <a:pt x="6617057" y="949463"/>
                  </a:lnTo>
                  <a:lnTo>
                    <a:pt x="6617057" y="822998"/>
                  </a:lnTo>
                  <a:close/>
                  <a:moveTo>
                    <a:pt x="6617057" y="987079"/>
                  </a:moveTo>
                  <a:lnTo>
                    <a:pt x="0" y="987079"/>
                  </a:lnTo>
                  <a:lnTo>
                    <a:pt x="0" y="1113544"/>
                  </a:lnTo>
                  <a:lnTo>
                    <a:pt x="6617057" y="1113544"/>
                  </a:lnTo>
                  <a:lnTo>
                    <a:pt x="6617057" y="987079"/>
                  </a:lnTo>
                  <a:close/>
                  <a:moveTo>
                    <a:pt x="6617057" y="1151808"/>
                  </a:moveTo>
                  <a:lnTo>
                    <a:pt x="0" y="1151808"/>
                  </a:lnTo>
                  <a:lnTo>
                    <a:pt x="0" y="1278273"/>
                  </a:lnTo>
                  <a:lnTo>
                    <a:pt x="6617057" y="1278273"/>
                  </a:lnTo>
                  <a:lnTo>
                    <a:pt x="6617057" y="1151808"/>
                  </a:lnTo>
                  <a:close/>
                  <a:moveTo>
                    <a:pt x="391719" y="3005336"/>
                  </a:moveTo>
                  <a:lnTo>
                    <a:pt x="391719" y="31779"/>
                  </a:lnTo>
                  <a:cubicBezTo>
                    <a:pt x="391719" y="14268"/>
                    <a:pt x="377451" y="0"/>
                    <a:pt x="359941" y="0"/>
                  </a:cubicBezTo>
                  <a:lnTo>
                    <a:pt x="359941" y="0"/>
                  </a:lnTo>
                  <a:cubicBezTo>
                    <a:pt x="342429" y="0"/>
                    <a:pt x="328161" y="14268"/>
                    <a:pt x="328161" y="31779"/>
                  </a:cubicBezTo>
                  <a:lnTo>
                    <a:pt x="328161" y="3005336"/>
                  </a:lnTo>
                  <a:cubicBezTo>
                    <a:pt x="328161" y="3022847"/>
                    <a:pt x="342429" y="3037115"/>
                    <a:pt x="359941" y="3037115"/>
                  </a:cubicBezTo>
                  <a:lnTo>
                    <a:pt x="359941" y="3037115"/>
                  </a:lnTo>
                  <a:cubicBezTo>
                    <a:pt x="378099" y="3037115"/>
                    <a:pt x="391719" y="3022847"/>
                    <a:pt x="391719" y="3005336"/>
                  </a:cubicBezTo>
                  <a:close/>
                </a:path>
              </a:pathLst>
            </a:custGeom>
            <a:solidFill>
              <a:srgbClr val="47443F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74" name="-">
            <a:extLst>
              <a:ext uri="{FF2B5EF4-FFF2-40B4-BE49-F238E27FC236}">
                <a16:creationId xmlns:a16="http://schemas.microsoft.com/office/drawing/2014/main" id="{11D02897-88CB-442D-92BF-D393E1A5DA2A}"/>
              </a:ext>
            </a:extLst>
          </p:cNvPr>
          <p:cNvGrpSpPr/>
          <p:nvPr/>
        </p:nvGrpSpPr>
        <p:grpSpPr>
          <a:xfrm>
            <a:off x="2569001" y="3792359"/>
            <a:ext cx="977998" cy="1400328"/>
            <a:chOff x="2419622" y="3657322"/>
            <a:chExt cx="977998" cy="1400328"/>
          </a:xfrm>
          <a:effectLst>
            <a:outerShdw dist="190500" dir="18900000" algn="bl" rotWithShape="0">
              <a:prstClr val="black">
                <a:alpha val="10000"/>
              </a:prstClr>
            </a:outerShdw>
          </a:effectLst>
        </p:grpSpPr>
        <p:sp>
          <p:nvSpPr>
            <p:cNvPr id="675" name="Freeform: Shape 674">
              <a:extLst>
                <a:ext uri="{FF2B5EF4-FFF2-40B4-BE49-F238E27FC236}">
                  <a16:creationId xmlns:a16="http://schemas.microsoft.com/office/drawing/2014/main" id="{07FF98F9-F1D7-4C18-B250-8F3A550BC2D3}"/>
                </a:ext>
              </a:extLst>
            </p:cNvPr>
            <p:cNvSpPr/>
            <p:nvPr/>
          </p:nvSpPr>
          <p:spPr>
            <a:xfrm>
              <a:off x="2554890" y="3704875"/>
              <a:ext cx="221728" cy="540153"/>
            </a:xfrm>
            <a:custGeom>
              <a:avLst/>
              <a:gdLst>
                <a:gd name="connsiteX0" fmla="*/ 154629 w 221728"/>
                <a:gd name="connsiteY0" fmla="*/ 540154 h 540153"/>
                <a:gd name="connsiteX1" fmla="*/ 16490 w 221728"/>
                <a:gd name="connsiteY1" fmla="*/ 49209 h 540153"/>
                <a:gd name="connsiteX2" fmla="*/ 154629 w 221728"/>
                <a:gd name="connsiteY2" fmla="*/ 540154 h 540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1728" h="540153">
                  <a:moveTo>
                    <a:pt x="154629" y="540154"/>
                  </a:moveTo>
                  <a:cubicBezTo>
                    <a:pt x="154629" y="540154"/>
                    <a:pt x="-60037" y="279441"/>
                    <a:pt x="16490" y="49209"/>
                  </a:cubicBezTo>
                  <a:cubicBezTo>
                    <a:pt x="93666" y="-180374"/>
                    <a:pt x="338815" y="463626"/>
                    <a:pt x="154629" y="540154"/>
                  </a:cubicBezTo>
                  <a:close/>
                </a:path>
              </a:pathLst>
            </a:custGeom>
            <a:solidFill>
              <a:srgbClr val="5D7D1A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6" name="Freeform: Shape 675">
              <a:extLst>
                <a:ext uri="{FF2B5EF4-FFF2-40B4-BE49-F238E27FC236}">
                  <a16:creationId xmlns:a16="http://schemas.microsoft.com/office/drawing/2014/main" id="{87E62EAA-67F6-4925-AE24-0491ACCB4874}"/>
                </a:ext>
              </a:extLst>
            </p:cNvPr>
            <p:cNvSpPr/>
            <p:nvPr/>
          </p:nvSpPr>
          <p:spPr>
            <a:xfrm>
              <a:off x="2880311" y="3657322"/>
              <a:ext cx="193639" cy="539066"/>
            </a:xfrm>
            <a:custGeom>
              <a:avLst/>
              <a:gdLst>
                <a:gd name="connsiteX0" fmla="*/ 34795 w 193639"/>
                <a:gd name="connsiteY0" fmla="*/ 539067 h 539066"/>
                <a:gd name="connsiteX1" fmla="*/ 84734 w 193639"/>
                <a:gd name="connsiteY1" fmla="*/ 31909 h 539066"/>
                <a:gd name="connsiteX2" fmla="*/ 34795 w 193639"/>
                <a:gd name="connsiteY2" fmla="*/ 539067 h 539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3639" h="539066">
                  <a:moveTo>
                    <a:pt x="34795" y="539067"/>
                  </a:moveTo>
                  <a:cubicBezTo>
                    <a:pt x="34795" y="539067"/>
                    <a:pt x="-70268" y="218039"/>
                    <a:pt x="84734" y="31909"/>
                  </a:cubicBezTo>
                  <a:cubicBezTo>
                    <a:pt x="240383" y="-154223"/>
                    <a:pt x="233898" y="534527"/>
                    <a:pt x="34795" y="539067"/>
                  </a:cubicBezTo>
                  <a:close/>
                </a:path>
              </a:pathLst>
            </a:custGeom>
            <a:solidFill>
              <a:srgbClr val="5D7D1A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7" name="Freeform: Shape 676">
              <a:extLst>
                <a:ext uri="{FF2B5EF4-FFF2-40B4-BE49-F238E27FC236}">
                  <a16:creationId xmlns:a16="http://schemas.microsoft.com/office/drawing/2014/main" id="{FFF5D216-6684-40DF-90AE-BFC3998221F5}"/>
                </a:ext>
              </a:extLst>
            </p:cNvPr>
            <p:cNvSpPr/>
            <p:nvPr/>
          </p:nvSpPr>
          <p:spPr>
            <a:xfrm>
              <a:off x="3022500" y="3733901"/>
              <a:ext cx="253058" cy="505202"/>
            </a:xfrm>
            <a:custGeom>
              <a:avLst/>
              <a:gdLst>
                <a:gd name="connsiteX0" fmla="*/ 1562 w 253058"/>
                <a:gd name="connsiteY0" fmla="*/ 503346 h 505202"/>
                <a:gd name="connsiteX1" fmla="*/ 166292 w 253058"/>
                <a:gd name="connsiteY1" fmla="*/ 20832 h 505202"/>
                <a:gd name="connsiteX2" fmla="*/ 1562 w 253058"/>
                <a:gd name="connsiteY2" fmla="*/ 503346 h 505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3058" h="505202">
                  <a:moveTo>
                    <a:pt x="1562" y="503346"/>
                  </a:moveTo>
                  <a:cubicBezTo>
                    <a:pt x="1562" y="503346"/>
                    <a:pt x="-27622" y="166754"/>
                    <a:pt x="166292" y="20832"/>
                  </a:cubicBezTo>
                  <a:cubicBezTo>
                    <a:pt x="359556" y="-125089"/>
                    <a:pt x="196773" y="544853"/>
                    <a:pt x="1562" y="503346"/>
                  </a:cubicBezTo>
                  <a:close/>
                </a:path>
              </a:pathLst>
            </a:custGeom>
            <a:solidFill>
              <a:srgbClr val="5D7D1A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8" name="Freeform: Shape 677">
              <a:extLst>
                <a:ext uri="{FF2B5EF4-FFF2-40B4-BE49-F238E27FC236}">
                  <a16:creationId xmlns:a16="http://schemas.microsoft.com/office/drawing/2014/main" id="{1464CC51-181E-4BF4-854B-0454DC5DBA30}"/>
                </a:ext>
              </a:extLst>
            </p:cNvPr>
            <p:cNvSpPr/>
            <p:nvPr/>
          </p:nvSpPr>
          <p:spPr>
            <a:xfrm>
              <a:off x="2741915" y="3684142"/>
              <a:ext cx="187887" cy="548564"/>
            </a:xfrm>
            <a:custGeom>
              <a:avLst/>
              <a:gdLst>
                <a:gd name="connsiteX0" fmla="*/ 77856 w 187887"/>
                <a:gd name="connsiteY0" fmla="*/ 548565 h 548564"/>
                <a:gd name="connsiteX1" fmla="*/ 48672 w 187887"/>
                <a:gd name="connsiteY1" fmla="*/ 39461 h 548564"/>
                <a:gd name="connsiteX2" fmla="*/ 77856 w 187887"/>
                <a:gd name="connsiteY2" fmla="*/ 548565 h 548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7887" h="548564">
                  <a:moveTo>
                    <a:pt x="77856" y="548565"/>
                  </a:moveTo>
                  <a:cubicBezTo>
                    <a:pt x="77856" y="548565"/>
                    <a:pt x="-75848" y="247642"/>
                    <a:pt x="48672" y="39461"/>
                  </a:cubicBezTo>
                  <a:cubicBezTo>
                    <a:pt x="172543" y="-168721"/>
                    <a:pt x="273715" y="512895"/>
                    <a:pt x="77856" y="548565"/>
                  </a:cubicBezTo>
                  <a:close/>
                </a:path>
              </a:pathLst>
            </a:custGeom>
            <a:solidFill>
              <a:srgbClr val="5D7D1A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9" name="Freeform: Shape 678">
              <a:extLst>
                <a:ext uri="{FF2B5EF4-FFF2-40B4-BE49-F238E27FC236}">
                  <a16:creationId xmlns:a16="http://schemas.microsoft.com/office/drawing/2014/main" id="{7B6DD614-E5BB-4108-AF72-B6529C98E34A}"/>
                </a:ext>
              </a:extLst>
            </p:cNvPr>
            <p:cNvSpPr/>
            <p:nvPr/>
          </p:nvSpPr>
          <p:spPr>
            <a:xfrm>
              <a:off x="2419622" y="4138020"/>
              <a:ext cx="977998" cy="919630"/>
            </a:xfrm>
            <a:custGeom>
              <a:avLst/>
              <a:gdLst>
                <a:gd name="connsiteX0" fmla="*/ 824295 w 977998"/>
                <a:gd name="connsiteY0" fmla="*/ 127114 h 919630"/>
                <a:gd name="connsiteX1" fmla="*/ 857370 w 977998"/>
                <a:gd name="connsiteY1" fmla="*/ 68746 h 919630"/>
                <a:gd name="connsiteX2" fmla="*/ 788625 w 977998"/>
                <a:gd name="connsiteY2" fmla="*/ 0 h 919630"/>
                <a:gd name="connsiteX3" fmla="*/ 175106 w 977998"/>
                <a:gd name="connsiteY3" fmla="*/ 0 h 919630"/>
                <a:gd name="connsiteX4" fmla="*/ 106360 w 977998"/>
                <a:gd name="connsiteY4" fmla="*/ 68746 h 919630"/>
                <a:gd name="connsiteX5" fmla="*/ 147867 w 977998"/>
                <a:gd name="connsiteY5" fmla="*/ 131654 h 919630"/>
                <a:gd name="connsiteX6" fmla="*/ 0 w 977998"/>
                <a:gd name="connsiteY6" fmla="*/ 460464 h 919630"/>
                <a:gd name="connsiteX7" fmla="*/ 488999 w 977998"/>
                <a:gd name="connsiteY7" fmla="*/ 919631 h 919630"/>
                <a:gd name="connsiteX8" fmla="*/ 977998 w 977998"/>
                <a:gd name="connsiteY8" fmla="*/ 460464 h 919630"/>
                <a:gd name="connsiteX9" fmla="*/ 824295 w 977998"/>
                <a:gd name="connsiteY9" fmla="*/ 127114 h 919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77998" h="919630">
                  <a:moveTo>
                    <a:pt x="824295" y="127114"/>
                  </a:moveTo>
                  <a:cubicBezTo>
                    <a:pt x="844399" y="114792"/>
                    <a:pt x="857370" y="93390"/>
                    <a:pt x="857370" y="68746"/>
                  </a:cubicBezTo>
                  <a:cubicBezTo>
                    <a:pt x="857370" y="30481"/>
                    <a:pt x="826240" y="0"/>
                    <a:pt x="788625" y="0"/>
                  </a:cubicBezTo>
                  <a:lnTo>
                    <a:pt x="175106" y="0"/>
                  </a:lnTo>
                  <a:cubicBezTo>
                    <a:pt x="136842" y="0"/>
                    <a:pt x="106360" y="31130"/>
                    <a:pt x="106360" y="68746"/>
                  </a:cubicBezTo>
                  <a:cubicBezTo>
                    <a:pt x="106360" y="96633"/>
                    <a:pt x="123223" y="121277"/>
                    <a:pt x="147867" y="131654"/>
                  </a:cubicBezTo>
                  <a:cubicBezTo>
                    <a:pt x="57071" y="215315"/>
                    <a:pt x="0" y="331404"/>
                    <a:pt x="0" y="460464"/>
                  </a:cubicBezTo>
                  <a:cubicBezTo>
                    <a:pt x="0" y="714043"/>
                    <a:pt x="218558" y="919631"/>
                    <a:pt x="488999" y="919631"/>
                  </a:cubicBezTo>
                  <a:cubicBezTo>
                    <a:pt x="758792" y="919631"/>
                    <a:pt x="977998" y="714043"/>
                    <a:pt x="977998" y="460464"/>
                  </a:cubicBezTo>
                  <a:cubicBezTo>
                    <a:pt x="977350" y="329459"/>
                    <a:pt x="918333" y="210776"/>
                    <a:pt x="824295" y="127114"/>
                  </a:cubicBezTo>
                  <a:close/>
                </a:path>
              </a:pathLst>
            </a:custGeom>
            <a:solidFill>
              <a:srgbClr val="FFFFFF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80" name="-">
            <a:extLst>
              <a:ext uri="{FF2B5EF4-FFF2-40B4-BE49-F238E27FC236}">
                <a16:creationId xmlns:a16="http://schemas.microsoft.com/office/drawing/2014/main" id="{11D02897-88CB-442D-92BF-D393E1A5DA2A}"/>
              </a:ext>
            </a:extLst>
          </p:cNvPr>
          <p:cNvGrpSpPr/>
          <p:nvPr/>
        </p:nvGrpSpPr>
        <p:grpSpPr>
          <a:xfrm>
            <a:off x="-31211" y="421236"/>
            <a:ext cx="3667495" cy="964379"/>
            <a:chOff x="-31211" y="421236"/>
            <a:chExt cx="3667495" cy="964379"/>
          </a:xfrm>
          <a:effectLst>
            <a:outerShdw dist="38100" dir="2700000" algn="tl" rotWithShape="0">
              <a:prstClr val="black">
                <a:alpha val="10000"/>
              </a:prstClr>
            </a:outerShdw>
          </a:effectLst>
        </p:grpSpPr>
        <p:grpSp>
          <p:nvGrpSpPr>
            <p:cNvPr id="681" name="Graphic 648">
              <a:extLst>
                <a:ext uri="{FF2B5EF4-FFF2-40B4-BE49-F238E27FC236}">
                  <a16:creationId xmlns:a16="http://schemas.microsoft.com/office/drawing/2014/main" id="{11D02897-88CB-442D-92BF-D393E1A5DA2A}"/>
                </a:ext>
              </a:extLst>
            </p:cNvPr>
            <p:cNvGrpSpPr/>
            <p:nvPr/>
          </p:nvGrpSpPr>
          <p:grpSpPr>
            <a:xfrm>
              <a:off x="1010344" y="421236"/>
              <a:ext cx="1291243" cy="964379"/>
              <a:chOff x="1010344" y="421236"/>
              <a:chExt cx="1291243" cy="964379"/>
            </a:xfrm>
          </p:grpSpPr>
          <p:sp>
            <p:nvSpPr>
              <p:cNvPr id="682" name="Freeform: Shape 681">
                <a:extLst>
                  <a:ext uri="{FF2B5EF4-FFF2-40B4-BE49-F238E27FC236}">
                    <a16:creationId xmlns:a16="http://schemas.microsoft.com/office/drawing/2014/main" id="{611B341E-56A5-4D09-A6A6-4BFB5B4B9052}"/>
                  </a:ext>
                </a:extLst>
              </p:cNvPr>
              <p:cNvSpPr/>
              <p:nvPr/>
            </p:nvSpPr>
            <p:spPr>
              <a:xfrm>
                <a:off x="1010344" y="421236"/>
                <a:ext cx="1291243" cy="964379"/>
              </a:xfrm>
              <a:custGeom>
                <a:avLst/>
                <a:gdLst>
                  <a:gd name="connsiteX0" fmla="*/ 1291244 w 1291243"/>
                  <a:gd name="connsiteY0" fmla="*/ 912496 h 964379"/>
                  <a:gd name="connsiteX1" fmla="*/ 1239361 w 1291243"/>
                  <a:gd name="connsiteY1" fmla="*/ 964380 h 964379"/>
                  <a:gd name="connsiteX2" fmla="*/ 51883 w 1291243"/>
                  <a:gd name="connsiteY2" fmla="*/ 964380 h 964379"/>
                  <a:gd name="connsiteX3" fmla="*/ 0 w 1291243"/>
                  <a:gd name="connsiteY3" fmla="*/ 912496 h 964379"/>
                  <a:gd name="connsiteX4" fmla="*/ 0 w 1291243"/>
                  <a:gd name="connsiteY4" fmla="*/ 51883 h 964379"/>
                  <a:gd name="connsiteX5" fmla="*/ 51883 w 1291243"/>
                  <a:gd name="connsiteY5" fmla="*/ 0 h 964379"/>
                  <a:gd name="connsiteX6" fmla="*/ 1239361 w 1291243"/>
                  <a:gd name="connsiteY6" fmla="*/ 0 h 964379"/>
                  <a:gd name="connsiteX7" fmla="*/ 1291244 w 1291243"/>
                  <a:gd name="connsiteY7" fmla="*/ 51883 h 964379"/>
                  <a:gd name="connsiteX8" fmla="*/ 1291244 w 1291243"/>
                  <a:gd name="connsiteY8" fmla="*/ 912496 h 964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1243" h="964379">
                    <a:moveTo>
                      <a:pt x="1291244" y="912496"/>
                    </a:moveTo>
                    <a:cubicBezTo>
                      <a:pt x="1291244" y="941032"/>
                      <a:pt x="1267896" y="964380"/>
                      <a:pt x="1239361" y="964380"/>
                    </a:cubicBezTo>
                    <a:lnTo>
                      <a:pt x="51883" y="964380"/>
                    </a:lnTo>
                    <a:cubicBezTo>
                      <a:pt x="23347" y="964380"/>
                      <a:pt x="0" y="941032"/>
                      <a:pt x="0" y="912496"/>
                    </a:cubicBezTo>
                    <a:lnTo>
                      <a:pt x="0" y="51883"/>
                    </a:lnTo>
                    <a:cubicBezTo>
                      <a:pt x="0" y="23347"/>
                      <a:pt x="23347" y="0"/>
                      <a:pt x="51883" y="0"/>
                    </a:cubicBezTo>
                    <a:lnTo>
                      <a:pt x="1239361" y="0"/>
                    </a:lnTo>
                    <a:cubicBezTo>
                      <a:pt x="1267896" y="0"/>
                      <a:pt x="1291244" y="23347"/>
                      <a:pt x="1291244" y="51883"/>
                    </a:cubicBezTo>
                    <a:lnTo>
                      <a:pt x="1291244" y="912496"/>
                    </a:lnTo>
                    <a:close/>
                  </a:path>
                </a:pathLst>
              </a:custGeom>
              <a:solidFill>
                <a:srgbClr val="242E3A"/>
              </a:solidFill>
              <a:ln w="64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3" name="Freeform: Shape 682">
                <a:extLst>
                  <a:ext uri="{FF2B5EF4-FFF2-40B4-BE49-F238E27FC236}">
                    <a16:creationId xmlns:a16="http://schemas.microsoft.com/office/drawing/2014/main" id="{B4CD6E87-BAF4-4250-9B87-9564034F6D76}"/>
                  </a:ext>
                </a:extLst>
              </p:cNvPr>
              <p:cNvSpPr/>
              <p:nvPr/>
            </p:nvSpPr>
            <p:spPr>
              <a:xfrm>
                <a:off x="1094006" y="507491"/>
                <a:ext cx="1124569" cy="792516"/>
              </a:xfrm>
              <a:custGeom>
                <a:avLst/>
                <a:gdLst>
                  <a:gd name="connsiteX0" fmla="*/ 1124569 w 1124569"/>
                  <a:gd name="connsiteY0" fmla="*/ 750361 h 792516"/>
                  <a:gd name="connsiteX1" fmla="*/ 1079820 w 1124569"/>
                  <a:gd name="connsiteY1" fmla="*/ 792516 h 792516"/>
                  <a:gd name="connsiteX2" fmla="*/ 44749 w 1124569"/>
                  <a:gd name="connsiteY2" fmla="*/ 792516 h 792516"/>
                  <a:gd name="connsiteX3" fmla="*/ 0 w 1124569"/>
                  <a:gd name="connsiteY3" fmla="*/ 750361 h 792516"/>
                  <a:gd name="connsiteX4" fmla="*/ 0 w 1124569"/>
                  <a:gd name="connsiteY4" fmla="*/ 42155 h 792516"/>
                  <a:gd name="connsiteX5" fmla="*/ 44749 w 1124569"/>
                  <a:gd name="connsiteY5" fmla="*/ 0 h 792516"/>
                  <a:gd name="connsiteX6" fmla="*/ 1079820 w 1124569"/>
                  <a:gd name="connsiteY6" fmla="*/ 0 h 792516"/>
                  <a:gd name="connsiteX7" fmla="*/ 1124569 w 1124569"/>
                  <a:gd name="connsiteY7" fmla="*/ 42155 h 792516"/>
                  <a:gd name="connsiteX8" fmla="*/ 1124569 w 1124569"/>
                  <a:gd name="connsiteY8" fmla="*/ 750361 h 792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4569" h="792516">
                    <a:moveTo>
                      <a:pt x="1124569" y="750361"/>
                    </a:moveTo>
                    <a:cubicBezTo>
                      <a:pt x="1124569" y="773709"/>
                      <a:pt x="1104464" y="792516"/>
                      <a:pt x="1079820" y="792516"/>
                    </a:cubicBezTo>
                    <a:lnTo>
                      <a:pt x="44749" y="792516"/>
                    </a:lnTo>
                    <a:cubicBezTo>
                      <a:pt x="20105" y="792516"/>
                      <a:pt x="0" y="773709"/>
                      <a:pt x="0" y="750361"/>
                    </a:cubicBezTo>
                    <a:lnTo>
                      <a:pt x="0" y="42155"/>
                    </a:lnTo>
                    <a:cubicBezTo>
                      <a:pt x="0" y="18808"/>
                      <a:pt x="20105" y="0"/>
                      <a:pt x="44749" y="0"/>
                    </a:cubicBezTo>
                    <a:lnTo>
                      <a:pt x="1079820" y="0"/>
                    </a:lnTo>
                    <a:cubicBezTo>
                      <a:pt x="1104464" y="0"/>
                      <a:pt x="1124569" y="18808"/>
                      <a:pt x="1124569" y="42155"/>
                    </a:cubicBezTo>
                    <a:lnTo>
                      <a:pt x="1124569" y="750361"/>
                    </a:lnTo>
                    <a:close/>
                  </a:path>
                </a:pathLst>
              </a:custGeom>
              <a:solidFill>
                <a:srgbClr val="63BFFC"/>
              </a:solidFill>
              <a:ln w="64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4" name="Freeform: Shape 683">
                <a:extLst>
                  <a:ext uri="{FF2B5EF4-FFF2-40B4-BE49-F238E27FC236}">
                    <a16:creationId xmlns:a16="http://schemas.microsoft.com/office/drawing/2014/main" id="{B6BFC071-9749-4A7F-BD6A-C2B21072AC74}"/>
                  </a:ext>
                </a:extLst>
              </p:cNvPr>
              <p:cNvSpPr/>
              <p:nvPr/>
            </p:nvSpPr>
            <p:spPr>
              <a:xfrm>
                <a:off x="1097897" y="685108"/>
                <a:ext cx="1118083" cy="616196"/>
              </a:xfrm>
              <a:custGeom>
                <a:avLst/>
                <a:gdLst>
                  <a:gd name="connsiteX0" fmla="*/ 1105761 w 1118083"/>
                  <a:gd name="connsiteY0" fmla="*/ 371048 h 616196"/>
                  <a:gd name="connsiteX1" fmla="*/ 1105761 w 1118083"/>
                  <a:gd name="connsiteY1" fmla="*/ 454061 h 616196"/>
                  <a:gd name="connsiteX2" fmla="*/ 801596 w 1118083"/>
                  <a:gd name="connsiteY2" fmla="*/ 454061 h 616196"/>
                  <a:gd name="connsiteX3" fmla="*/ 801596 w 1118083"/>
                  <a:gd name="connsiteY3" fmla="*/ 368454 h 616196"/>
                  <a:gd name="connsiteX4" fmla="*/ 813918 w 1118083"/>
                  <a:gd name="connsiteY4" fmla="*/ 369751 h 616196"/>
                  <a:gd name="connsiteX5" fmla="*/ 813918 w 1118083"/>
                  <a:gd name="connsiteY5" fmla="*/ 373642 h 616196"/>
                  <a:gd name="connsiteX6" fmla="*/ 813918 w 1118083"/>
                  <a:gd name="connsiteY6" fmla="*/ 374291 h 616196"/>
                  <a:gd name="connsiteX7" fmla="*/ 952706 w 1118083"/>
                  <a:gd name="connsiteY7" fmla="*/ 391801 h 616196"/>
                  <a:gd name="connsiteX8" fmla="*/ 1093439 w 1118083"/>
                  <a:gd name="connsiteY8" fmla="*/ 373642 h 616196"/>
                  <a:gd name="connsiteX9" fmla="*/ 1093439 w 1118083"/>
                  <a:gd name="connsiteY9" fmla="*/ 372994 h 616196"/>
                  <a:gd name="connsiteX10" fmla="*/ 1093439 w 1118083"/>
                  <a:gd name="connsiteY10" fmla="*/ 365211 h 616196"/>
                  <a:gd name="connsiteX11" fmla="*/ 1105761 w 1118083"/>
                  <a:gd name="connsiteY11" fmla="*/ 371048 h 616196"/>
                  <a:gd name="connsiteX12" fmla="*/ 813918 w 1118083"/>
                  <a:gd name="connsiteY12" fmla="*/ 373642 h 616196"/>
                  <a:gd name="connsiteX13" fmla="*/ 813918 w 1118083"/>
                  <a:gd name="connsiteY13" fmla="*/ 373642 h 616196"/>
                  <a:gd name="connsiteX14" fmla="*/ 952706 w 1118083"/>
                  <a:gd name="connsiteY14" fmla="*/ 391801 h 616196"/>
                  <a:gd name="connsiteX15" fmla="*/ 1093439 w 1118083"/>
                  <a:gd name="connsiteY15" fmla="*/ 373642 h 616196"/>
                  <a:gd name="connsiteX16" fmla="*/ 1093439 w 1118083"/>
                  <a:gd name="connsiteY16" fmla="*/ 372994 h 616196"/>
                  <a:gd name="connsiteX17" fmla="*/ 1093439 w 1118083"/>
                  <a:gd name="connsiteY17" fmla="*/ 369751 h 616196"/>
                  <a:gd name="connsiteX18" fmla="*/ 1093439 w 1118083"/>
                  <a:gd name="connsiteY18" fmla="*/ 337973 h 616196"/>
                  <a:gd name="connsiteX19" fmla="*/ 813918 w 1118083"/>
                  <a:gd name="connsiteY19" fmla="*/ 337973 h 616196"/>
                  <a:gd name="connsiteX20" fmla="*/ 813918 w 1118083"/>
                  <a:gd name="connsiteY20" fmla="*/ 369751 h 616196"/>
                  <a:gd name="connsiteX21" fmla="*/ 813918 w 1118083"/>
                  <a:gd name="connsiteY21" fmla="*/ 373642 h 616196"/>
                  <a:gd name="connsiteX22" fmla="*/ 1029233 w 1118083"/>
                  <a:gd name="connsiteY22" fmla="*/ 218641 h 616196"/>
                  <a:gd name="connsiteX23" fmla="*/ 1018857 w 1118083"/>
                  <a:gd name="connsiteY23" fmla="*/ 219938 h 616196"/>
                  <a:gd name="connsiteX24" fmla="*/ 1016912 w 1118083"/>
                  <a:gd name="connsiteY24" fmla="*/ 190105 h 616196"/>
                  <a:gd name="connsiteX25" fmla="*/ 1014966 w 1118083"/>
                  <a:gd name="connsiteY25" fmla="*/ 178432 h 616196"/>
                  <a:gd name="connsiteX26" fmla="*/ 1013020 w 1118083"/>
                  <a:gd name="connsiteY26" fmla="*/ 190754 h 616196"/>
                  <a:gd name="connsiteX27" fmla="*/ 1018857 w 1118083"/>
                  <a:gd name="connsiteY27" fmla="*/ 226424 h 616196"/>
                  <a:gd name="connsiteX28" fmla="*/ 999401 w 1118083"/>
                  <a:gd name="connsiteY28" fmla="*/ 227072 h 616196"/>
                  <a:gd name="connsiteX29" fmla="*/ 993564 w 1118083"/>
                  <a:gd name="connsiteY29" fmla="*/ 228369 h 616196"/>
                  <a:gd name="connsiteX30" fmla="*/ 993564 w 1118083"/>
                  <a:gd name="connsiteY30" fmla="*/ 227072 h 616196"/>
                  <a:gd name="connsiteX31" fmla="*/ 992915 w 1118083"/>
                  <a:gd name="connsiteY31" fmla="*/ 227072 h 616196"/>
                  <a:gd name="connsiteX32" fmla="*/ 992915 w 1118083"/>
                  <a:gd name="connsiteY32" fmla="*/ 227072 h 616196"/>
                  <a:gd name="connsiteX33" fmla="*/ 990321 w 1118083"/>
                  <a:gd name="connsiteY33" fmla="*/ 227072 h 616196"/>
                  <a:gd name="connsiteX34" fmla="*/ 970216 w 1118083"/>
                  <a:gd name="connsiteY34" fmla="*/ 229666 h 616196"/>
                  <a:gd name="connsiteX35" fmla="*/ 970865 w 1118083"/>
                  <a:gd name="connsiteY35" fmla="*/ 226424 h 616196"/>
                  <a:gd name="connsiteX36" fmla="*/ 966974 w 1118083"/>
                  <a:gd name="connsiteY36" fmla="*/ 226424 h 616196"/>
                  <a:gd name="connsiteX37" fmla="*/ 968271 w 1118083"/>
                  <a:gd name="connsiteY37" fmla="*/ 223181 h 616196"/>
                  <a:gd name="connsiteX38" fmla="*/ 957894 w 1118083"/>
                  <a:gd name="connsiteY38" fmla="*/ 221884 h 616196"/>
                  <a:gd name="connsiteX39" fmla="*/ 955949 w 1118083"/>
                  <a:gd name="connsiteY39" fmla="*/ 192700 h 616196"/>
                  <a:gd name="connsiteX40" fmla="*/ 959840 w 1118083"/>
                  <a:gd name="connsiteY40" fmla="*/ 162218 h 616196"/>
                  <a:gd name="connsiteX41" fmla="*/ 961786 w 1118083"/>
                  <a:gd name="connsiteY41" fmla="*/ 152490 h 616196"/>
                  <a:gd name="connsiteX42" fmla="*/ 961786 w 1118083"/>
                  <a:gd name="connsiteY42" fmla="*/ 152490 h 616196"/>
                  <a:gd name="connsiteX43" fmla="*/ 962434 w 1118083"/>
                  <a:gd name="connsiteY43" fmla="*/ 151842 h 616196"/>
                  <a:gd name="connsiteX44" fmla="*/ 966325 w 1118083"/>
                  <a:gd name="connsiteY44" fmla="*/ 146005 h 616196"/>
                  <a:gd name="connsiteX45" fmla="*/ 968271 w 1118083"/>
                  <a:gd name="connsiteY45" fmla="*/ 144708 h 616196"/>
                  <a:gd name="connsiteX46" fmla="*/ 968919 w 1118083"/>
                  <a:gd name="connsiteY46" fmla="*/ 144059 h 616196"/>
                  <a:gd name="connsiteX47" fmla="*/ 968919 w 1118083"/>
                  <a:gd name="connsiteY47" fmla="*/ 144059 h 616196"/>
                  <a:gd name="connsiteX48" fmla="*/ 976053 w 1118083"/>
                  <a:gd name="connsiteY48" fmla="*/ 140816 h 616196"/>
                  <a:gd name="connsiteX49" fmla="*/ 976053 w 1118083"/>
                  <a:gd name="connsiteY49" fmla="*/ 140816 h 616196"/>
                  <a:gd name="connsiteX50" fmla="*/ 978648 w 1118083"/>
                  <a:gd name="connsiteY50" fmla="*/ 139519 h 616196"/>
                  <a:gd name="connsiteX51" fmla="*/ 983187 w 1118083"/>
                  <a:gd name="connsiteY51" fmla="*/ 125900 h 616196"/>
                  <a:gd name="connsiteX52" fmla="*/ 975405 w 1118083"/>
                  <a:gd name="connsiteY52" fmla="*/ 109686 h 616196"/>
                  <a:gd name="connsiteX53" fmla="*/ 981890 w 1118083"/>
                  <a:gd name="connsiteY53" fmla="*/ 92176 h 616196"/>
                  <a:gd name="connsiteX54" fmla="*/ 992267 w 1118083"/>
                  <a:gd name="connsiteY54" fmla="*/ 90230 h 616196"/>
                  <a:gd name="connsiteX55" fmla="*/ 1001995 w 1118083"/>
                  <a:gd name="connsiteY55" fmla="*/ 92176 h 616196"/>
                  <a:gd name="connsiteX56" fmla="*/ 1009129 w 1118083"/>
                  <a:gd name="connsiteY56" fmla="*/ 107741 h 616196"/>
                  <a:gd name="connsiteX57" fmla="*/ 1007832 w 1118083"/>
                  <a:gd name="connsiteY57" fmla="*/ 118117 h 616196"/>
                  <a:gd name="connsiteX58" fmla="*/ 1005238 w 1118083"/>
                  <a:gd name="connsiteY58" fmla="*/ 122657 h 616196"/>
                  <a:gd name="connsiteX59" fmla="*/ 1002643 w 1118083"/>
                  <a:gd name="connsiteY59" fmla="*/ 127197 h 616196"/>
                  <a:gd name="connsiteX60" fmla="*/ 1003292 w 1118083"/>
                  <a:gd name="connsiteY60" fmla="*/ 135628 h 616196"/>
                  <a:gd name="connsiteX61" fmla="*/ 1003941 w 1118083"/>
                  <a:gd name="connsiteY61" fmla="*/ 134979 h 616196"/>
                  <a:gd name="connsiteX62" fmla="*/ 1006534 w 1118083"/>
                  <a:gd name="connsiteY62" fmla="*/ 137574 h 616196"/>
                  <a:gd name="connsiteX63" fmla="*/ 1006534 w 1118083"/>
                  <a:gd name="connsiteY63" fmla="*/ 137574 h 616196"/>
                  <a:gd name="connsiteX64" fmla="*/ 1007184 w 1118083"/>
                  <a:gd name="connsiteY64" fmla="*/ 138222 h 616196"/>
                  <a:gd name="connsiteX65" fmla="*/ 1007832 w 1118083"/>
                  <a:gd name="connsiteY65" fmla="*/ 138871 h 616196"/>
                  <a:gd name="connsiteX66" fmla="*/ 1007832 w 1118083"/>
                  <a:gd name="connsiteY66" fmla="*/ 138871 h 616196"/>
                  <a:gd name="connsiteX67" fmla="*/ 1007832 w 1118083"/>
                  <a:gd name="connsiteY67" fmla="*/ 139519 h 616196"/>
                  <a:gd name="connsiteX68" fmla="*/ 1012371 w 1118083"/>
                  <a:gd name="connsiteY68" fmla="*/ 141465 h 616196"/>
                  <a:gd name="connsiteX69" fmla="*/ 1012371 w 1118083"/>
                  <a:gd name="connsiteY69" fmla="*/ 140816 h 616196"/>
                  <a:gd name="connsiteX70" fmla="*/ 1018208 w 1118083"/>
                  <a:gd name="connsiteY70" fmla="*/ 143410 h 616196"/>
                  <a:gd name="connsiteX71" fmla="*/ 1018208 w 1118083"/>
                  <a:gd name="connsiteY71" fmla="*/ 143410 h 616196"/>
                  <a:gd name="connsiteX72" fmla="*/ 1020803 w 1118083"/>
                  <a:gd name="connsiteY72" fmla="*/ 144708 h 616196"/>
                  <a:gd name="connsiteX73" fmla="*/ 1024694 w 1118083"/>
                  <a:gd name="connsiteY73" fmla="*/ 152490 h 616196"/>
                  <a:gd name="connsiteX74" fmla="*/ 1030531 w 1118083"/>
                  <a:gd name="connsiteY74" fmla="*/ 190754 h 616196"/>
                  <a:gd name="connsiteX75" fmla="*/ 1029233 w 1118083"/>
                  <a:gd name="connsiteY75" fmla="*/ 218641 h 616196"/>
                  <a:gd name="connsiteX76" fmla="*/ 968271 w 1118083"/>
                  <a:gd name="connsiteY76" fmla="*/ 219290 h 616196"/>
                  <a:gd name="connsiteX77" fmla="*/ 974107 w 1118083"/>
                  <a:gd name="connsiteY77" fmla="*/ 191402 h 616196"/>
                  <a:gd name="connsiteX78" fmla="*/ 970865 w 1118083"/>
                  <a:gd name="connsiteY78" fmla="*/ 175189 h 616196"/>
                  <a:gd name="connsiteX79" fmla="*/ 970865 w 1118083"/>
                  <a:gd name="connsiteY79" fmla="*/ 190105 h 616196"/>
                  <a:gd name="connsiteX80" fmla="*/ 968271 w 1118083"/>
                  <a:gd name="connsiteY80" fmla="*/ 219290 h 616196"/>
                  <a:gd name="connsiteX81" fmla="*/ 1085008 w 1118083"/>
                  <a:gd name="connsiteY81" fmla="*/ 194645 h 616196"/>
                  <a:gd name="connsiteX82" fmla="*/ 1085657 w 1118083"/>
                  <a:gd name="connsiteY82" fmla="*/ 195942 h 616196"/>
                  <a:gd name="connsiteX83" fmla="*/ 1085008 w 1118083"/>
                  <a:gd name="connsiteY83" fmla="*/ 194645 h 616196"/>
                  <a:gd name="connsiteX84" fmla="*/ 1112247 w 1118083"/>
                  <a:gd name="connsiteY84" fmla="*/ 149896 h 616196"/>
                  <a:gd name="connsiteX85" fmla="*/ 1118084 w 1118083"/>
                  <a:gd name="connsiteY85" fmla="*/ 154436 h 616196"/>
                  <a:gd name="connsiteX86" fmla="*/ 1110950 w 1118083"/>
                  <a:gd name="connsiteY86" fmla="*/ 157030 h 616196"/>
                  <a:gd name="connsiteX87" fmla="*/ 1103167 w 1118083"/>
                  <a:gd name="connsiteY87" fmla="*/ 151842 h 616196"/>
                  <a:gd name="connsiteX88" fmla="*/ 1103167 w 1118083"/>
                  <a:gd name="connsiteY88" fmla="*/ 156381 h 616196"/>
                  <a:gd name="connsiteX89" fmla="*/ 1096682 w 1118083"/>
                  <a:gd name="connsiteY89" fmla="*/ 156381 h 616196"/>
                  <a:gd name="connsiteX90" fmla="*/ 1097330 w 1118083"/>
                  <a:gd name="connsiteY90" fmla="*/ 149896 h 616196"/>
                  <a:gd name="connsiteX91" fmla="*/ 1096033 w 1118083"/>
                  <a:gd name="connsiteY91" fmla="*/ 151842 h 616196"/>
                  <a:gd name="connsiteX92" fmla="*/ 1094087 w 1118083"/>
                  <a:gd name="connsiteY92" fmla="*/ 156381 h 616196"/>
                  <a:gd name="connsiteX93" fmla="*/ 1088899 w 1118083"/>
                  <a:gd name="connsiteY93" fmla="*/ 168055 h 616196"/>
                  <a:gd name="connsiteX94" fmla="*/ 1097330 w 1118083"/>
                  <a:gd name="connsiteY94" fmla="*/ 173243 h 616196"/>
                  <a:gd name="connsiteX95" fmla="*/ 1097330 w 1118083"/>
                  <a:gd name="connsiteY95" fmla="*/ 182323 h 616196"/>
                  <a:gd name="connsiteX96" fmla="*/ 1085008 w 1118083"/>
                  <a:gd name="connsiteY96" fmla="*/ 180377 h 616196"/>
                  <a:gd name="connsiteX97" fmla="*/ 1094087 w 1118083"/>
                  <a:gd name="connsiteY97" fmla="*/ 190105 h 616196"/>
                  <a:gd name="connsiteX98" fmla="*/ 1084359 w 1118083"/>
                  <a:gd name="connsiteY98" fmla="*/ 195942 h 616196"/>
                  <a:gd name="connsiteX99" fmla="*/ 1080468 w 1118083"/>
                  <a:gd name="connsiteY99" fmla="*/ 190105 h 616196"/>
                  <a:gd name="connsiteX100" fmla="*/ 1079171 w 1118083"/>
                  <a:gd name="connsiteY100" fmla="*/ 193348 h 616196"/>
                  <a:gd name="connsiteX101" fmla="*/ 1079820 w 1118083"/>
                  <a:gd name="connsiteY101" fmla="*/ 197888 h 616196"/>
                  <a:gd name="connsiteX102" fmla="*/ 1077225 w 1118083"/>
                  <a:gd name="connsiteY102" fmla="*/ 197239 h 616196"/>
                  <a:gd name="connsiteX103" fmla="*/ 1072038 w 1118083"/>
                  <a:gd name="connsiteY103" fmla="*/ 211507 h 616196"/>
                  <a:gd name="connsiteX104" fmla="*/ 1071388 w 1118083"/>
                  <a:gd name="connsiteY104" fmla="*/ 223829 h 616196"/>
                  <a:gd name="connsiteX105" fmla="*/ 1069443 w 1118083"/>
                  <a:gd name="connsiteY105" fmla="*/ 223829 h 616196"/>
                  <a:gd name="connsiteX106" fmla="*/ 1069443 w 1118083"/>
                  <a:gd name="connsiteY106" fmla="*/ 217344 h 616196"/>
                  <a:gd name="connsiteX107" fmla="*/ 1066849 w 1118083"/>
                  <a:gd name="connsiteY107" fmla="*/ 223829 h 616196"/>
                  <a:gd name="connsiteX108" fmla="*/ 1064903 w 1118083"/>
                  <a:gd name="connsiteY108" fmla="*/ 223181 h 616196"/>
                  <a:gd name="connsiteX109" fmla="*/ 1069443 w 1118083"/>
                  <a:gd name="connsiteY109" fmla="*/ 212156 h 616196"/>
                  <a:gd name="connsiteX110" fmla="*/ 1070092 w 1118083"/>
                  <a:gd name="connsiteY110" fmla="*/ 194645 h 616196"/>
                  <a:gd name="connsiteX111" fmla="*/ 1068795 w 1118083"/>
                  <a:gd name="connsiteY111" fmla="*/ 184917 h 616196"/>
                  <a:gd name="connsiteX112" fmla="*/ 1064903 w 1118083"/>
                  <a:gd name="connsiteY112" fmla="*/ 193348 h 616196"/>
                  <a:gd name="connsiteX113" fmla="*/ 1063606 w 1118083"/>
                  <a:gd name="connsiteY113" fmla="*/ 191402 h 616196"/>
                  <a:gd name="connsiteX114" fmla="*/ 1067497 w 1118083"/>
                  <a:gd name="connsiteY114" fmla="*/ 212804 h 616196"/>
                  <a:gd name="connsiteX115" fmla="*/ 1066201 w 1118083"/>
                  <a:gd name="connsiteY115" fmla="*/ 212804 h 616196"/>
                  <a:gd name="connsiteX116" fmla="*/ 1062309 w 1118083"/>
                  <a:gd name="connsiteY116" fmla="*/ 189457 h 616196"/>
                  <a:gd name="connsiteX117" fmla="*/ 1057769 w 1118083"/>
                  <a:gd name="connsiteY117" fmla="*/ 186863 h 616196"/>
                  <a:gd name="connsiteX118" fmla="*/ 1061012 w 1118083"/>
                  <a:gd name="connsiteY118" fmla="*/ 179729 h 616196"/>
                  <a:gd name="connsiteX119" fmla="*/ 1060364 w 1118083"/>
                  <a:gd name="connsiteY119" fmla="*/ 174540 h 616196"/>
                  <a:gd name="connsiteX120" fmla="*/ 1057769 w 1118083"/>
                  <a:gd name="connsiteY120" fmla="*/ 176486 h 616196"/>
                  <a:gd name="connsiteX121" fmla="*/ 1054527 w 1118083"/>
                  <a:gd name="connsiteY121" fmla="*/ 170001 h 616196"/>
                  <a:gd name="connsiteX122" fmla="*/ 1055175 w 1118083"/>
                  <a:gd name="connsiteY122" fmla="*/ 179080 h 616196"/>
                  <a:gd name="connsiteX123" fmla="*/ 1048690 w 1118083"/>
                  <a:gd name="connsiteY123" fmla="*/ 179729 h 616196"/>
                  <a:gd name="connsiteX124" fmla="*/ 1048690 w 1118083"/>
                  <a:gd name="connsiteY124" fmla="*/ 173892 h 616196"/>
                  <a:gd name="connsiteX125" fmla="*/ 1040907 w 1118083"/>
                  <a:gd name="connsiteY125" fmla="*/ 181026 h 616196"/>
                  <a:gd name="connsiteX126" fmla="*/ 1033774 w 1118083"/>
                  <a:gd name="connsiteY126" fmla="*/ 177783 h 616196"/>
                  <a:gd name="connsiteX127" fmla="*/ 1039611 w 1118083"/>
                  <a:gd name="connsiteY127" fmla="*/ 171298 h 616196"/>
                  <a:gd name="connsiteX128" fmla="*/ 1033125 w 1118083"/>
                  <a:gd name="connsiteY128" fmla="*/ 175189 h 616196"/>
                  <a:gd name="connsiteX129" fmla="*/ 1037665 w 1118083"/>
                  <a:gd name="connsiteY129" fmla="*/ 167406 h 616196"/>
                  <a:gd name="connsiteX130" fmla="*/ 1044798 w 1118083"/>
                  <a:gd name="connsiteY130" fmla="*/ 164164 h 616196"/>
                  <a:gd name="connsiteX131" fmla="*/ 1041556 w 1118083"/>
                  <a:gd name="connsiteY131" fmla="*/ 162218 h 616196"/>
                  <a:gd name="connsiteX132" fmla="*/ 1057121 w 1118083"/>
                  <a:gd name="connsiteY132" fmla="*/ 158975 h 616196"/>
                  <a:gd name="connsiteX133" fmla="*/ 1062958 w 1118083"/>
                  <a:gd name="connsiteY133" fmla="*/ 161570 h 616196"/>
                  <a:gd name="connsiteX134" fmla="*/ 1061660 w 1118083"/>
                  <a:gd name="connsiteY134" fmla="*/ 173892 h 616196"/>
                  <a:gd name="connsiteX135" fmla="*/ 1062309 w 1118083"/>
                  <a:gd name="connsiteY135" fmla="*/ 179729 h 616196"/>
                  <a:gd name="connsiteX136" fmla="*/ 1071388 w 1118083"/>
                  <a:gd name="connsiteY136" fmla="*/ 177783 h 616196"/>
                  <a:gd name="connsiteX137" fmla="*/ 1072038 w 1118083"/>
                  <a:gd name="connsiteY137" fmla="*/ 151842 h 616196"/>
                  <a:gd name="connsiteX138" fmla="*/ 1069443 w 1118083"/>
                  <a:gd name="connsiteY138" fmla="*/ 152490 h 616196"/>
                  <a:gd name="connsiteX139" fmla="*/ 1069443 w 1118083"/>
                  <a:gd name="connsiteY139" fmla="*/ 146005 h 616196"/>
                  <a:gd name="connsiteX140" fmla="*/ 1065552 w 1118083"/>
                  <a:gd name="connsiteY140" fmla="*/ 154436 h 616196"/>
                  <a:gd name="connsiteX141" fmla="*/ 1061660 w 1118083"/>
                  <a:gd name="connsiteY141" fmla="*/ 153787 h 616196"/>
                  <a:gd name="connsiteX142" fmla="*/ 1066201 w 1118083"/>
                  <a:gd name="connsiteY142" fmla="*/ 145356 h 616196"/>
                  <a:gd name="connsiteX143" fmla="*/ 1059067 w 1118083"/>
                  <a:gd name="connsiteY143" fmla="*/ 152490 h 616196"/>
                  <a:gd name="connsiteX144" fmla="*/ 1057769 w 1118083"/>
                  <a:gd name="connsiteY144" fmla="*/ 148599 h 616196"/>
                  <a:gd name="connsiteX145" fmla="*/ 1061660 w 1118083"/>
                  <a:gd name="connsiteY145" fmla="*/ 141465 h 616196"/>
                  <a:gd name="connsiteX146" fmla="*/ 1057769 w 1118083"/>
                  <a:gd name="connsiteY146" fmla="*/ 144059 h 616196"/>
                  <a:gd name="connsiteX147" fmla="*/ 1064903 w 1118083"/>
                  <a:gd name="connsiteY147" fmla="*/ 134331 h 616196"/>
                  <a:gd name="connsiteX148" fmla="*/ 1059067 w 1118083"/>
                  <a:gd name="connsiteY148" fmla="*/ 134331 h 616196"/>
                  <a:gd name="connsiteX149" fmla="*/ 1072686 w 1118083"/>
                  <a:gd name="connsiteY149" fmla="*/ 127845 h 616196"/>
                  <a:gd name="connsiteX150" fmla="*/ 1077225 w 1118083"/>
                  <a:gd name="connsiteY150" fmla="*/ 132385 h 616196"/>
                  <a:gd name="connsiteX151" fmla="*/ 1087602 w 1118083"/>
                  <a:gd name="connsiteY151" fmla="*/ 129143 h 616196"/>
                  <a:gd name="connsiteX152" fmla="*/ 1082414 w 1118083"/>
                  <a:gd name="connsiteY152" fmla="*/ 147950 h 616196"/>
                  <a:gd name="connsiteX153" fmla="*/ 1077225 w 1118083"/>
                  <a:gd name="connsiteY153" fmla="*/ 140816 h 616196"/>
                  <a:gd name="connsiteX154" fmla="*/ 1078523 w 1118083"/>
                  <a:gd name="connsiteY154" fmla="*/ 151842 h 616196"/>
                  <a:gd name="connsiteX155" fmla="*/ 1073983 w 1118083"/>
                  <a:gd name="connsiteY155" fmla="*/ 152490 h 616196"/>
                  <a:gd name="connsiteX156" fmla="*/ 1073334 w 1118083"/>
                  <a:gd name="connsiteY156" fmla="*/ 179080 h 616196"/>
                  <a:gd name="connsiteX157" fmla="*/ 1073334 w 1118083"/>
                  <a:gd name="connsiteY157" fmla="*/ 179080 h 616196"/>
                  <a:gd name="connsiteX158" fmla="*/ 1081117 w 1118083"/>
                  <a:gd name="connsiteY158" fmla="*/ 171946 h 616196"/>
                  <a:gd name="connsiteX159" fmla="*/ 1086954 w 1118083"/>
                  <a:gd name="connsiteY159" fmla="*/ 170649 h 616196"/>
                  <a:gd name="connsiteX160" fmla="*/ 1092791 w 1118083"/>
                  <a:gd name="connsiteY160" fmla="*/ 157030 h 616196"/>
                  <a:gd name="connsiteX161" fmla="*/ 1088251 w 1118083"/>
                  <a:gd name="connsiteY161" fmla="*/ 146005 h 616196"/>
                  <a:gd name="connsiteX162" fmla="*/ 1094087 w 1118083"/>
                  <a:gd name="connsiteY162" fmla="*/ 144059 h 616196"/>
                  <a:gd name="connsiteX163" fmla="*/ 1109652 w 1118083"/>
                  <a:gd name="connsiteY163" fmla="*/ 146653 h 616196"/>
                  <a:gd name="connsiteX164" fmla="*/ 1106410 w 1118083"/>
                  <a:gd name="connsiteY164" fmla="*/ 147950 h 616196"/>
                  <a:gd name="connsiteX165" fmla="*/ 1113544 w 1118083"/>
                  <a:gd name="connsiteY165" fmla="*/ 150544 h 616196"/>
                  <a:gd name="connsiteX166" fmla="*/ 1118084 w 1118083"/>
                  <a:gd name="connsiteY166" fmla="*/ 156381 h 616196"/>
                  <a:gd name="connsiteX167" fmla="*/ 1112247 w 1118083"/>
                  <a:gd name="connsiteY167" fmla="*/ 149896 h 616196"/>
                  <a:gd name="connsiteX168" fmla="*/ 1075929 w 1118083"/>
                  <a:gd name="connsiteY168" fmla="*/ 195942 h 616196"/>
                  <a:gd name="connsiteX169" fmla="*/ 1072686 w 1118083"/>
                  <a:gd name="connsiteY169" fmla="*/ 195294 h 616196"/>
                  <a:gd name="connsiteX170" fmla="*/ 1072686 w 1118083"/>
                  <a:gd name="connsiteY170" fmla="*/ 204373 h 616196"/>
                  <a:gd name="connsiteX171" fmla="*/ 1075929 w 1118083"/>
                  <a:gd name="connsiteY171" fmla="*/ 195942 h 616196"/>
                  <a:gd name="connsiteX172" fmla="*/ 1079820 w 1118083"/>
                  <a:gd name="connsiteY172" fmla="*/ 186214 h 616196"/>
                  <a:gd name="connsiteX173" fmla="*/ 1078523 w 1118083"/>
                  <a:gd name="connsiteY173" fmla="*/ 184269 h 616196"/>
                  <a:gd name="connsiteX174" fmla="*/ 1079171 w 1118083"/>
                  <a:gd name="connsiteY174" fmla="*/ 187511 h 616196"/>
                  <a:gd name="connsiteX175" fmla="*/ 1079820 w 1118083"/>
                  <a:gd name="connsiteY175" fmla="*/ 186214 h 616196"/>
                  <a:gd name="connsiteX176" fmla="*/ 954003 w 1118083"/>
                  <a:gd name="connsiteY176" fmla="*/ 262742 h 616196"/>
                  <a:gd name="connsiteX177" fmla="*/ 1094087 w 1118083"/>
                  <a:gd name="connsiteY177" fmla="*/ 257554 h 616196"/>
                  <a:gd name="connsiteX178" fmla="*/ 1094087 w 1118083"/>
                  <a:gd name="connsiteY178" fmla="*/ 345755 h 616196"/>
                  <a:gd name="connsiteX179" fmla="*/ 1094087 w 1118083"/>
                  <a:gd name="connsiteY179" fmla="*/ 346404 h 616196"/>
                  <a:gd name="connsiteX180" fmla="*/ 953354 w 1118083"/>
                  <a:gd name="connsiteY180" fmla="*/ 364563 h 616196"/>
                  <a:gd name="connsiteX181" fmla="*/ 814567 w 1118083"/>
                  <a:gd name="connsiteY181" fmla="*/ 347052 h 616196"/>
                  <a:gd name="connsiteX182" fmla="*/ 814567 w 1118083"/>
                  <a:gd name="connsiteY182" fmla="*/ 346404 h 616196"/>
                  <a:gd name="connsiteX183" fmla="*/ 814567 w 1118083"/>
                  <a:gd name="connsiteY183" fmla="*/ 257554 h 616196"/>
                  <a:gd name="connsiteX184" fmla="*/ 954003 w 1118083"/>
                  <a:gd name="connsiteY184" fmla="*/ 262742 h 616196"/>
                  <a:gd name="connsiteX185" fmla="*/ 919631 w 1118083"/>
                  <a:gd name="connsiteY185" fmla="*/ 177135 h 616196"/>
                  <a:gd name="connsiteX186" fmla="*/ 909253 w 1118083"/>
                  <a:gd name="connsiteY186" fmla="*/ 177135 h 616196"/>
                  <a:gd name="connsiteX187" fmla="*/ 909253 w 1118083"/>
                  <a:gd name="connsiteY187" fmla="*/ 221884 h 616196"/>
                  <a:gd name="connsiteX188" fmla="*/ 919631 w 1118083"/>
                  <a:gd name="connsiteY188" fmla="*/ 221884 h 616196"/>
                  <a:gd name="connsiteX189" fmla="*/ 919631 w 1118083"/>
                  <a:gd name="connsiteY189" fmla="*/ 177135 h 616196"/>
                  <a:gd name="connsiteX190" fmla="*/ 950112 w 1118083"/>
                  <a:gd name="connsiteY190" fmla="*/ 155084 h 616196"/>
                  <a:gd name="connsiteX191" fmla="*/ 948166 w 1118083"/>
                  <a:gd name="connsiteY191" fmla="*/ 153139 h 616196"/>
                  <a:gd name="connsiteX192" fmla="*/ 880718 w 1118083"/>
                  <a:gd name="connsiteY192" fmla="*/ 153139 h 616196"/>
                  <a:gd name="connsiteX193" fmla="*/ 878772 w 1118083"/>
                  <a:gd name="connsiteY193" fmla="*/ 155084 h 616196"/>
                  <a:gd name="connsiteX194" fmla="*/ 878772 w 1118083"/>
                  <a:gd name="connsiteY194" fmla="*/ 201779 h 616196"/>
                  <a:gd name="connsiteX195" fmla="*/ 880718 w 1118083"/>
                  <a:gd name="connsiteY195" fmla="*/ 203725 h 616196"/>
                  <a:gd name="connsiteX196" fmla="*/ 948166 w 1118083"/>
                  <a:gd name="connsiteY196" fmla="*/ 203725 h 616196"/>
                  <a:gd name="connsiteX197" fmla="*/ 950112 w 1118083"/>
                  <a:gd name="connsiteY197" fmla="*/ 201779 h 616196"/>
                  <a:gd name="connsiteX198" fmla="*/ 950112 w 1118083"/>
                  <a:gd name="connsiteY198" fmla="*/ 155084 h 616196"/>
                  <a:gd name="connsiteX199" fmla="*/ 954003 w 1118083"/>
                  <a:gd name="connsiteY199" fmla="*/ 230963 h 616196"/>
                  <a:gd name="connsiteX200" fmla="*/ 1106410 w 1118083"/>
                  <a:gd name="connsiteY200" fmla="*/ 225127 h 616196"/>
                  <a:gd name="connsiteX201" fmla="*/ 1106410 w 1118083"/>
                  <a:gd name="connsiteY201" fmla="*/ 325650 h 616196"/>
                  <a:gd name="connsiteX202" fmla="*/ 1106410 w 1118083"/>
                  <a:gd name="connsiteY202" fmla="*/ 326299 h 616196"/>
                  <a:gd name="connsiteX203" fmla="*/ 955300 w 1118083"/>
                  <a:gd name="connsiteY203" fmla="*/ 344458 h 616196"/>
                  <a:gd name="connsiteX204" fmla="*/ 802244 w 1118083"/>
                  <a:gd name="connsiteY204" fmla="*/ 322408 h 616196"/>
                  <a:gd name="connsiteX205" fmla="*/ 802244 w 1118083"/>
                  <a:gd name="connsiteY205" fmla="*/ 321759 h 616196"/>
                  <a:gd name="connsiteX206" fmla="*/ 802244 w 1118083"/>
                  <a:gd name="connsiteY206" fmla="*/ 224478 h 616196"/>
                  <a:gd name="connsiteX207" fmla="*/ 954003 w 1118083"/>
                  <a:gd name="connsiteY207" fmla="*/ 230963 h 616196"/>
                  <a:gd name="connsiteX208" fmla="*/ 955300 w 1118083"/>
                  <a:gd name="connsiteY208" fmla="*/ 235503 h 616196"/>
                  <a:gd name="connsiteX209" fmla="*/ 796408 w 1118083"/>
                  <a:gd name="connsiteY209" fmla="*/ 232261 h 616196"/>
                  <a:gd name="connsiteX210" fmla="*/ 791868 w 1118083"/>
                  <a:gd name="connsiteY210" fmla="*/ 227072 h 616196"/>
                  <a:gd name="connsiteX211" fmla="*/ 791868 w 1118083"/>
                  <a:gd name="connsiteY211" fmla="*/ 212156 h 616196"/>
                  <a:gd name="connsiteX212" fmla="*/ 796408 w 1118083"/>
                  <a:gd name="connsiteY212" fmla="*/ 207616 h 616196"/>
                  <a:gd name="connsiteX213" fmla="*/ 954651 w 1118083"/>
                  <a:gd name="connsiteY213" fmla="*/ 209562 h 616196"/>
                  <a:gd name="connsiteX214" fmla="*/ 1111598 w 1118083"/>
                  <a:gd name="connsiteY214" fmla="*/ 207616 h 616196"/>
                  <a:gd name="connsiteX215" fmla="*/ 1116138 w 1118083"/>
                  <a:gd name="connsiteY215" fmla="*/ 212156 h 616196"/>
                  <a:gd name="connsiteX216" fmla="*/ 1116138 w 1118083"/>
                  <a:gd name="connsiteY216" fmla="*/ 227072 h 616196"/>
                  <a:gd name="connsiteX217" fmla="*/ 1111598 w 1118083"/>
                  <a:gd name="connsiteY217" fmla="*/ 232261 h 616196"/>
                  <a:gd name="connsiteX218" fmla="*/ 955300 w 1118083"/>
                  <a:gd name="connsiteY218" fmla="*/ 235503 h 616196"/>
                  <a:gd name="connsiteX219" fmla="*/ 45398 w 1118083"/>
                  <a:gd name="connsiteY219" fmla="*/ 468329 h 616196"/>
                  <a:gd name="connsiteX220" fmla="*/ 45398 w 1118083"/>
                  <a:gd name="connsiteY220" fmla="*/ 468329 h 616196"/>
                  <a:gd name="connsiteX221" fmla="*/ 46046 w 1118083"/>
                  <a:gd name="connsiteY221" fmla="*/ 468329 h 616196"/>
                  <a:gd name="connsiteX222" fmla="*/ 47343 w 1118083"/>
                  <a:gd name="connsiteY222" fmla="*/ 468329 h 616196"/>
                  <a:gd name="connsiteX223" fmla="*/ 47343 w 1118083"/>
                  <a:gd name="connsiteY223" fmla="*/ 467681 h 616196"/>
                  <a:gd name="connsiteX224" fmla="*/ 132302 w 1118083"/>
                  <a:gd name="connsiteY224" fmla="*/ 453413 h 616196"/>
                  <a:gd name="connsiteX225" fmla="*/ 132302 w 1118083"/>
                  <a:gd name="connsiteY225" fmla="*/ 319165 h 616196"/>
                  <a:gd name="connsiteX226" fmla="*/ 132302 w 1118083"/>
                  <a:gd name="connsiteY226" fmla="*/ 319165 h 616196"/>
                  <a:gd name="connsiteX227" fmla="*/ 132302 w 1118083"/>
                  <a:gd name="connsiteY227" fmla="*/ 318516 h 616196"/>
                  <a:gd name="connsiteX228" fmla="*/ 0 w 1118083"/>
                  <a:gd name="connsiteY228" fmla="*/ 318516 h 616196"/>
                  <a:gd name="connsiteX229" fmla="*/ 0 w 1118083"/>
                  <a:gd name="connsiteY229" fmla="*/ 462492 h 616196"/>
                  <a:gd name="connsiteX230" fmla="*/ 45398 w 1118083"/>
                  <a:gd name="connsiteY230" fmla="*/ 468329 h 616196"/>
                  <a:gd name="connsiteX231" fmla="*/ 197156 w 1118083"/>
                  <a:gd name="connsiteY231" fmla="*/ 363914 h 616196"/>
                  <a:gd name="connsiteX232" fmla="*/ 188725 w 1118083"/>
                  <a:gd name="connsiteY232" fmla="*/ 370400 h 616196"/>
                  <a:gd name="connsiteX233" fmla="*/ 171863 w 1118083"/>
                  <a:gd name="connsiteY233" fmla="*/ 372994 h 616196"/>
                  <a:gd name="connsiteX234" fmla="*/ 170566 w 1118083"/>
                  <a:gd name="connsiteY234" fmla="*/ 367805 h 616196"/>
                  <a:gd name="connsiteX235" fmla="*/ 165378 w 1118083"/>
                  <a:gd name="connsiteY235" fmla="*/ 369103 h 616196"/>
                  <a:gd name="connsiteX236" fmla="*/ 151110 w 1118083"/>
                  <a:gd name="connsiteY236" fmla="*/ 369103 h 616196"/>
                  <a:gd name="connsiteX237" fmla="*/ 150461 w 1118083"/>
                  <a:gd name="connsiteY237" fmla="*/ 363914 h 616196"/>
                  <a:gd name="connsiteX238" fmla="*/ 158244 w 1118083"/>
                  <a:gd name="connsiteY238" fmla="*/ 360672 h 616196"/>
                  <a:gd name="connsiteX239" fmla="*/ 158892 w 1118083"/>
                  <a:gd name="connsiteY239" fmla="*/ 360672 h 616196"/>
                  <a:gd name="connsiteX240" fmla="*/ 169269 w 1118083"/>
                  <a:gd name="connsiteY240" fmla="*/ 347052 h 616196"/>
                  <a:gd name="connsiteX241" fmla="*/ 167972 w 1118083"/>
                  <a:gd name="connsiteY241" fmla="*/ 326947 h 616196"/>
                  <a:gd name="connsiteX242" fmla="*/ 166675 w 1118083"/>
                  <a:gd name="connsiteY242" fmla="*/ 326947 h 616196"/>
                  <a:gd name="connsiteX243" fmla="*/ 156947 w 1118083"/>
                  <a:gd name="connsiteY243" fmla="*/ 279604 h 616196"/>
                  <a:gd name="connsiteX244" fmla="*/ 155001 w 1118083"/>
                  <a:gd name="connsiteY244" fmla="*/ 251068 h 616196"/>
                  <a:gd name="connsiteX245" fmla="*/ 141382 w 1118083"/>
                  <a:gd name="connsiteY245" fmla="*/ 249771 h 616196"/>
                  <a:gd name="connsiteX246" fmla="*/ 135545 w 1118083"/>
                  <a:gd name="connsiteY246" fmla="*/ 213453 h 616196"/>
                  <a:gd name="connsiteX247" fmla="*/ 151110 w 1118083"/>
                  <a:gd name="connsiteY247" fmla="*/ 212804 h 616196"/>
                  <a:gd name="connsiteX248" fmla="*/ 153055 w 1118083"/>
                  <a:gd name="connsiteY248" fmla="*/ 206967 h 616196"/>
                  <a:gd name="connsiteX249" fmla="*/ 153055 w 1118083"/>
                  <a:gd name="connsiteY249" fmla="*/ 206319 h 616196"/>
                  <a:gd name="connsiteX250" fmla="*/ 143327 w 1118083"/>
                  <a:gd name="connsiteY250" fmla="*/ 207616 h 616196"/>
                  <a:gd name="connsiteX251" fmla="*/ 134248 w 1118083"/>
                  <a:gd name="connsiteY251" fmla="*/ 205670 h 616196"/>
                  <a:gd name="connsiteX252" fmla="*/ 129708 w 1118083"/>
                  <a:gd name="connsiteY252" fmla="*/ 206319 h 616196"/>
                  <a:gd name="connsiteX253" fmla="*/ 128411 w 1118083"/>
                  <a:gd name="connsiteY253" fmla="*/ 201779 h 616196"/>
                  <a:gd name="connsiteX254" fmla="*/ 133599 w 1118083"/>
                  <a:gd name="connsiteY254" fmla="*/ 197239 h 616196"/>
                  <a:gd name="connsiteX255" fmla="*/ 143327 w 1118083"/>
                  <a:gd name="connsiteY255" fmla="*/ 199833 h 616196"/>
                  <a:gd name="connsiteX256" fmla="*/ 149813 w 1118083"/>
                  <a:gd name="connsiteY256" fmla="*/ 197888 h 616196"/>
                  <a:gd name="connsiteX257" fmla="*/ 149813 w 1118083"/>
                  <a:gd name="connsiteY257" fmla="*/ 187511 h 616196"/>
                  <a:gd name="connsiteX258" fmla="*/ 146570 w 1118083"/>
                  <a:gd name="connsiteY258" fmla="*/ 189457 h 616196"/>
                  <a:gd name="connsiteX259" fmla="*/ 119980 w 1118083"/>
                  <a:gd name="connsiteY259" fmla="*/ 197888 h 616196"/>
                  <a:gd name="connsiteX260" fmla="*/ 112197 w 1118083"/>
                  <a:gd name="connsiteY260" fmla="*/ 201131 h 616196"/>
                  <a:gd name="connsiteX261" fmla="*/ 105712 w 1118083"/>
                  <a:gd name="connsiteY261" fmla="*/ 203725 h 616196"/>
                  <a:gd name="connsiteX262" fmla="*/ 104415 w 1118083"/>
                  <a:gd name="connsiteY262" fmla="*/ 202428 h 616196"/>
                  <a:gd name="connsiteX263" fmla="*/ 108306 w 1118083"/>
                  <a:gd name="connsiteY263" fmla="*/ 199185 h 616196"/>
                  <a:gd name="connsiteX264" fmla="*/ 107009 w 1118083"/>
                  <a:gd name="connsiteY264" fmla="*/ 197239 h 616196"/>
                  <a:gd name="connsiteX265" fmla="*/ 103766 w 1118083"/>
                  <a:gd name="connsiteY265" fmla="*/ 197239 h 616196"/>
                  <a:gd name="connsiteX266" fmla="*/ 99227 w 1118083"/>
                  <a:gd name="connsiteY266" fmla="*/ 201131 h 616196"/>
                  <a:gd name="connsiteX267" fmla="*/ 97281 w 1118083"/>
                  <a:gd name="connsiteY267" fmla="*/ 201779 h 616196"/>
                  <a:gd name="connsiteX268" fmla="*/ 98578 w 1118083"/>
                  <a:gd name="connsiteY268" fmla="*/ 197239 h 616196"/>
                  <a:gd name="connsiteX269" fmla="*/ 104415 w 1118083"/>
                  <a:gd name="connsiteY269" fmla="*/ 193348 h 616196"/>
                  <a:gd name="connsiteX270" fmla="*/ 109603 w 1118083"/>
                  <a:gd name="connsiteY270" fmla="*/ 192051 h 616196"/>
                  <a:gd name="connsiteX271" fmla="*/ 118683 w 1118083"/>
                  <a:gd name="connsiteY271" fmla="*/ 192051 h 616196"/>
                  <a:gd name="connsiteX272" fmla="*/ 141382 w 1118083"/>
                  <a:gd name="connsiteY272" fmla="*/ 179729 h 616196"/>
                  <a:gd name="connsiteX273" fmla="*/ 146570 w 1118083"/>
                  <a:gd name="connsiteY273" fmla="*/ 174540 h 616196"/>
                  <a:gd name="connsiteX274" fmla="*/ 146570 w 1118083"/>
                  <a:gd name="connsiteY274" fmla="*/ 172595 h 616196"/>
                  <a:gd name="connsiteX275" fmla="*/ 155650 w 1118083"/>
                  <a:gd name="connsiteY275" fmla="*/ 157030 h 616196"/>
                  <a:gd name="connsiteX276" fmla="*/ 158892 w 1118083"/>
                  <a:gd name="connsiteY276" fmla="*/ 153139 h 616196"/>
                  <a:gd name="connsiteX277" fmla="*/ 160838 w 1118083"/>
                  <a:gd name="connsiteY277" fmla="*/ 140168 h 616196"/>
                  <a:gd name="connsiteX278" fmla="*/ 159541 w 1118083"/>
                  <a:gd name="connsiteY278" fmla="*/ 140816 h 616196"/>
                  <a:gd name="connsiteX279" fmla="*/ 158892 w 1118083"/>
                  <a:gd name="connsiteY279" fmla="*/ 140816 h 616196"/>
                  <a:gd name="connsiteX280" fmla="*/ 156947 w 1118083"/>
                  <a:gd name="connsiteY280" fmla="*/ 140816 h 616196"/>
                  <a:gd name="connsiteX281" fmla="*/ 156947 w 1118083"/>
                  <a:gd name="connsiteY281" fmla="*/ 140816 h 616196"/>
                  <a:gd name="connsiteX282" fmla="*/ 156947 w 1118083"/>
                  <a:gd name="connsiteY282" fmla="*/ 140816 h 616196"/>
                  <a:gd name="connsiteX283" fmla="*/ 145922 w 1118083"/>
                  <a:gd name="connsiteY283" fmla="*/ 133682 h 616196"/>
                  <a:gd name="connsiteX284" fmla="*/ 143327 w 1118083"/>
                  <a:gd name="connsiteY284" fmla="*/ 132385 h 616196"/>
                  <a:gd name="connsiteX285" fmla="*/ 143976 w 1118083"/>
                  <a:gd name="connsiteY285" fmla="*/ 128494 h 616196"/>
                  <a:gd name="connsiteX286" fmla="*/ 142031 w 1118083"/>
                  <a:gd name="connsiteY286" fmla="*/ 122009 h 616196"/>
                  <a:gd name="connsiteX287" fmla="*/ 141382 w 1118083"/>
                  <a:gd name="connsiteY287" fmla="*/ 116820 h 616196"/>
                  <a:gd name="connsiteX288" fmla="*/ 138139 w 1118083"/>
                  <a:gd name="connsiteY288" fmla="*/ 117469 h 616196"/>
                  <a:gd name="connsiteX289" fmla="*/ 140085 w 1118083"/>
                  <a:gd name="connsiteY289" fmla="*/ 109038 h 616196"/>
                  <a:gd name="connsiteX290" fmla="*/ 141382 w 1118083"/>
                  <a:gd name="connsiteY290" fmla="*/ 109038 h 616196"/>
                  <a:gd name="connsiteX291" fmla="*/ 157595 w 1118083"/>
                  <a:gd name="connsiteY291" fmla="*/ 98661 h 616196"/>
                  <a:gd name="connsiteX292" fmla="*/ 177051 w 1118083"/>
                  <a:gd name="connsiteY292" fmla="*/ 112281 h 616196"/>
                  <a:gd name="connsiteX293" fmla="*/ 177051 w 1118083"/>
                  <a:gd name="connsiteY293" fmla="*/ 120712 h 616196"/>
                  <a:gd name="connsiteX294" fmla="*/ 180943 w 1118083"/>
                  <a:gd name="connsiteY294" fmla="*/ 133682 h 616196"/>
                  <a:gd name="connsiteX295" fmla="*/ 184186 w 1118083"/>
                  <a:gd name="connsiteY295" fmla="*/ 149896 h 616196"/>
                  <a:gd name="connsiteX296" fmla="*/ 186780 w 1118083"/>
                  <a:gd name="connsiteY296" fmla="*/ 170649 h 616196"/>
                  <a:gd name="connsiteX297" fmla="*/ 184186 w 1118083"/>
                  <a:gd name="connsiteY297" fmla="*/ 170001 h 616196"/>
                  <a:gd name="connsiteX298" fmla="*/ 183537 w 1118083"/>
                  <a:gd name="connsiteY298" fmla="*/ 175189 h 616196"/>
                  <a:gd name="connsiteX299" fmla="*/ 183537 w 1118083"/>
                  <a:gd name="connsiteY299" fmla="*/ 175189 h 616196"/>
                  <a:gd name="connsiteX300" fmla="*/ 180294 w 1118083"/>
                  <a:gd name="connsiteY300" fmla="*/ 200482 h 616196"/>
                  <a:gd name="connsiteX301" fmla="*/ 186131 w 1118083"/>
                  <a:gd name="connsiteY301" fmla="*/ 209562 h 616196"/>
                  <a:gd name="connsiteX302" fmla="*/ 197805 w 1118083"/>
                  <a:gd name="connsiteY302" fmla="*/ 210859 h 616196"/>
                  <a:gd name="connsiteX303" fmla="*/ 191968 w 1118083"/>
                  <a:gd name="connsiteY303" fmla="*/ 247177 h 616196"/>
                  <a:gd name="connsiteX304" fmla="*/ 187428 w 1118083"/>
                  <a:gd name="connsiteY304" fmla="*/ 247825 h 616196"/>
                  <a:gd name="connsiteX305" fmla="*/ 187428 w 1118083"/>
                  <a:gd name="connsiteY305" fmla="*/ 273767 h 616196"/>
                  <a:gd name="connsiteX306" fmla="*/ 199750 w 1118083"/>
                  <a:gd name="connsiteY306" fmla="*/ 321759 h 616196"/>
                  <a:gd name="connsiteX307" fmla="*/ 195210 w 1118083"/>
                  <a:gd name="connsiteY307" fmla="*/ 322408 h 616196"/>
                  <a:gd name="connsiteX308" fmla="*/ 195210 w 1118083"/>
                  <a:gd name="connsiteY308" fmla="*/ 323056 h 616196"/>
                  <a:gd name="connsiteX309" fmla="*/ 197156 w 1118083"/>
                  <a:gd name="connsiteY309" fmla="*/ 341864 h 616196"/>
                  <a:gd name="connsiteX310" fmla="*/ 198453 w 1118083"/>
                  <a:gd name="connsiteY310" fmla="*/ 346404 h 616196"/>
                  <a:gd name="connsiteX311" fmla="*/ 198453 w 1118083"/>
                  <a:gd name="connsiteY311" fmla="*/ 345755 h 616196"/>
                  <a:gd name="connsiteX312" fmla="*/ 200399 w 1118083"/>
                  <a:gd name="connsiteY312" fmla="*/ 352240 h 616196"/>
                  <a:gd name="connsiteX313" fmla="*/ 197156 w 1118083"/>
                  <a:gd name="connsiteY313" fmla="*/ 363914 h 616196"/>
                  <a:gd name="connsiteX314" fmla="*/ 173809 w 1118083"/>
                  <a:gd name="connsiteY314" fmla="*/ 144708 h 616196"/>
                  <a:gd name="connsiteX315" fmla="*/ 173809 w 1118083"/>
                  <a:gd name="connsiteY315" fmla="*/ 144708 h 616196"/>
                  <a:gd name="connsiteX316" fmla="*/ 176403 w 1118083"/>
                  <a:gd name="connsiteY316" fmla="*/ 147302 h 616196"/>
                  <a:gd name="connsiteX317" fmla="*/ 174458 w 1118083"/>
                  <a:gd name="connsiteY317" fmla="*/ 139519 h 616196"/>
                  <a:gd name="connsiteX318" fmla="*/ 171863 w 1118083"/>
                  <a:gd name="connsiteY318" fmla="*/ 136277 h 616196"/>
                  <a:gd name="connsiteX319" fmla="*/ 173809 w 1118083"/>
                  <a:gd name="connsiteY319" fmla="*/ 144708 h 616196"/>
                  <a:gd name="connsiteX320" fmla="*/ 179646 w 1118083"/>
                  <a:gd name="connsiteY320" fmla="*/ 343161 h 616196"/>
                  <a:gd name="connsiteX321" fmla="*/ 180294 w 1118083"/>
                  <a:gd name="connsiteY321" fmla="*/ 351592 h 616196"/>
                  <a:gd name="connsiteX322" fmla="*/ 180943 w 1118083"/>
                  <a:gd name="connsiteY322" fmla="*/ 351592 h 616196"/>
                  <a:gd name="connsiteX323" fmla="*/ 182240 w 1118083"/>
                  <a:gd name="connsiteY323" fmla="*/ 357429 h 616196"/>
                  <a:gd name="connsiteX324" fmla="*/ 184834 w 1118083"/>
                  <a:gd name="connsiteY324" fmla="*/ 347701 h 616196"/>
                  <a:gd name="connsiteX325" fmla="*/ 180943 w 1118083"/>
                  <a:gd name="connsiteY325" fmla="*/ 332136 h 616196"/>
                  <a:gd name="connsiteX326" fmla="*/ 179646 w 1118083"/>
                  <a:gd name="connsiteY326" fmla="*/ 343161 h 616196"/>
                  <a:gd name="connsiteX327" fmla="*/ 177700 w 1118083"/>
                  <a:gd name="connsiteY327" fmla="*/ 149896 h 616196"/>
                  <a:gd name="connsiteX328" fmla="*/ 179646 w 1118083"/>
                  <a:gd name="connsiteY328" fmla="*/ 154436 h 616196"/>
                  <a:gd name="connsiteX329" fmla="*/ 179646 w 1118083"/>
                  <a:gd name="connsiteY329" fmla="*/ 152490 h 616196"/>
                  <a:gd name="connsiteX330" fmla="*/ 177700 w 1118083"/>
                  <a:gd name="connsiteY330" fmla="*/ 149896 h 616196"/>
                  <a:gd name="connsiteX331" fmla="*/ 309354 w 1118083"/>
                  <a:gd name="connsiteY331" fmla="*/ 269876 h 616196"/>
                  <a:gd name="connsiteX332" fmla="*/ 308705 w 1118083"/>
                  <a:gd name="connsiteY332" fmla="*/ 270524 h 616196"/>
                  <a:gd name="connsiteX333" fmla="*/ 286655 w 1118083"/>
                  <a:gd name="connsiteY333" fmla="*/ 271822 h 616196"/>
                  <a:gd name="connsiteX334" fmla="*/ 292492 w 1118083"/>
                  <a:gd name="connsiteY334" fmla="*/ 355483 h 616196"/>
                  <a:gd name="connsiteX335" fmla="*/ 289249 w 1118083"/>
                  <a:gd name="connsiteY335" fmla="*/ 356132 h 616196"/>
                  <a:gd name="connsiteX336" fmla="*/ 289898 w 1118083"/>
                  <a:gd name="connsiteY336" fmla="*/ 361969 h 616196"/>
                  <a:gd name="connsiteX337" fmla="*/ 288600 w 1118083"/>
                  <a:gd name="connsiteY337" fmla="*/ 368454 h 616196"/>
                  <a:gd name="connsiteX338" fmla="*/ 286006 w 1118083"/>
                  <a:gd name="connsiteY338" fmla="*/ 368454 h 616196"/>
                  <a:gd name="connsiteX339" fmla="*/ 286006 w 1118083"/>
                  <a:gd name="connsiteY339" fmla="*/ 369751 h 616196"/>
                  <a:gd name="connsiteX340" fmla="*/ 270441 w 1118083"/>
                  <a:gd name="connsiteY340" fmla="*/ 377534 h 616196"/>
                  <a:gd name="connsiteX341" fmla="*/ 269144 w 1118083"/>
                  <a:gd name="connsiteY341" fmla="*/ 368454 h 616196"/>
                  <a:gd name="connsiteX342" fmla="*/ 273035 w 1118083"/>
                  <a:gd name="connsiteY342" fmla="*/ 358726 h 616196"/>
                  <a:gd name="connsiteX343" fmla="*/ 269144 w 1118083"/>
                  <a:gd name="connsiteY343" fmla="*/ 359374 h 616196"/>
                  <a:gd name="connsiteX344" fmla="*/ 259416 w 1118083"/>
                  <a:gd name="connsiteY344" fmla="*/ 295169 h 616196"/>
                  <a:gd name="connsiteX345" fmla="*/ 256173 w 1118083"/>
                  <a:gd name="connsiteY345" fmla="*/ 274416 h 616196"/>
                  <a:gd name="connsiteX346" fmla="*/ 254876 w 1118083"/>
                  <a:gd name="connsiteY346" fmla="*/ 274416 h 616196"/>
                  <a:gd name="connsiteX347" fmla="*/ 256173 w 1118083"/>
                  <a:gd name="connsiteY347" fmla="*/ 298412 h 616196"/>
                  <a:gd name="connsiteX348" fmla="*/ 256822 w 1118083"/>
                  <a:gd name="connsiteY348" fmla="*/ 354186 h 616196"/>
                  <a:gd name="connsiteX349" fmla="*/ 252931 w 1118083"/>
                  <a:gd name="connsiteY349" fmla="*/ 354186 h 616196"/>
                  <a:gd name="connsiteX350" fmla="*/ 253579 w 1118083"/>
                  <a:gd name="connsiteY350" fmla="*/ 360023 h 616196"/>
                  <a:gd name="connsiteX351" fmla="*/ 248391 w 1118083"/>
                  <a:gd name="connsiteY351" fmla="*/ 365860 h 616196"/>
                  <a:gd name="connsiteX352" fmla="*/ 245148 w 1118083"/>
                  <a:gd name="connsiteY352" fmla="*/ 365211 h 616196"/>
                  <a:gd name="connsiteX353" fmla="*/ 234123 w 1118083"/>
                  <a:gd name="connsiteY353" fmla="*/ 369751 h 616196"/>
                  <a:gd name="connsiteX354" fmla="*/ 221801 w 1118083"/>
                  <a:gd name="connsiteY354" fmla="*/ 366508 h 616196"/>
                  <a:gd name="connsiteX355" fmla="*/ 231529 w 1118083"/>
                  <a:gd name="connsiteY355" fmla="*/ 358077 h 616196"/>
                  <a:gd name="connsiteX356" fmla="*/ 235420 w 1118083"/>
                  <a:gd name="connsiteY356" fmla="*/ 353538 h 616196"/>
                  <a:gd name="connsiteX357" fmla="*/ 234772 w 1118083"/>
                  <a:gd name="connsiteY357" fmla="*/ 353538 h 616196"/>
                  <a:gd name="connsiteX358" fmla="*/ 231529 w 1118083"/>
                  <a:gd name="connsiteY358" fmla="*/ 289981 h 616196"/>
                  <a:gd name="connsiteX359" fmla="*/ 228935 w 1118083"/>
                  <a:gd name="connsiteY359" fmla="*/ 232909 h 616196"/>
                  <a:gd name="connsiteX360" fmla="*/ 226989 w 1118083"/>
                  <a:gd name="connsiteY360" fmla="*/ 232261 h 616196"/>
                  <a:gd name="connsiteX361" fmla="*/ 223098 w 1118083"/>
                  <a:gd name="connsiteY361" fmla="*/ 226424 h 616196"/>
                  <a:gd name="connsiteX362" fmla="*/ 224395 w 1118083"/>
                  <a:gd name="connsiteY362" fmla="*/ 229018 h 616196"/>
                  <a:gd name="connsiteX363" fmla="*/ 225692 w 1118083"/>
                  <a:gd name="connsiteY363" fmla="*/ 232261 h 616196"/>
                  <a:gd name="connsiteX364" fmla="*/ 219207 w 1118083"/>
                  <a:gd name="connsiteY364" fmla="*/ 225775 h 616196"/>
                  <a:gd name="connsiteX365" fmla="*/ 219855 w 1118083"/>
                  <a:gd name="connsiteY365" fmla="*/ 217993 h 616196"/>
                  <a:gd name="connsiteX366" fmla="*/ 218558 w 1118083"/>
                  <a:gd name="connsiteY366" fmla="*/ 217993 h 616196"/>
                  <a:gd name="connsiteX367" fmla="*/ 219207 w 1118083"/>
                  <a:gd name="connsiteY367" fmla="*/ 215398 h 616196"/>
                  <a:gd name="connsiteX368" fmla="*/ 217909 w 1118083"/>
                  <a:gd name="connsiteY368" fmla="*/ 215398 h 616196"/>
                  <a:gd name="connsiteX369" fmla="*/ 221152 w 1118083"/>
                  <a:gd name="connsiteY369" fmla="*/ 173243 h 616196"/>
                  <a:gd name="connsiteX370" fmla="*/ 225692 w 1118083"/>
                  <a:gd name="connsiteY370" fmla="*/ 131088 h 616196"/>
                  <a:gd name="connsiteX371" fmla="*/ 228935 w 1118083"/>
                  <a:gd name="connsiteY371" fmla="*/ 127197 h 616196"/>
                  <a:gd name="connsiteX372" fmla="*/ 236717 w 1118083"/>
                  <a:gd name="connsiteY372" fmla="*/ 122657 h 616196"/>
                  <a:gd name="connsiteX373" fmla="*/ 239312 w 1118083"/>
                  <a:gd name="connsiteY373" fmla="*/ 120063 h 616196"/>
                  <a:gd name="connsiteX374" fmla="*/ 239312 w 1118083"/>
                  <a:gd name="connsiteY374" fmla="*/ 120712 h 616196"/>
                  <a:gd name="connsiteX375" fmla="*/ 241257 w 1118083"/>
                  <a:gd name="connsiteY375" fmla="*/ 117469 h 616196"/>
                  <a:gd name="connsiteX376" fmla="*/ 241905 w 1118083"/>
                  <a:gd name="connsiteY376" fmla="*/ 118766 h 616196"/>
                  <a:gd name="connsiteX377" fmla="*/ 239960 w 1118083"/>
                  <a:gd name="connsiteY377" fmla="*/ 115523 h 616196"/>
                  <a:gd name="connsiteX378" fmla="*/ 238014 w 1118083"/>
                  <a:gd name="connsiteY378" fmla="*/ 115523 h 616196"/>
                  <a:gd name="connsiteX379" fmla="*/ 227638 w 1118083"/>
                  <a:gd name="connsiteY379" fmla="*/ 99958 h 616196"/>
                  <a:gd name="connsiteX380" fmla="*/ 225692 w 1118083"/>
                  <a:gd name="connsiteY380" fmla="*/ 99958 h 616196"/>
                  <a:gd name="connsiteX381" fmla="*/ 225692 w 1118083"/>
                  <a:gd name="connsiteY381" fmla="*/ 99958 h 616196"/>
                  <a:gd name="connsiteX382" fmla="*/ 224395 w 1118083"/>
                  <a:gd name="connsiteY382" fmla="*/ 97364 h 616196"/>
                  <a:gd name="connsiteX383" fmla="*/ 225044 w 1118083"/>
                  <a:gd name="connsiteY383" fmla="*/ 97364 h 616196"/>
                  <a:gd name="connsiteX384" fmla="*/ 224395 w 1118083"/>
                  <a:gd name="connsiteY384" fmla="*/ 97364 h 616196"/>
                  <a:gd name="connsiteX385" fmla="*/ 224395 w 1118083"/>
                  <a:gd name="connsiteY385" fmla="*/ 95418 h 616196"/>
                  <a:gd name="connsiteX386" fmla="*/ 224395 w 1118083"/>
                  <a:gd name="connsiteY386" fmla="*/ 94770 h 616196"/>
                  <a:gd name="connsiteX387" fmla="*/ 226341 w 1118083"/>
                  <a:gd name="connsiteY387" fmla="*/ 92824 h 616196"/>
                  <a:gd name="connsiteX388" fmla="*/ 228286 w 1118083"/>
                  <a:gd name="connsiteY388" fmla="*/ 92824 h 616196"/>
                  <a:gd name="connsiteX389" fmla="*/ 229583 w 1118083"/>
                  <a:gd name="connsiteY389" fmla="*/ 83745 h 616196"/>
                  <a:gd name="connsiteX390" fmla="*/ 230232 w 1118083"/>
                  <a:gd name="connsiteY390" fmla="*/ 75314 h 616196"/>
                  <a:gd name="connsiteX391" fmla="*/ 234772 w 1118083"/>
                  <a:gd name="connsiteY391" fmla="*/ 72071 h 616196"/>
                  <a:gd name="connsiteX392" fmla="*/ 245797 w 1118083"/>
                  <a:gd name="connsiteY392" fmla="*/ 70125 h 616196"/>
                  <a:gd name="connsiteX393" fmla="*/ 252931 w 1118083"/>
                  <a:gd name="connsiteY393" fmla="*/ 72071 h 616196"/>
                  <a:gd name="connsiteX394" fmla="*/ 256822 w 1118083"/>
                  <a:gd name="connsiteY394" fmla="*/ 75314 h 616196"/>
                  <a:gd name="connsiteX395" fmla="*/ 260713 w 1118083"/>
                  <a:gd name="connsiteY395" fmla="*/ 76611 h 616196"/>
                  <a:gd name="connsiteX396" fmla="*/ 265253 w 1118083"/>
                  <a:gd name="connsiteY396" fmla="*/ 85042 h 616196"/>
                  <a:gd name="connsiteX397" fmla="*/ 265253 w 1118083"/>
                  <a:gd name="connsiteY397" fmla="*/ 91527 h 616196"/>
                  <a:gd name="connsiteX398" fmla="*/ 263956 w 1118083"/>
                  <a:gd name="connsiteY398" fmla="*/ 99310 h 616196"/>
                  <a:gd name="connsiteX399" fmla="*/ 259416 w 1118083"/>
                  <a:gd name="connsiteY399" fmla="*/ 110335 h 616196"/>
                  <a:gd name="connsiteX400" fmla="*/ 259416 w 1118083"/>
                  <a:gd name="connsiteY400" fmla="*/ 109686 h 616196"/>
                  <a:gd name="connsiteX401" fmla="*/ 260065 w 1118083"/>
                  <a:gd name="connsiteY401" fmla="*/ 110335 h 616196"/>
                  <a:gd name="connsiteX402" fmla="*/ 260713 w 1118083"/>
                  <a:gd name="connsiteY402" fmla="*/ 109686 h 616196"/>
                  <a:gd name="connsiteX403" fmla="*/ 263307 w 1118083"/>
                  <a:gd name="connsiteY403" fmla="*/ 114226 h 616196"/>
                  <a:gd name="connsiteX404" fmla="*/ 268496 w 1118083"/>
                  <a:gd name="connsiteY404" fmla="*/ 118117 h 616196"/>
                  <a:gd name="connsiteX405" fmla="*/ 281467 w 1118083"/>
                  <a:gd name="connsiteY405" fmla="*/ 123954 h 616196"/>
                  <a:gd name="connsiteX406" fmla="*/ 286006 w 1118083"/>
                  <a:gd name="connsiteY406" fmla="*/ 128494 h 616196"/>
                  <a:gd name="connsiteX407" fmla="*/ 295086 w 1118083"/>
                  <a:gd name="connsiteY407" fmla="*/ 177783 h 616196"/>
                  <a:gd name="connsiteX408" fmla="*/ 291843 w 1118083"/>
                  <a:gd name="connsiteY408" fmla="*/ 214750 h 616196"/>
                  <a:gd name="connsiteX409" fmla="*/ 289249 w 1118083"/>
                  <a:gd name="connsiteY409" fmla="*/ 214101 h 616196"/>
                  <a:gd name="connsiteX410" fmla="*/ 289249 w 1118083"/>
                  <a:gd name="connsiteY410" fmla="*/ 216047 h 616196"/>
                  <a:gd name="connsiteX411" fmla="*/ 287952 w 1118083"/>
                  <a:gd name="connsiteY411" fmla="*/ 216047 h 616196"/>
                  <a:gd name="connsiteX412" fmla="*/ 287952 w 1118083"/>
                  <a:gd name="connsiteY412" fmla="*/ 223829 h 616196"/>
                  <a:gd name="connsiteX413" fmla="*/ 288600 w 1118083"/>
                  <a:gd name="connsiteY413" fmla="*/ 223829 h 616196"/>
                  <a:gd name="connsiteX414" fmla="*/ 289898 w 1118083"/>
                  <a:gd name="connsiteY414" fmla="*/ 225127 h 616196"/>
                  <a:gd name="connsiteX415" fmla="*/ 290546 w 1118083"/>
                  <a:gd name="connsiteY415" fmla="*/ 230963 h 616196"/>
                  <a:gd name="connsiteX416" fmla="*/ 310651 w 1118083"/>
                  <a:gd name="connsiteY416" fmla="*/ 229666 h 616196"/>
                  <a:gd name="connsiteX417" fmla="*/ 311299 w 1118083"/>
                  <a:gd name="connsiteY417" fmla="*/ 230315 h 616196"/>
                  <a:gd name="connsiteX418" fmla="*/ 312597 w 1118083"/>
                  <a:gd name="connsiteY418" fmla="*/ 248474 h 616196"/>
                  <a:gd name="connsiteX419" fmla="*/ 311948 w 1118083"/>
                  <a:gd name="connsiteY419" fmla="*/ 249123 h 616196"/>
                  <a:gd name="connsiteX420" fmla="*/ 311299 w 1118083"/>
                  <a:gd name="connsiteY420" fmla="*/ 249123 h 616196"/>
                  <a:gd name="connsiteX421" fmla="*/ 309354 w 1118083"/>
                  <a:gd name="connsiteY421" fmla="*/ 269876 h 616196"/>
                  <a:gd name="connsiteX422" fmla="*/ 226989 w 1118083"/>
                  <a:gd name="connsiteY422" fmla="*/ 97364 h 616196"/>
                  <a:gd name="connsiteX423" fmla="*/ 226989 w 1118083"/>
                  <a:gd name="connsiteY423" fmla="*/ 92824 h 616196"/>
                  <a:gd name="connsiteX424" fmla="*/ 225044 w 1118083"/>
                  <a:gd name="connsiteY424" fmla="*/ 92824 h 616196"/>
                  <a:gd name="connsiteX425" fmla="*/ 224395 w 1118083"/>
                  <a:gd name="connsiteY425" fmla="*/ 93473 h 616196"/>
                  <a:gd name="connsiteX426" fmla="*/ 224395 w 1118083"/>
                  <a:gd name="connsiteY426" fmla="*/ 93473 h 616196"/>
                  <a:gd name="connsiteX427" fmla="*/ 224395 w 1118083"/>
                  <a:gd name="connsiteY427" fmla="*/ 95418 h 616196"/>
                  <a:gd name="connsiteX428" fmla="*/ 225044 w 1118083"/>
                  <a:gd name="connsiteY428" fmla="*/ 96716 h 616196"/>
                  <a:gd name="connsiteX429" fmla="*/ 225044 w 1118083"/>
                  <a:gd name="connsiteY429" fmla="*/ 96716 h 616196"/>
                  <a:gd name="connsiteX430" fmla="*/ 226989 w 1118083"/>
                  <a:gd name="connsiteY430" fmla="*/ 97364 h 616196"/>
                  <a:gd name="connsiteX431" fmla="*/ 285358 w 1118083"/>
                  <a:gd name="connsiteY431" fmla="*/ 225127 h 616196"/>
                  <a:gd name="connsiteX432" fmla="*/ 285358 w 1118083"/>
                  <a:gd name="connsiteY432" fmla="*/ 225127 h 616196"/>
                  <a:gd name="connsiteX433" fmla="*/ 282115 w 1118083"/>
                  <a:gd name="connsiteY433" fmla="*/ 226424 h 616196"/>
                  <a:gd name="connsiteX434" fmla="*/ 281467 w 1118083"/>
                  <a:gd name="connsiteY434" fmla="*/ 227721 h 616196"/>
                  <a:gd name="connsiteX435" fmla="*/ 282115 w 1118083"/>
                  <a:gd name="connsiteY435" fmla="*/ 230963 h 616196"/>
                  <a:gd name="connsiteX436" fmla="*/ 285358 w 1118083"/>
                  <a:gd name="connsiteY436" fmla="*/ 230963 h 616196"/>
                  <a:gd name="connsiteX437" fmla="*/ 285358 w 1118083"/>
                  <a:gd name="connsiteY437" fmla="*/ 225127 h 616196"/>
                  <a:gd name="connsiteX438" fmla="*/ 228286 w 1118083"/>
                  <a:gd name="connsiteY438" fmla="*/ 230963 h 616196"/>
                  <a:gd name="connsiteX439" fmla="*/ 228286 w 1118083"/>
                  <a:gd name="connsiteY439" fmla="*/ 229666 h 616196"/>
                  <a:gd name="connsiteX440" fmla="*/ 223746 w 1118083"/>
                  <a:gd name="connsiteY440" fmla="*/ 225127 h 616196"/>
                  <a:gd name="connsiteX441" fmla="*/ 228286 w 1118083"/>
                  <a:gd name="connsiteY441" fmla="*/ 230963 h 616196"/>
                  <a:gd name="connsiteX442" fmla="*/ 228286 w 1118083"/>
                  <a:gd name="connsiteY442" fmla="*/ 230963 h 616196"/>
                  <a:gd name="connsiteX443" fmla="*/ 132951 w 1118083"/>
                  <a:gd name="connsiteY443" fmla="*/ 222532 h 616196"/>
                  <a:gd name="connsiteX444" fmla="*/ 132951 w 1118083"/>
                  <a:gd name="connsiteY444" fmla="*/ 223181 h 616196"/>
                  <a:gd name="connsiteX445" fmla="*/ 132951 w 1118083"/>
                  <a:gd name="connsiteY445" fmla="*/ 223181 h 616196"/>
                  <a:gd name="connsiteX446" fmla="*/ 132302 w 1118083"/>
                  <a:gd name="connsiteY446" fmla="*/ 357429 h 616196"/>
                  <a:gd name="connsiteX447" fmla="*/ 47343 w 1118083"/>
                  <a:gd name="connsiteY447" fmla="*/ 372345 h 616196"/>
                  <a:gd name="connsiteX448" fmla="*/ 47343 w 1118083"/>
                  <a:gd name="connsiteY448" fmla="*/ 372994 h 616196"/>
                  <a:gd name="connsiteX449" fmla="*/ 46046 w 1118083"/>
                  <a:gd name="connsiteY449" fmla="*/ 372994 h 616196"/>
                  <a:gd name="connsiteX450" fmla="*/ 45398 w 1118083"/>
                  <a:gd name="connsiteY450" fmla="*/ 372994 h 616196"/>
                  <a:gd name="connsiteX451" fmla="*/ 45398 w 1118083"/>
                  <a:gd name="connsiteY451" fmla="*/ 372994 h 616196"/>
                  <a:gd name="connsiteX452" fmla="*/ 0 w 1118083"/>
                  <a:gd name="connsiteY452" fmla="*/ 367157 h 616196"/>
                  <a:gd name="connsiteX453" fmla="*/ 0 w 1118083"/>
                  <a:gd name="connsiteY453" fmla="*/ 111632 h 616196"/>
                  <a:gd name="connsiteX454" fmla="*/ 16862 w 1118083"/>
                  <a:gd name="connsiteY454" fmla="*/ 109686 h 616196"/>
                  <a:gd name="connsiteX455" fmla="*/ 16862 w 1118083"/>
                  <a:gd name="connsiteY455" fmla="*/ 109686 h 616196"/>
                  <a:gd name="connsiteX456" fmla="*/ 16862 w 1118083"/>
                  <a:gd name="connsiteY456" fmla="*/ 109686 h 616196"/>
                  <a:gd name="connsiteX457" fmla="*/ 97281 w 1118083"/>
                  <a:gd name="connsiteY457" fmla="*/ 118766 h 616196"/>
                  <a:gd name="connsiteX458" fmla="*/ 132302 w 1118083"/>
                  <a:gd name="connsiteY458" fmla="*/ 210210 h 616196"/>
                  <a:gd name="connsiteX459" fmla="*/ 132951 w 1118083"/>
                  <a:gd name="connsiteY459" fmla="*/ 222532 h 616196"/>
                  <a:gd name="connsiteX460" fmla="*/ 132951 w 1118083"/>
                  <a:gd name="connsiteY460" fmla="*/ 222532 h 616196"/>
                  <a:gd name="connsiteX461" fmla="*/ 132951 w 1118083"/>
                  <a:gd name="connsiteY461" fmla="*/ 222532 h 616196"/>
                  <a:gd name="connsiteX462" fmla="*/ 105064 w 1118083"/>
                  <a:gd name="connsiteY462" fmla="*/ 160272 h 616196"/>
                  <a:gd name="connsiteX463" fmla="*/ 107658 w 1118083"/>
                  <a:gd name="connsiteY463" fmla="*/ 168704 h 616196"/>
                  <a:gd name="connsiteX464" fmla="*/ 109603 w 1118083"/>
                  <a:gd name="connsiteY464" fmla="*/ 170001 h 616196"/>
                  <a:gd name="connsiteX465" fmla="*/ 116737 w 1118083"/>
                  <a:gd name="connsiteY465" fmla="*/ 170001 h 616196"/>
                  <a:gd name="connsiteX466" fmla="*/ 117386 w 1118083"/>
                  <a:gd name="connsiteY466" fmla="*/ 168704 h 616196"/>
                  <a:gd name="connsiteX467" fmla="*/ 114792 w 1118083"/>
                  <a:gd name="connsiteY467" fmla="*/ 160921 h 616196"/>
                  <a:gd name="connsiteX468" fmla="*/ 113495 w 1118083"/>
                  <a:gd name="connsiteY468" fmla="*/ 159624 h 616196"/>
                  <a:gd name="connsiteX469" fmla="*/ 106361 w 1118083"/>
                  <a:gd name="connsiteY469" fmla="*/ 158975 h 616196"/>
                  <a:gd name="connsiteX470" fmla="*/ 105064 w 1118083"/>
                  <a:gd name="connsiteY470" fmla="*/ 160272 h 616196"/>
                  <a:gd name="connsiteX471" fmla="*/ 108955 w 1118083"/>
                  <a:gd name="connsiteY471" fmla="*/ 211507 h 616196"/>
                  <a:gd name="connsiteX472" fmla="*/ 108955 w 1118083"/>
                  <a:gd name="connsiteY472" fmla="*/ 210210 h 616196"/>
                  <a:gd name="connsiteX473" fmla="*/ 78473 w 1118083"/>
                  <a:gd name="connsiteY473" fmla="*/ 122657 h 616196"/>
                  <a:gd name="connsiteX474" fmla="*/ 77825 w 1118083"/>
                  <a:gd name="connsiteY474" fmla="*/ 122657 h 616196"/>
                  <a:gd name="connsiteX475" fmla="*/ 77176 w 1118083"/>
                  <a:gd name="connsiteY475" fmla="*/ 122657 h 616196"/>
                  <a:gd name="connsiteX476" fmla="*/ 29184 w 1118083"/>
                  <a:gd name="connsiteY476" fmla="*/ 118766 h 616196"/>
                  <a:gd name="connsiteX477" fmla="*/ 25293 w 1118083"/>
                  <a:gd name="connsiteY477" fmla="*/ 118766 h 616196"/>
                  <a:gd name="connsiteX478" fmla="*/ 27887 w 1118083"/>
                  <a:gd name="connsiteY478" fmla="*/ 121360 h 616196"/>
                  <a:gd name="connsiteX479" fmla="*/ 54478 w 1118083"/>
                  <a:gd name="connsiteY479" fmla="*/ 216047 h 616196"/>
                  <a:gd name="connsiteX480" fmla="*/ 54478 w 1118083"/>
                  <a:gd name="connsiteY480" fmla="*/ 217344 h 616196"/>
                  <a:gd name="connsiteX481" fmla="*/ 55774 w 1118083"/>
                  <a:gd name="connsiteY481" fmla="*/ 217344 h 616196"/>
                  <a:gd name="connsiteX482" fmla="*/ 106361 w 1118083"/>
                  <a:gd name="connsiteY482" fmla="*/ 212804 h 616196"/>
                  <a:gd name="connsiteX483" fmla="*/ 108955 w 1118083"/>
                  <a:gd name="connsiteY483" fmla="*/ 211507 h 616196"/>
                  <a:gd name="connsiteX484" fmla="*/ 110252 w 1118083"/>
                  <a:gd name="connsiteY484" fmla="*/ 179080 h 616196"/>
                  <a:gd name="connsiteX485" fmla="*/ 119980 w 1118083"/>
                  <a:gd name="connsiteY485" fmla="*/ 178432 h 616196"/>
                  <a:gd name="connsiteX486" fmla="*/ 119332 w 1118083"/>
                  <a:gd name="connsiteY486" fmla="*/ 175189 h 616196"/>
                  <a:gd name="connsiteX487" fmla="*/ 109603 w 1118083"/>
                  <a:gd name="connsiteY487" fmla="*/ 175189 h 616196"/>
                  <a:gd name="connsiteX488" fmla="*/ 110252 w 1118083"/>
                  <a:gd name="connsiteY488" fmla="*/ 179080 h 616196"/>
                  <a:gd name="connsiteX489" fmla="*/ 121277 w 1118083"/>
                  <a:gd name="connsiteY489" fmla="*/ 184269 h 616196"/>
                  <a:gd name="connsiteX490" fmla="*/ 120628 w 1118083"/>
                  <a:gd name="connsiteY490" fmla="*/ 181026 h 616196"/>
                  <a:gd name="connsiteX491" fmla="*/ 110252 w 1118083"/>
                  <a:gd name="connsiteY491" fmla="*/ 181674 h 616196"/>
                  <a:gd name="connsiteX492" fmla="*/ 110900 w 1118083"/>
                  <a:gd name="connsiteY492" fmla="*/ 185566 h 616196"/>
                  <a:gd name="connsiteX493" fmla="*/ 121277 w 1118083"/>
                  <a:gd name="connsiteY493" fmla="*/ 184269 h 616196"/>
                  <a:gd name="connsiteX494" fmla="*/ 101821 w 1118083"/>
                  <a:gd name="connsiteY494" fmla="*/ 177135 h 616196"/>
                  <a:gd name="connsiteX495" fmla="*/ 106361 w 1118083"/>
                  <a:gd name="connsiteY495" fmla="*/ 208913 h 616196"/>
                  <a:gd name="connsiteX496" fmla="*/ 58369 w 1118083"/>
                  <a:gd name="connsiteY496" fmla="*/ 213453 h 616196"/>
                  <a:gd name="connsiteX497" fmla="*/ 33075 w 1118083"/>
                  <a:gd name="connsiteY497" fmla="*/ 121360 h 616196"/>
                  <a:gd name="connsiteX498" fmla="*/ 77176 w 1118083"/>
                  <a:gd name="connsiteY498" fmla="*/ 125251 h 616196"/>
                  <a:gd name="connsiteX499" fmla="*/ 101821 w 1118083"/>
                  <a:gd name="connsiteY499" fmla="*/ 177135 h 616196"/>
                  <a:gd name="connsiteX500" fmla="*/ 55774 w 1118083"/>
                  <a:gd name="connsiteY500" fmla="*/ 184269 h 616196"/>
                  <a:gd name="connsiteX501" fmla="*/ 82365 w 1118083"/>
                  <a:gd name="connsiteY501" fmla="*/ 182971 h 616196"/>
                  <a:gd name="connsiteX502" fmla="*/ 77825 w 1118083"/>
                  <a:gd name="connsiteY502" fmla="*/ 163515 h 616196"/>
                  <a:gd name="connsiteX503" fmla="*/ 51235 w 1118083"/>
                  <a:gd name="connsiteY503" fmla="*/ 163515 h 616196"/>
                  <a:gd name="connsiteX504" fmla="*/ 55774 w 1118083"/>
                  <a:gd name="connsiteY504" fmla="*/ 184269 h 616196"/>
                  <a:gd name="connsiteX505" fmla="*/ 76528 w 1118083"/>
                  <a:gd name="connsiteY505" fmla="*/ 186214 h 616196"/>
                  <a:gd name="connsiteX506" fmla="*/ 75879 w 1118083"/>
                  <a:gd name="connsiteY506" fmla="*/ 185566 h 616196"/>
                  <a:gd name="connsiteX507" fmla="*/ 63557 w 1118083"/>
                  <a:gd name="connsiteY507" fmla="*/ 186214 h 616196"/>
                  <a:gd name="connsiteX508" fmla="*/ 62908 w 1118083"/>
                  <a:gd name="connsiteY508" fmla="*/ 186863 h 616196"/>
                  <a:gd name="connsiteX509" fmla="*/ 62908 w 1118083"/>
                  <a:gd name="connsiteY509" fmla="*/ 187511 h 616196"/>
                  <a:gd name="connsiteX510" fmla="*/ 63557 w 1118083"/>
                  <a:gd name="connsiteY510" fmla="*/ 188160 h 616196"/>
                  <a:gd name="connsiteX511" fmla="*/ 76528 w 1118083"/>
                  <a:gd name="connsiteY511" fmla="*/ 187511 h 616196"/>
                  <a:gd name="connsiteX512" fmla="*/ 77176 w 1118083"/>
                  <a:gd name="connsiteY512" fmla="*/ 186863 h 616196"/>
                  <a:gd name="connsiteX513" fmla="*/ 76528 w 1118083"/>
                  <a:gd name="connsiteY513" fmla="*/ 186214 h 616196"/>
                  <a:gd name="connsiteX514" fmla="*/ 84959 w 1118083"/>
                  <a:gd name="connsiteY514" fmla="*/ 192700 h 616196"/>
                  <a:gd name="connsiteX515" fmla="*/ 84310 w 1118083"/>
                  <a:gd name="connsiteY515" fmla="*/ 191402 h 616196"/>
                  <a:gd name="connsiteX516" fmla="*/ 82365 w 1118083"/>
                  <a:gd name="connsiteY516" fmla="*/ 190754 h 616196"/>
                  <a:gd name="connsiteX517" fmla="*/ 59017 w 1118083"/>
                  <a:gd name="connsiteY517" fmla="*/ 192051 h 616196"/>
                  <a:gd name="connsiteX518" fmla="*/ 57720 w 1118083"/>
                  <a:gd name="connsiteY518" fmla="*/ 192700 h 616196"/>
                  <a:gd name="connsiteX519" fmla="*/ 58369 w 1118083"/>
                  <a:gd name="connsiteY519" fmla="*/ 195294 h 616196"/>
                  <a:gd name="connsiteX520" fmla="*/ 59666 w 1118083"/>
                  <a:gd name="connsiteY520" fmla="*/ 195294 h 616196"/>
                  <a:gd name="connsiteX521" fmla="*/ 84310 w 1118083"/>
                  <a:gd name="connsiteY521" fmla="*/ 193997 h 616196"/>
                  <a:gd name="connsiteX522" fmla="*/ 84959 w 1118083"/>
                  <a:gd name="connsiteY522" fmla="*/ 192700 h 616196"/>
                  <a:gd name="connsiteX523" fmla="*/ 308705 w 1118083"/>
                  <a:gd name="connsiteY523" fmla="*/ 465735 h 616196"/>
                  <a:gd name="connsiteX524" fmla="*/ 286655 w 1118083"/>
                  <a:gd name="connsiteY524" fmla="*/ 464438 h 616196"/>
                  <a:gd name="connsiteX525" fmla="*/ 292492 w 1118083"/>
                  <a:gd name="connsiteY525" fmla="*/ 384667 h 616196"/>
                  <a:gd name="connsiteX526" fmla="*/ 289249 w 1118083"/>
                  <a:gd name="connsiteY526" fmla="*/ 383370 h 616196"/>
                  <a:gd name="connsiteX527" fmla="*/ 290546 w 1118083"/>
                  <a:gd name="connsiteY527" fmla="*/ 374291 h 616196"/>
                  <a:gd name="connsiteX528" fmla="*/ 289249 w 1118083"/>
                  <a:gd name="connsiteY528" fmla="*/ 367805 h 616196"/>
                  <a:gd name="connsiteX529" fmla="*/ 286655 w 1118083"/>
                  <a:gd name="connsiteY529" fmla="*/ 367805 h 616196"/>
                  <a:gd name="connsiteX530" fmla="*/ 286655 w 1118083"/>
                  <a:gd name="connsiteY530" fmla="*/ 366508 h 616196"/>
                  <a:gd name="connsiteX531" fmla="*/ 271739 w 1118083"/>
                  <a:gd name="connsiteY531" fmla="*/ 371697 h 616196"/>
                  <a:gd name="connsiteX532" fmla="*/ 269793 w 1118083"/>
                  <a:gd name="connsiteY532" fmla="*/ 376885 h 616196"/>
                  <a:gd name="connsiteX533" fmla="*/ 273035 w 1118083"/>
                  <a:gd name="connsiteY533" fmla="*/ 382722 h 616196"/>
                  <a:gd name="connsiteX534" fmla="*/ 268496 w 1118083"/>
                  <a:gd name="connsiteY534" fmla="*/ 383370 h 616196"/>
                  <a:gd name="connsiteX535" fmla="*/ 258768 w 1118083"/>
                  <a:gd name="connsiteY535" fmla="*/ 441090 h 616196"/>
                  <a:gd name="connsiteX536" fmla="*/ 255525 w 1118083"/>
                  <a:gd name="connsiteY536" fmla="*/ 461844 h 616196"/>
                  <a:gd name="connsiteX537" fmla="*/ 254228 w 1118083"/>
                  <a:gd name="connsiteY537" fmla="*/ 461844 h 616196"/>
                  <a:gd name="connsiteX538" fmla="*/ 255525 w 1118083"/>
                  <a:gd name="connsiteY538" fmla="*/ 437848 h 616196"/>
                  <a:gd name="connsiteX539" fmla="*/ 256173 w 1118083"/>
                  <a:gd name="connsiteY539" fmla="*/ 377534 h 616196"/>
                  <a:gd name="connsiteX540" fmla="*/ 252282 w 1118083"/>
                  <a:gd name="connsiteY540" fmla="*/ 376236 h 616196"/>
                  <a:gd name="connsiteX541" fmla="*/ 252931 w 1118083"/>
                  <a:gd name="connsiteY541" fmla="*/ 370400 h 616196"/>
                  <a:gd name="connsiteX542" fmla="*/ 247743 w 1118083"/>
                  <a:gd name="connsiteY542" fmla="*/ 364563 h 616196"/>
                  <a:gd name="connsiteX543" fmla="*/ 244500 w 1118083"/>
                  <a:gd name="connsiteY543" fmla="*/ 365211 h 616196"/>
                  <a:gd name="connsiteX544" fmla="*/ 233475 w 1118083"/>
                  <a:gd name="connsiteY544" fmla="*/ 366508 h 616196"/>
                  <a:gd name="connsiteX545" fmla="*/ 221152 w 1118083"/>
                  <a:gd name="connsiteY545" fmla="*/ 369751 h 616196"/>
                  <a:gd name="connsiteX546" fmla="*/ 230880 w 1118083"/>
                  <a:gd name="connsiteY546" fmla="*/ 378182 h 616196"/>
                  <a:gd name="connsiteX547" fmla="*/ 234772 w 1118083"/>
                  <a:gd name="connsiteY547" fmla="*/ 382722 h 616196"/>
                  <a:gd name="connsiteX548" fmla="*/ 234123 w 1118083"/>
                  <a:gd name="connsiteY548" fmla="*/ 382722 h 616196"/>
                  <a:gd name="connsiteX549" fmla="*/ 230880 w 1118083"/>
                  <a:gd name="connsiteY549" fmla="*/ 446279 h 616196"/>
                  <a:gd name="connsiteX550" fmla="*/ 229583 w 1118083"/>
                  <a:gd name="connsiteY550" fmla="*/ 472869 h 616196"/>
                  <a:gd name="connsiteX551" fmla="*/ 309354 w 1118083"/>
                  <a:gd name="connsiteY551" fmla="*/ 472869 h 616196"/>
                  <a:gd name="connsiteX552" fmla="*/ 308705 w 1118083"/>
                  <a:gd name="connsiteY552" fmla="*/ 465735 h 616196"/>
                  <a:gd name="connsiteX553" fmla="*/ 308705 w 1118083"/>
                  <a:gd name="connsiteY553" fmla="*/ 465735 h 616196"/>
                  <a:gd name="connsiteX554" fmla="*/ 193265 w 1118083"/>
                  <a:gd name="connsiteY554" fmla="*/ 472869 h 616196"/>
                  <a:gd name="connsiteX555" fmla="*/ 162135 w 1118083"/>
                  <a:gd name="connsiteY555" fmla="*/ 472220 h 616196"/>
                  <a:gd name="connsiteX556" fmla="*/ 164081 w 1118083"/>
                  <a:gd name="connsiteY556" fmla="*/ 443685 h 616196"/>
                  <a:gd name="connsiteX557" fmla="*/ 166675 w 1118083"/>
                  <a:gd name="connsiteY557" fmla="*/ 410609 h 616196"/>
                  <a:gd name="connsiteX558" fmla="*/ 167972 w 1118083"/>
                  <a:gd name="connsiteY558" fmla="*/ 410609 h 616196"/>
                  <a:gd name="connsiteX559" fmla="*/ 169269 w 1118083"/>
                  <a:gd name="connsiteY559" fmla="*/ 390504 h 616196"/>
                  <a:gd name="connsiteX560" fmla="*/ 158892 w 1118083"/>
                  <a:gd name="connsiteY560" fmla="*/ 376885 h 616196"/>
                  <a:gd name="connsiteX561" fmla="*/ 158244 w 1118083"/>
                  <a:gd name="connsiteY561" fmla="*/ 376885 h 616196"/>
                  <a:gd name="connsiteX562" fmla="*/ 150461 w 1118083"/>
                  <a:gd name="connsiteY562" fmla="*/ 373642 h 616196"/>
                  <a:gd name="connsiteX563" fmla="*/ 151110 w 1118083"/>
                  <a:gd name="connsiteY563" fmla="*/ 368454 h 616196"/>
                  <a:gd name="connsiteX564" fmla="*/ 165378 w 1118083"/>
                  <a:gd name="connsiteY564" fmla="*/ 368454 h 616196"/>
                  <a:gd name="connsiteX565" fmla="*/ 170566 w 1118083"/>
                  <a:gd name="connsiteY565" fmla="*/ 369751 h 616196"/>
                  <a:gd name="connsiteX566" fmla="*/ 171863 w 1118083"/>
                  <a:gd name="connsiteY566" fmla="*/ 364563 h 616196"/>
                  <a:gd name="connsiteX567" fmla="*/ 188725 w 1118083"/>
                  <a:gd name="connsiteY567" fmla="*/ 367157 h 616196"/>
                  <a:gd name="connsiteX568" fmla="*/ 197156 w 1118083"/>
                  <a:gd name="connsiteY568" fmla="*/ 373642 h 616196"/>
                  <a:gd name="connsiteX569" fmla="*/ 198453 w 1118083"/>
                  <a:gd name="connsiteY569" fmla="*/ 381425 h 616196"/>
                  <a:gd name="connsiteX570" fmla="*/ 196508 w 1118083"/>
                  <a:gd name="connsiteY570" fmla="*/ 387910 h 616196"/>
                  <a:gd name="connsiteX571" fmla="*/ 196508 w 1118083"/>
                  <a:gd name="connsiteY571" fmla="*/ 387262 h 616196"/>
                  <a:gd name="connsiteX572" fmla="*/ 195210 w 1118083"/>
                  <a:gd name="connsiteY572" fmla="*/ 391801 h 616196"/>
                  <a:gd name="connsiteX573" fmla="*/ 193265 w 1118083"/>
                  <a:gd name="connsiteY573" fmla="*/ 410609 h 616196"/>
                  <a:gd name="connsiteX574" fmla="*/ 193265 w 1118083"/>
                  <a:gd name="connsiteY574" fmla="*/ 411258 h 616196"/>
                  <a:gd name="connsiteX575" fmla="*/ 197805 w 1118083"/>
                  <a:gd name="connsiteY575" fmla="*/ 412555 h 616196"/>
                  <a:gd name="connsiteX576" fmla="*/ 192617 w 1118083"/>
                  <a:gd name="connsiteY576" fmla="*/ 446279 h 616196"/>
                  <a:gd name="connsiteX577" fmla="*/ 193265 w 1118083"/>
                  <a:gd name="connsiteY577" fmla="*/ 472869 h 616196"/>
                  <a:gd name="connsiteX578" fmla="*/ 181591 w 1118083"/>
                  <a:gd name="connsiteY578" fmla="*/ 406718 h 616196"/>
                  <a:gd name="connsiteX579" fmla="*/ 185482 w 1118083"/>
                  <a:gd name="connsiteY579" fmla="*/ 391153 h 616196"/>
                  <a:gd name="connsiteX580" fmla="*/ 182888 w 1118083"/>
                  <a:gd name="connsiteY580" fmla="*/ 381425 h 616196"/>
                  <a:gd name="connsiteX581" fmla="*/ 181591 w 1118083"/>
                  <a:gd name="connsiteY581" fmla="*/ 387262 h 616196"/>
                  <a:gd name="connsiteX582" fmla="*/ 180943 w 1118083"/>
                  <a:gd name="connsiteY582" fmla="*/ 387262 h 616196"/>
                  <a:gd name="connsiteX583" fmla="*/ 180294 w 1118083"/>
                  <a:gd name="connsiteY583" fmla="*/ 395693 h 616196"/>
                  <a:gd name="connsiteX584" fmla="*/ 181591 w 1118083"/>
                  <a:gd name="connsiteY584" fmla="*/ 406718 h 616196"/>
                  <a:gd name="connsiteX585" fmla="*/ 568770 w 1118083"/>
                  <a:gd name="connsiteY585" fmla="*/ 350943 h 616196"/>
                  <a:gd name="connsiteX586" fmla="*/ 530506 w 1118083"/>
                  <a:gd name="connsiteY586" fmla="*/ 375588 h 616196"/>
                  <a:gd name="connsiteX587" fmla="*/ 513644 w 1118083"/>
                  <a:gd name="connsiteY587" fmla="*/ 366508 h 616196"/>
                  <a:gd name="connsiteX588" fmla="*/ 513644 w 1118083"/>
                  <a:gd name="connsiteY588" fmla="*/ 366508 h 616196"/>
                  <a:gd name="connsiteX589" fmla="*/ 513644 w 1118083"/>
                  <a:gd name="connsiteY589" fmla="*/ 376236 h 616196"/>
                  <a:gd name="connsiteX590" fmla="*/ 503267 w 1118083"/>
                  <a:gd name="connsiteY590" fmla="*/ 460547 h 616196"/>
                  <a:gd name="connsiteX591" fmla="*/ 500024 w 1118083"/>
                  <a:gd name="connsiteY591" fmla="*/ 463789 h 616196"/>
                  <a:gd name="connsiteX592" fmla="*/ 500673 w 1118083"/>
                  <a:gd name="connsiteY592" fmla="*/ 484543 h 616196"/>
                  <a:gd name="connsiteX593" fmla="*/ 501322 w 1118083"/>
                  <a:gd name="connsiteY593" fmla="*/ 486488 h 616196"/>
                  <a:gd name="connsiteX594" fmla="*/ 492242 w 1118083"/>
                  <a:gd name="connsiteY594" fmla="*/ 509187 h 616196"/>
                  <a:gd name="connsiteX595" fmla="*/ 478623 w 1118083"/>
                  <a:gd name="connsiteY595" fmla="*/ 493622 h 616196"/>
                  <a:gd name="connsiteX596" fmla="*/ 479272 w 1118083"/>
                  <a:gd name="connsiteY596" fmla="*/ 487785 h 616196"/>
                  <a:gd name="connsiteX597" fmla="*/ 474732 w 1118083"/>
                  <a:gd name="connsiteY597" fmla="*/ 494271 h 616196"/>
                  <a:gd name="connsiteX598" fmla="*/ 460464 w 1118083"/>
                  <a:gd name="connsiteY598" fmla="*/ 498162 h 616196"/>
                  <a:gd name="connsiteX599" fmla="*/ 457869 w 1118083"/>
                  <a:gd name="connsiteY599" fmla="*/ 476112 h 616196"/>
                  <a:gd name="connsiteX600" fmla="*/ 461761 w 1118083"/>
                  <a:gd name="connsiteY600" fmla="*/ 467681 h 616196"/>
                  <a:gd name="connsiteX601" fmla="*/ 464355 w 1118083"/>
                  <a:gd name="connsiteY601" fmla="*/ 459250 h 616196"/>
                  <a:gd name="connsiteX602" fmla="*/ 460464 w 1118083"/>
                  <a:gd name="connsiteY602" fmla="*/ 457953 h 616196"/>
                  <a:gd name="connsiteX603" fmla="*/ 448141 w 1118083"/>
                  <a:gd name="connsiteY603" fmla="*/ 368454 h 616196"/>
                  <a:gd name="connsiteX604" fmla="*/ 437116 w 1118083"/>
                  <a:gd name="connsiteY604" fmla="*/ 289332 h 616196"/>
                  <a:gd name="connsiteX605" fmla="*/ 437116 w 1118083"/>
                  <a:gd name="connsiteY605" fmla="*/ 264039 h 616196"/>
                  <a:gd name="connsiteX606" fmla="*/ 428037 w 1118083"/>
                  <a:gd name="connsiteY606" fmla="*/ 261445 h 616196"/>
                  <a:gd name="connsiteX607" fmla="*/ 444250 w 1118083"/>
                  <a:gd name="connsiteY607" fmla="*/ 215398 h 616196"/>
                  <a:gd name="connsiteX608" fmla="*/ 415066 w 1118083"/>
                  <a:gd name="connsiteY608" fmla="*/ 204373 h 616196"/>
                  <a:gd name="connsiteX609" fmla="*/ 429982 w 1118083"/>
                  <a:gd name="connsiteY609" fmla="*/ 140168 h 616196"/>
                  <a:gd name="connsiteX610" fmla="*/ 432577 w 1118083"/>
                  <a:gd name="connsiteY610" fmla="*/ 136277 h 616196"/>
                  <a:gd name="connsiteX611" fmla="*/ 431279 w 1118083"/>
                  <a:gd name="connsiteY611" fmla="*/ 131737 h 616196"/>
                  <a:gd name="connsiteX612" fmla="*/ 441007 w 1118083"/>
                  <a:gd name="connsiteY612" fmla="*/ 127845 h 616196"/>
                  <a:gd name="connsiteX613" fmla="*/ 445547 w 1118083"/>
                  <a:gd name="connsiteY613" fmla="*/ 125900 h 616196"/>
                  <a:gd name="connsiteX614" fmla="*/ 450736 w 1118083"/>
                  <a:gd name="connsiteY614" fmla="*/ 124603 h 616196"/>
                  <a:gd name="connsiteX615" fmla="*/ 461761 w 1118083"/>
                  <a:gd name="connsiteY615" fmla="*/ 118766 h 616196"/>
                  <a:gd name="connsiteX616" fmla="*/ 461761 w 1118083"/>
                  <a:gd name="connsiteY616" fmla="*/ 118766 h 616196"/>
                  <a:gd name="connsiteX617" fmla="*/ 466949 w 1118083"/>
                  <a:gd name="connsiteY617" fmla="*/ 114226 h 616196"/>
                  <a:gd name="connsiteX618" fmla="*/ 468246 w 1118083"/>
                  <a:gd name="connsiteY618" fmla="*/ 115523 h 616196"/>
                  <a:gd name="connsiteX619" fmla="*/ 468895 w 1118083"/>
                  <a:gd name="connsiteY619" fmla="*/ 114875 h 616196"/>
                  <a:gd name="connsiteX620" fmla="*/ 470840 w 1118083"/>
                  <a:gd name="connsiteY620" fmla="*/ 107741 h 616196"/>
                  <a:gd name="connsiteX621" fmla="*/ 465004 w 1118083"/>
                  <a:gd name="connsiteY621" fmla="*/ 102552 h 616196"/>
                  <a:gd name="connsiteX622" fmla="*/ 459815 w 1118083"/>
                  <a:gd name="connsiteY622" fmla="*/ 103201 h 616196"/>
                  <a:gd name="connsiteX623" fmla="*/ 465004 w 1118083"/>
                  <a:gd name="connsiteY623" fmla="*/ 106444 h 616196"/>
                  <a:gd name="connsiteX624" fmla="*/ 450087 w 1118083"/>
                  <a:gd name="connsiteY624" fmla="*/ 104498 h 616196"/>
                  <a:gd name="connsiteX625" fmla="*/ 433874 w 1118083"/>
                  <a:gd name="connsiteY625" fmla="*/ 70125 h 616196"/>
                  <a:gd name="connsiteX626" fmla="*/ 441007 w 1118083"/>
                  <a:gd name="connsiteY626" fmla="*/ 73368 h 616196"/>
                  <a:gd name="connsiteX627" fmla="*/ 438413 w 1118083"/>
                  <a:gd name="connsiteY627" fmla="*/ 66883 h 616196"/>
                  <a:gd name="connsiteX628" fmla="*/ 446196 w 1118083"/>
                  <a:gd name="connsiteY628" fmla="*/ 65586 h 616196"/>
                  <a:gd name="connsiteX629" fmla="*/ 463058 w 1118083"/>
                  <a:gd name="connsiteY629" fmla="*/ 46129 h 616196"/>
                  <a:gd name="connsiteX630" fmla="*/ 463706 w 1118083"/>
                  <a:gd name="connsiteY630" fmla="*/ 45481 h 616196"/>
                  <a:gd name="connsiteX631" fmla="*/ 496782 w 1118083"/>
                  <a:gd name="connsiteY631" fmla="*/ 46129 h 616196"/>
                  <a:gd name="connsiteX632" fmla="*/ 501322 w 1118083"/>
                  <a:gd name="connsiteY632" fmla="*/ 48075 h 616196"/>
                  <a:gd name="connsiteX633" fmla="*/ 504564 w 1118083"/>
                  <a:gd name="connsiteY633" fmla="*/ 50669 h 616196"/>
                  <a:gd name="connsiteX634" fmla="*/ 515590 w 1118083"/>
                  <a:gd name="connsiteY634" fmla="*/ 66883 h 616196"/>
                  <a:gd name="connsiteX635" fmla="*/ 524669 w 1118083"/>
                  <a:gd name="connsiteY635" fmla="*/ 72720 h 616196"/>
                  <a:gd name="connsiteX636" fmla="*/ 519481 w 1118083"/>
                  <a:gd name="connsiteY636" fmla="*/ 75962 h 616196"/>
                  <a:gd name="connsiteX637" fmla="*/ 525966 w 1118083"/>
                  <a:gd name="connsiteY637" fmla="*/ 74017 h 616196"/>
                  <a:gd name="connsiteX638" fmla="*/ 514292 w 1118083"/>
                  <a:gd name="connsiteY638" fmla="*/ 101904 h 616196"/>
                  <a:gd name="connsiteX639" fmla="*/ 498728 w 1118083"/>
                  <a:gd name="connsiteY639" fmla="*/ 105147 h 616196"/>
                  <a:gd name="connsiteX640" fmla="*/ 495485 w 1118083"/>
                  <a:gd name="connsiteY640" fmla="*/ 108389 h 616196"/>
                  <a:gd name="connsiteX641" fmla="*/ 496133 w 1118083"/>
                  <a:gd name="connsiteY641" fmla="*/ 110983 h 616196"/>
                  <a:gd name="connsiteX642" fmla="*/ 496782 w 1118083"/>
                  <a:gd name="connsiteY642" fmla="*/ 116172 h 616196"/>
                  <a:gd name="connsiteX643" fmla="*/ 496782 w 1118083"/>
                  <a:gd name="connsiteY643" fmla="*/ 116172 h 616196"/>
                  <a:gd name="connsiteX644" fmla="*/ 505213 w 1118083"/>
                  <a:gd name="connsiteY644" fmla="*/ 122009 h 616196"/>
                  <a:gd name="connsiteX645" fmla="*/ 505213 w 1118083"/>
                  <a:gd name="connsiteY645" fmla="*/ 122657 h 616196"/>
                  <a:gd name="connsiteX646" fmla="*/ 508456 w 1118083"/>
                  <a:gd name="connsiteY646" fmla="*/ 124603 h 616196"/>
                  <a:gd name="connsiteX647" fmla="*/ 518832 w 1118083"/>
                  <a:gd name="connsiteY647" fmla="*/ 128494 h 616196"/>
                  <a:gd name="connsiteX648" fmla="*/ 520778 w 1118083"/>
                  <a:gd name="connsiteY648" fmla="*/ 129791 h 616196"/>
                  <a:gd name="connsiteX649" fmla="*/ 522723 w 1118083"/>
                  <a:gd name="connsiteY649" fmla="*/ 131088 h 616196"/>
                  <a:gd name="connsiteX650" fmla="*/ 527264 w 1118083"/>
                  <a:gd name="connsiteY650" fmla="*/ 133682 h 616196"/>
                  <a:gd name="connsiteX651" fmla="*/ 539585 w 1118083"/>
                  <a:gd name="connsiteY651" fmla="*/ 160272 h 616196"/>
                  <a:gd name="connsiteX652" fmla="*/ 545422 w 1118083"/>
                  <a:gd name="connsiteY652" fmla="*/ 234855 h 616196"/>
                  <a:gd name="connsiteX653" fmla="*/ 547368 w 1118083"/>
                  <a:gd name="connsiteY653" fmla="*/ 271822 h 616196"/>
                  <a:gd name="connsiteX654" fmla="*/ 543477 w 1118083"/>
                  <a:gd name="connsiteY654" fmla="*/ 272470 h 616196"/>
                  <a:gd name="connsiteX655" fmla="*/ 543477 w 1118083"/>
                  <a:gd name="connsiteY655" fmla="*/ 275064 h 616196"/>
                  <a:gd name="connsiteX656" fmla="*/ 540883 w 1118083"/>
                  <a:gd name="connsiteY656" fmla="*/ 275713 h 616196"/>
                  <a:gd name="connsiteX657" fmla="*/ 540883 w 1118083"/>
                  <a:gd name="connsiteY657" fmla="*/ 277010 h 616196"/>
                  <a:gd name="connsiteX658" fmla="*/ 541531 w 1118083"/>
                  <a:gd name="connsiteY658" fmla="*/ 286738 h 616196"/>
                  <a:gd name="connsiteX659" fmla="*/ 548017 w 1118083"/>
                  <a:gd name="connsiteY659" fmla="*/ 297763 h 616196"/>
                  <a:gd name="connsiteX660" fmla="*/ 553854 w 1118083"/>
                  <a:gd name="connsiteY660" fmla="*/ 296466 h 616196"/>
                  <a:gd name="connsiteX661" fmla="*/ 562933 w 1118083"/>
                  <a:gd name="connsiteY661" fmla="*/ 302303 h 616196"/>
                  <a:gd name="connsiteX662" fmla="*/ 566176 w 1118083"/>
                  <a:gd name="connsiteY662" fmla="*/ 321111 h 616196"/>
                  <a:gd name="connsiteX663" fmla="*/ 565527 w 1118083"/>
                  <a:gd name="connsiteY663" fmla="*/ 321759 h 616196"/>
                  <a:gd name="connsiteX664" fmla="*/ 568770 w 1118083"/>
                  <a:gd name="connsiteY664" fmla="*/ 350943 h 616196"/>
                  <a:gd name="connsiteX665" fmla="*/ 481217 w 1118083"/>
                  <a:gd name="connsiteY665" fmla="*/ 473518 h 616196"/>
                  <a:gd name="connsiteX666" fmla="*/ 483163 w 1118083"/>
                  <a:gd name="connsiteY666" fmla="*/ 463141 h 616196"/>
                  <a:gd name="connsiteX667" fmla="*/ 479272 w 1118083"/>
                  <a:gd name="connsiteY667" fmla="*/ 461844 h 616196"/>
                  <a:gd name="connsiteX668" fmla="*/ 479920 w 1118083"/>
                  <a:gd name="connsiteY668" fmla="*/ 468978 h 616196"/>
                  <a:gd name="connsiteX669" fmla="*/ 481217 w 1118083"/>
                  <a:gd name="connsiteY669" fmla="*/ 473518 h 616196"/>
                  <a:gd name="connsiteX670" fmla="*/ 533749 w 1118083"/>
                  <a:gd name="connsiteY670" fmla="*/ 291278 h 616196"/>
                  <a:gd name="connsiteX671" fmla="*/ 534397 w 1118083"/>
                  <a:gd name="connsiteY671" fmla="*/ 291278 h 616196"/>
                  <a:gd name="connsiteX672" fmla="*/ 535046 w 1118083"/>
                  <a:gd name="connsiteY672" fmla="*/ 288035 h 616196"/>
                  <a:gd name="connsiteX673" fmla="*/ 533749 w 1118083"/>
                  <a:gd name="connsiteY673" fmla="*/ 291278 h 616196"/>
                  <a:gd name="connsiteX674" fmla="*/ 534397 w 1118083"/>
                  <a:gd name="connsiteY674" fmla="*/ 284144 h 616196"/>
                  <a:gd name="connsiteX675" fmla="*/ 534397 w 1118083"/>
                  <a:gd name="connsiteY675" fmla="*/ 284144 h 616196"/>
                  <a:gd name="connsiteX676" fmla="*/ 533100 w 1118083"/>
                  <a:gd name="connsiteY676" fmla="*/ 285441 h 616196"/>
                  <a:gd name="connsiteX677" fmla="*/ 534397 w 1118083"/>
                  <a:gd name="connsiteY677" fmla="*/ 284144 h 616196"/>
                  <a:gd name="connsiteX678" fmla="*/ 534397 w 1118083"/>
                  <a:gd name="connsiteY678" fmla="*/ 284144 h 616196"/>
                  <a:gd name="connsiteX679" fmla="*/ 475380 w 1118083"/>
                  <a:gd name="connsiteY679" fmla="*/ 366508 h 616196"/>
                  <a:gd name="connsiteX680" fmla="*/ 479920 w 1118083"/>
                  <a:gd name="connsiteY680" fmla="*/ 412555 h 616196"/>
                  <a:gd name="connsiteX681" fmla="*/ 480568 w 1118083"/>
                  <a:gd name="connsiteY681" fmla="*/ 367157 h 616196"/>
                  <a:gd name="connsiteX682" fmla="*/ 478623 w 1118083"/>
                  <a:gd name="connsiteY682" fmla="*/ 315922 h 616196"/>
                  <a:gd name="connsiteX683" fmla="*/ 475380 w 1118083"/>
                  <a:gd name="connsiteY683" fmla="*/ 366508 h 616196"/>
                  <a:gd name="connsiteX684" fmla="*/ 524669 w 1118083"/>
                  <a:gd name="connsiteY684" fmla="*/ 238746 h 616196"/>
                  <a:gd name="connsiteX685" fmla="*/ 522075 w 1118083"/>
                  <a:gd name="connsiteY685" fmla="*/ 216047 h 616196"/>
                  <a:gd name="connsiteX686" fmla="*/ 517535 w 1118083"/>
                  <a:gd name="connsiteY686" fmla="*/ 170001 h 616196"/>
                  <a:gd name="connsiteX687" fmla="*/ 512995 w 1118083"/>
                  <a:gd name="connsiteY687" fmla="*/ 206319 h 616196"/>
                  <a:gd name="connsiteX688" fmla="*/ 524669 w 1118083"/>
                  <a:gd name="connsiteY688" fmla="*/ 238746 h 616196"/>
                  <a:gd name="connsiteX689" fmla="*/ 521427 w 1118083"/>
                  <a:gd name="connsiteY689" fmla="*/ 261445 h 616196"/>
                  <a:gd name="connsiteX690" fmla="*/ 522723 w 1118083"/>
                  <a:gd name="connsiteY690" fmla="*/ 288684 h 616196"/>
                  <a:gd name="connsiteX691" fmla="*/ 520778 w 1118083"/>
                  <a:gd name="connsiteY691" fmla="*/ 305546 h 616196"/>
                  <a:gd name="connsiteX692" fmla="*/ 527912 w 1118083"/>
                  <a:gd name="connsiteY692" fmla="*/ 302303 h 616196"/>
                  <a:gd name="connsiteX693" fmla="*/ 529209 w 1118083"/>
                  <a:gd name="connsiteY693" fmla="*/ 293223 h 616196"/>
                  <a:gd name="connsiteX694" fmla="*/ 527264 w 1118083"/>
                  <a:gd name="connsiteY694" fmla="*/ 289981 h 616196"/>
                  <a:gd name="connsiteX695" fmla="*/ 527912 w 1118083"/>
                  <a:gd name="connsiteY695" fmla="*/ 289332 h 616196"/>
                  <a:gd name="connsiteX696" fmla="*/ 529857 w 1118083"/>
                  <a:gd name="connsiteY696" fmla="*/ 289981 h 616196"/>
                  <a:gd name="connsiteX697" fmla="*/ 529857 w 1118083"/>
                  <a:gd name="connsiteY697" fmla="*/ 289332 h 616196"/>
                  <a:gd name="connsiteX698" fmla="*/ 529209 w 1118083"/>
                  <a:gd name="connsiteY698" fmla="*/ 282198 h 616196"/>
                  <a:gd name="connsiteX699" fmla="*/ 531155 w 1118083"/>
                  <a:gd name="connsiteY699" fmla="*/ 273767 h 616196"/>
                  <a:gd name="connsiteX700" fmla="*/ 531155 w 1118083"/>
                  <a:gd name="connsiteY700" fmla="*/ 272470 h 616196"/>
                  <a:gd name="connsiteX701" fmla="*/ 530506 w 1118083"/>
                  <a:gd name="connsiteY701" fmla="*/ 272470 h 616196"/>
                  <a:gd name="connsiteX702" fmla="*/ 529857 w 1118083"/>
                  <a:gd name="connsiteY702" fmla="*/ 269876 h 616196"/>
                  <a:gd name="connsiteX703" fmla="*/ 528560 w 1118083"/>
                  <a:gd name="connsiteY703" fmla="*/ 269227 h 616196"/>
                  <a:gd name="connsiteX704" fmla="*/ 526614 w 1118083"/>
                  <a:gd name="connsiteY704" fmla="*/ 258851 h 616196"/>
                  <a:gd name="connsiteX705" fmla="*/ 521427 w 1118083"/>
                  <a:gd name="connsiteY705" fmla="*/ 261445 h 616196"/>
                  <a:gd name="connsiteX706" fmla="*/ 542180 w 1118083"/>
                  <a:gd name="connsiteY706" fmla="*/ 288684 h 616196"/>
                  <a:gd name="connsiteX707" fmla="*/ 542180 w 1118083"/>
                  <a:gd name="connsiteY707" fmla="*/ 290629 h 616196"/>
                  <a:gd name="connsiteX708" fmla="*/ 533749 w 1118083"/>
                  <a:gd name="connsiteY708" fmla="*/ 295169 h 616196"/>
                  <a:gd name="connsiteX709" fmla="*/ 532452 w 1118083"/>
                  <a:gd name="connsiteY709" fmla="*/ 295169 h 616196"/>
                  <a:gd name="connsiteX710" fmla="*/ 531155 w 1118083"/>
                  <a:gd name="connsiteY710" fmla="*/ 302303 h 616196"/>
                  <a:gd name="connsiteX711" fmla="*/ 545422 w 1118083"/>
                  <a:gd name="connsiteY711" fmla="*/ 297115 h 616196"/>
                  <a:gd name="connsiteX712" fmla="*/ 542180 w 1118083"/>
                  <a:gd name="connsiteY712" fmla="*/ 288684 h 616196"/>
                  <a:gd name="connsiteX713" fmla="*/ 502619 w 1118083"/>
                  <a:gd name="connsiteY713" fmla="*/ 100607 h 616196"/>
                  <a:gd name="connsiteX714" fmla="*/ 499376 w 1118083"/>
                  <a:gd name="connsiteY714" fmla="*/ 101904 h 616196"/>
                  <a:gd name="connsiteX715" fmla="*/ 498079 w 1118083"/>
                  <a:gd name="connsiteY715" fmla="*/ 103201 h 616196"/>
                  <a:gd name="connsiteX716" fmla="*/ 502619 w 1118083"/>
                  <a:gd name="connsiteY716" fmla="*/ 100607 h 616196"/>
                  <a:gd name="connsiteX717" fmla="*/ 447493 w 1118083"/>
                  <a:gd name="connsiteY717" fmla="*/ 200482 h 616196"/>
                  <a:gd name="connsiteX718" fmla="*/ 442953 w 1118083"/>
                  <a:gd name="connsiteY718" fmla="*/ 169352 h 616196"/>
                  <a:gd name="connsiteX719" fmla="*/ 442953 w 1118083"/>
                  <a:gd name="connsiteY719" fmla="*/ 168055 h 616196"/>
                  <a:gd name="connsiteX720" fmla="*/ 435170 w 1118083"/>
                  <a:gd name="connsiteY720" fmla="*/ 195294 h 616196"/>
                  <a:gd name="connsiteX721" fmla="*/ 447493 w 1118083"/>
                  <a:gd name="connsiteY721" fmla="*/ 200482 h 616196"/>
                  <a:gd name="connsiteX722" fmla="*/ 479920 w 1118083"/>
                  <a:gd name="connsiteY722" fmla="*/ 483246 h 616196"/>
                  <a:gd name="connsiteX723" fmla="*/ 479920 w 1118083"/>
                  <a:gd name="connsiteY723" fmla="*/ 483246 h 616196"/>
                  <a:gd name="connsiteX724" fmla="*/ 479920 w 1118083"/>
                  <a:gd name="connsiteY724" fmla="*/ 483246 h 616196"/>
                  <a:gd name="connsiteX725" fmla="*/ 479920 w 1118083"/>
                  <a:gd name="connsiteY725" fmla="*/ 483246 h 616196"/>
                  <a:gd name="connsiteX726" fmla="*/ 502619 w 1118083"/>
                  <a:gd name="connsiteY726" fmla="*/ 175189 h 616196"/>
                  <a:gd name="connsiteX727" fmla="*/ 500024 w 1118083"/>
                  <a:gd name="connsiteY727" fmla="*/ 171298 h 616196"/>
                  <a:gd name="connsiteX728" fmla="*/ 460464 w 1118083"/>
                  <a:gd name="connsiteY728" fmla="*/ 162218 h 616196"/>
                  <a:gd name="connsiteX729" fmla="*/ 456573 w 1118083"/>
                  <a:gd name="connsiteY729" fmla="*/ 164812 h 616196"/>
                  <a:gd name="connsiteX730" fmla="*/ 441007 w 1118083"/>
                  <a:gd name="connsiteY730" fmla="*/ 229666 h 616196"/>
                  <a:gd name="connsiteX731" fmla="*/ 443602 w 1118083"/>
                  <a:gd name="connsiteY731" fmla="*/ 233558 h 616196"/>
                  <a:gd name="connsiteX732" fmla="*/ 483163 w 1118083"/>
                  <a:gd name="connsiteY732" fmla="*/ 243286 h 616196"/>
                  <a:gd name="connsiteX733" fmla="*/ 487054 w 1118083"/>
                  <a:gd name="connsiteY733" fmla="*/ 240692 h 616196"/>
                  <a:gd name="connsiteX734" fmla="*/ 502619 w 1118083"/>
                  <a:gd name="connsiteY734" fmla="*/ 175189 h 616196"/>
                  <a:gd name="connsiteX735" fmla="*/ 499376 w 1118083"/>
                  <a:gd name="connsiteY735" fmla="*/ 214750 h 616196"/>
                  <a:gd name="connsiteX736" fmla="*/ 488351 w 1118083"/>
                  <a:gd name="connsiteY736" fmla="*/ 210859 h 616196"/>
                  <a:gd name="connsiteX737" fmla="*/ 492242 w 1118083"/>
                  <a:gd name="connsiteY737" fmla="*/ 211507 h 616196"/>
                  <a:gd name="connsiteX738" fmla="*/ 496133 w 1118083"/>
                  <a:gd name="connsiteY738" fmla="*/ 212804 h 616196"/>
                  <a:gd name="connsiteX739" fmla="*/ 497431 w 1118083"/>
                  <a:gd name="connsiteY739" fmla="*/ 211507 h 616196"/>
                  <a:gd name="connsiteX740" fmla="*/ 492242 w 1118083"/>
                  <a:gd name="connsiteY740" fmla="*/ 208913 h 616196"/>
                  <a:gd name="connsiteX741" fmla="*/ 485108 w 1118083"/>
                  <a:gd name="connsiteY741" fmla="*/ 208265 h 616196"/>
                  <a:gd name="connsiteX742" fmla="*/ 474083 w 1118083"/>
                  <a:gd name="connsiteY742" fmla="*/ 208913 h 616196"/>
                  <a:gd name="connsiteX743" fmla="*/ 472137 w 1118083"/>
                  <a:gd name="connsiteY743" fmla="*/ 208913 h 616196"/>
                  <a:gd name="connsiteX744" fmla="*/ 472137 w 1118083"/>
                  <a:gd name="connsiteY744" fmla="*/ 207616 h 616196"/>
                  <a:gd name="connsiteX745" fmla="*/ 468895 w 1118083"/>
                  <a:gd name="connsiteY745" fmla="*/ 206319 h 616196"/>
                  <a:gd name="connsiteX746" fmla="*/ 469543 w 1118083"/>
                  <a:gd name="connsiteY746" fmla="*/ 205022 h 616196"/>
                  <a:gd name="connsiteX747" fmla="*/ 442305 w 1118083"/>
                  <a:gd name="connsiteY747" fmla="*/ 193348 h 616196"/>
                  <a:gd name="connsiteX748" fmla="*/ 443602 w 1118083"/>
                  <a:gd name="connsiteY748" fmla="*/ 166109 h 616196"/>
                  <a:gd name="connsiteX749" fmla="*/ 431928 w 1118083"/>
                  <a:gd name="connsiteY749" fmla="*/ 131088 h 616196"/>
                  <a:gd name="connsiteX750" fmla="*/ 420903 w 1118083"/>
                  <a:gd name="connsiteY750" fmla="*/ 142113 h 616196"/>
                  <a:gd name="connsiteX751" fmla="*/ 413769 w 1118083"/>
                  <a:gd name="connsiteY751" fmla="*/ 211507 h 616196"/>
                  <a:gd name="connsiteX752" fmla="*/ 463058 w 1118083"/>
                  <a:gd name="connsiteY752" fmla="*/ 229666 h 616196"/>
                  <a:gd name="connsiteX753" fmla="*/ 465004 w 1118083"/>
                  <a:gd name="connsiteY753" fmla="*/ 222532 h 616196"/>
                  <a:gd name="connsiteX754" fmla="*/ 468246 w 1118083"/>
                  <a:gd name="connsiteY754" fmla="*/ 223181 h 616196"/>
                  <a:gd name="connsiteX755" fmla="*/ 468895 w 1118083"/>
                  <a:gd name="connsiteY755" fmla="*/ 219938 h 616196"/>
                  <a:gd name="connsiteX756" fmla="*/ 475380 w 1118083"/>
                  <a:gd name="connsiteY756" fmla="*/ 220587 h 616196"/>
                  <a:gd name="connsiteX757" fmla="*/ 489000 w 1118083"/>
                  <a:gd name="connsiteY757" fmla="*/ 220587 h 616196"/>
                  <a:gd name="connsiteX758" fmla="*/ 494836 w 1118083"/>
                  <a:gd name="connsiteY758" fmla="*/ 221235 h 616196"/>
                  <a:gd name="connsiteX759" fmla="*/ 489648 w 1118083"/>
                  <a:gd name="connsiteY759" fmla="*/ 218641 h 616196"/>
                  <a:gd name="connsiteX760" fmla="*/ 482514 w 1118083"/>
                  <a:gd name="connsiteY760" fmla="*/ 216696 h 616196"/>
                  <a:gd name="connsiteX761" fmla="*/ 494836 w 1118083"/>
                  <a:gd name="connsiteY761" fmla="*/ 219290 h 616196"/>
                  <a:gd name="connsiteX762" fmla="*/ 498079 w 1118083"/>
                  <a:gd name="connsiteY762" fmla="*/ 217993 h 616196"/>
                  <a:gd name="connsiteX763" fmla="*/ 485757 w 1118083"/>
                  <a:gd name="connsiteY763" fmla="*/ 212804 h 616196"/>
                  <a:gd name="connsiteX764" fmla="*/ 498728 w 1118083"/>
                  <a:gd name="connsiteY764" fmla="*/ 216047 h 616196"/>
                  <a:gd name="connsiteX765" fmla="*/ 499376 w 1118083"/>
                  <a:gd name="connsiteY765" fmla="*/ 214750 h 616196"/>
                  <a:gd name="connsiteX766" fmla="*/ 478623 w 1118083"/>
                  <a:gd name="connsiteY766" fmla="*/ 509187 h 616196"/>
                  <a:gd name="connsiteX767" fmla="*/ 478623 w 1118083"/>
                  <a:gd name="connsiteY767" fmla="*/ 509187 h 616196"/>
                  <a:gd name="connsiteX768" fmla="*/ 478623 w 1118083"/>
                  <a:gd name="connsiteY768" fmla="*/ 509187 h 616196"/>
                  <a:gd name="connsiteX769" fmla="*/ 504564 w 1118083"/>
                  <a:gd name="connsiteY769" fmla="*/ 550694 h 616196"/>
                  <a:gd name="connsiteX770" fmla="*/ 514292 w 1118083"/>
                  <a:gd name="connsiteY770" fmla="*/ 615548 h 616196"/>
                  <a:gd name="connsiteX771" fmla="*/ 481865 w 1118083"/>
                  <a:gd name="connsiteY771" fmla="*/ 615548 h 616196"/>
                  <a:gd name="connsiteX772" fmla="*/ 481217 w 1118083"/>
                  <a:gd name="connsiteY772" fmla="*/ 598686 h 616196"/>
                  <a:gd name="connsiteX773" fmla="*/ 479272 w 1118083"/>
                  <a:gd name="connsiteY773" fmla="*/ 615548 h 616196"/>
                  <a:gd name="connsiteX774" fmla="*/ 450087 w 1118083"/>
                  <a:gd name="connsiteY774" fmla="*/ 615548 h 616196"/>
                  <a:gd name="connsiteX775" fmla="*/ 459167 w 1118083"/>
                  <a:gd name="connsiteY775" fmla="*/ 539020 h 616196"/>
                  <a:gd name="connsiteX776" fmla="*/ 463058 w 1118083"/>
                  <a:gd name="connsiteY776" fmla="*/ 537723 h 616196"/>
                  <a:gd name="connsiteX777" fmla="*/ 460464 w 1118083"/>
                  <a:gd name="connsiteY777" fmla="*/ 529292 h 616196"/>
                  <a:gd name="connsiteX778" fmla="*/ 457221 w 1118083"/>
                  <a:gd name="connsiteY778" fmla="*/ 519564 h 616196"/>
                  <a:gd name="connsiteX779" fmla="*/ 458518 w 1118083"/>
                  <a:gd name="connsiteY779" fmla="*/ 499459 h 616196"/>
                  <a:gd name="connsiteX780" fmla="*/ 472137 w 1118083"/>
                  <a:gd name="connsiteY780" fmla="*/ 500756 h 616196"/>
                  <a:gd name="connsiteX781" fmla="*/ 476677 w 1118083"/>
                  <a:gd name="connsiteY781" fmla="*/ 509187 h 616196"/>
                  <a:gd name="connsiteX782" fmla="*/ 478623 w 1118083"/>
                  <a:gd name="connsiteY782" fmla="*/ 518267 h 616196"/>
                  <a:gd name="connsiteX783" fmla="*/ 492242 w 1118083"/>
                  <a:gd name="connsiteY783" fmla="*/ 502702 h 616196"/>
                  <a:gd name="connsiteX784" fmla="*/ 501322 w 1118083"/>
                  <a:gd name="connsiteY784" fmla="*/ 527346 h 616196"/>
                  <a:gd name="connsiteX785" fmla="*/ 501322 w 1118083"/>
                  <a:gd name="connsiteY785" fmla="*/ 527346 h 616196"/>
                  <a:gd name="connsiteX786" fmla="*/ 500673 w 1118083"/>
                  <a:gd name="connsiteY786" fmla="*/ 548100 h 616196"/>
                  <a:gd name="connsiteX787" fmla="*/ 504564 w 1118083"/>
                  <a:gd name="connsiteY787" fmla="*/ 550694 h 616196"/>
                  <a:gd name="connsiteX788" fmla="*/ 485108 w 1118083"/>
                  <a:gd name="connsiteY788" fmla="*/ 546803 h 616196"/>
                  <a:gd name="connsiteX789" fmla="*/ 483163 w 1118083"/>
                  <a:gd name="connsiteY789" fmla="*/ 537074 h 616196"/>
                  <a:gd name="connsiteX790" fmla="*/ 481865 w 1118083"/>
                  <a:gd name="connsiteY790" fmla="*/ 544857 h 616196"/>
                  <a:gd name="connsiteX791" fmla="*/ 485108 w 1118083"/>
                  <a:gd name="connsiteY791" fmla="*/ 546803 h 616196"/>
                  <a:gd name="connsiteX792" fmla="*/ 718583 w 1118083"/>
                  <a:gd name="connsiteY792" fmla="*/ 267282 h 616196"/>
                  <a:gd name="connsiteX793" fmla="*/ 719880 w 1118083"/>
                  <a:gd name="connsiteY793" fmla="*/ 271173 h 616196"/>
                  <a:gd name="connsiteX794" fmla="*/ 716637 w 1118083"/>
                  <a:gd name="connsiteY794" fmla="*/ 271173 h 616196"/>
                  <a:gd name="connsiteX795" fmla="*/ 718583 w 1118083"/>
                  <a:gd name="connsiteY795" fmla="*/ 289981 h 616196"/>
                  <a:gd name="connsiteX796" fmla="*/ 712098 w 1118083"/>
                  <a:gd name="connsiteY796" fmla="*/ 298412 h 616196"/>
                  <a:gd name="connsiteX797" fmla="*/ 701720 w 1118083"/>
                  <a:gd name="connsiteY797" fmla="*/ 302951 h 616196"/>
                  <a:gd name="connsiteX798" fmla="*/ 708855 w 1118083"/>
                  <a:gd name="connsiteY798" fmla="*/ 295169 h 616196"/>
                  <a:gd name="connsiteX799" fmla="*/ 710152 w 1118083"/>
                  <a:gd name="connsiteY799" fmla="*/ 286089 h 616196"/>
                  <a:gd name="connsiteX800" fmla="*/ 706261 w 1118083"/>
                  <a:gd name="connsiteY800" fmla="*/ 281550 h 616196"/>
                  <a:gd name="connsiteX801" fmla="*/ 704963 w 1118083"/>
                  <a:gd name="connsiteY801" fmla="*/ 293223 h 616196"/>
                  <a:gd name="connsiteX802" fmla="*/ 701072 w 1118083"/>
                  <a:gd name="connsiteY802" fmla="*/ 282847 h 616196"/>
                  <a:gd name="connsiteX803" fmla="*/ 699127 w 1118083"/>
                  <a:gd name="connsiteY803" fmla="*/ 271822 h 616196"/>
                  <a:gd name="connsiteX804" fmla="*/ 697181 w 1118083"/>
                  <a:gd name="connsiteY804" fmla="*/ 271822 h 616196"/>
                  <a:gd name="connsiteX805" fmla="*/ 697829 w 1118083"/>
                  <a:gd name="connsiteY805" fmla="*/ 267930 h 616196"/>
                  <a:gd name="connsiteX806" fmla="*/ 697181 w 1118083"/>
                  <a:gd name="connsiteY806" fmla="*/ 267930 h 616196"/>
                  <a:gd name="connsiteX807" fmla="*/ 697181 w 1118083"/>
                  <a:gd name="connsiteY807" fmla="*/ 271822 h 616196"/>
                  <a:gd name="connsiteX808" fmla="*/ 690696 w 1118083"/>
                  <a:gd name="connsiteY808" fmla="*/ 271822 h 616196"/>
                  <a:gd name="connsiteX809" fmla="*/ 687453 w 1118083"/>
                  <a:gd name="connsiteY809" fmla="*/ 328245 h 616196"/>
                  <a:gd name="connsiteX810" fmla="*/ 687453 w 1118083"/>
                  <a:gd name="connsiteY810" fmla="*/ 328245 h 616196"/>
                  <a:gd name="connsiteX811" fmla="*/ 686804 w 1118083"/>
                  <a:gd name="connsiteY811" fmla="*/ 369751 h 616196"/>
                  <a:gd name="connsiteX812" fmla="*/ 686804 w 1118083"/>
                  <a:gd name="connsiteY812" fmla="*/ 370400 h 616196"/>
                  <a:gd name="connsiteX813" fmla="*/ 686804 w 1118083"/>
                  <a:gd name="connsiteY813" fmla="*/ 370400 h 616196"/>
                  <a:gd name="connsiteX814" fmla="*/ 686156 w 1118083"/>
                  <a:gd name="connsiteY814" fmla="*/ 389207 h 616196"/>
                  <a:gd name="connsiteX815" fmla="*/ 676428 w 1118083"/>
                  <a:gd name="connsiteY815" fmla="*/ 492325 h 616196"/>
                  <a:gd name="connsiteX816" fmla="*/ 676428 w 1118083"/>
                  <a:gd name="connsiteY816" fmla="*/ 492325 h 616196"/>
                  <a:gd name="connsiteX817" fmla="*/ 676428 w 1118083"/>
                  <a:gd name="connsiteY817" fmla="*/ 492325 h 616196"/>
                  <a:gd name="connsiteX818" fmla="*/ 675779 w 1118083"/>
                  <a:gd name="connsiteY818" fmla="*/ 492325 h 616196"/>
                  <a:gd name="connsiteX819" fmla="*/ 668645 w 1118083"/>
                  <a:gd name="connsiteY819" fmla="*/ 492325 h 616196"/>
                  <a:gd name="connsiteX820" fmla="*/ 674482 w 1118083"/>
                  <a:gd name="connsiteY820" fmla="*/ 505296 h 616196"/>
                  <a:gd name="connsiteX821" fmla="*/ 671239 w 1118083"/>
                  <a:gd name="connsiteY821" fmla="*/ 529941 h 616196"/>
                  <a:gd name="connsiteX822" fmla="*/ 645298 w 1118083"/>
                  <a:gd name="connsiteY822" fmla="*/ 509187 h 616196"/>
                  <a:gd name="connsiteX823" fmla="*/ 645298 w 1118083"/>
                  <a:gd name="connsiteY823" fmla="*/ 508539 h 616196"/>
                  <a:gd name="connsiteX824" fmla="*/ 639461 w 1118083"/>
                  <a:gd name="connsiteY824" fmla="*/ 497513 h 616196"/>
                  <a:gd name="connsiteX825" fmla="*/ 638812 w 1118083"/>
                  <a:gd name="connsiteY825" fmla="*/ 493622 h 616196"/>
                  <a:gd name="connsiteX826" fmla="*/ 634273 w 1118083"/>
                  <a:gd name="connsiteY826" fmla="*/ 494271 h 616196"/>
                  <a:gd name="connsiteX827" fmla="*/ 634273 w 1118083"/>
                  <a:gd name="connsiteY827" fmla="*/ 460547 h 616196"/>
                  <a:gd name="connsiteX828" fmla="*/ 638812 w 1118083"/>
                  <a:gd name="connsiteY828" fmla="*/ 374291 h 616196"/>
                  <a:gd name="connsiteX829" fmla="*/ 637516 w 1118083"/>
                  <a:gd name="connsiteY829" fmla="*/ 331487 h 616196"/>
                  <a:gd name="connsiteX830" fmla="*/ 630381 w 1118083"/>
                  <a:gd name="connsiteY830" fmla="*/ 385965 h 616196"/>
                  <a:gd name="connsiteX831" fmla="*/ 632975 w 1118083"/>
                  <a:gd name="connsiteY831" fmla="*/ 474166 h 616196"/>
                  <a:gd name="connsiteX832" fmla="*/ 631030 w 1118083"/>
                  <a:gd name="connsiteY832" fmla="*/ 474815 h 616196"/>
                  <a:gd name="connsiteX833" fmla="*/ 632975 w 1118083"/>
                  <a:gd name="connsiteY833" fmla="*/ 486488 h 616196"/>
                  <a:gd name="connsiteX834" fmla="*/ 633624 w 1118083"/>
                  <a:gd name="connsiteY834" fmla="*/ 493622 h 616196"/>
                  <a:gd name="connsiteX835" fmla="*/ 621950 w 1118083"/>
                  <a:gd name="connsiteY835" fmla="*/ 505945 h 616196"/>
                  <a:gd name="connsiteX836" fmla="*/ 604439 w 1118083"/>
                  <a:gd name="connsiteY836" fmla="*/ 498811 h 616196"/>
                  <a:gd name="connsiteX837" fmla="*/ 602494 w 1118083"/>
                  <a:gd name="connsiteY837" fmla="*/ 488434 h 616196"/>
                  <a:gd name="connsiteX838" fmla="*/ 603143 w 1118083"/>
                  <a:gd name="connsiteY838" fmla="*/ 477409 h 616196"/>
                  <a:gd name="connsiteX839" fmla="*/ 594063 w 1118083"/>
                  <a:gd name="connsiteY839" fmla="*/ 476760 h 616196"/>
                  <a:gd name="connsiteX840" fmla="*/ 592118 w 1118083"/>
                  <a:gd name="connsiteY840" fmla="*/ 379479 h 616196"/>
                  <a:gd name="connsiteX841" fmla="*/ 592118 w 1118083"/>
                  <a:gd name="connsiteY841" fmla="*/ 379479 h 616196"/>
                  <a:gd name="connsiteX842" fmla="*/ 592118 w 1118083"/>
                  <a:gd name="connsiteY842" fmla="*/ 379479 h 616196"/>
                  <a:gd name="connsiteX843" fmla="*/ 572661 w 1118083"/>
                  <a:gd name="connsiteY843" fmla="*/ 384019 h 616196"/>
                  <a:gd name="connsiteX844" fmla="*/ 548017 w 1118083"/>
                  <a:gd name="connsiteY844" fmla="*/ 369103 h 616196"/>
                  <a:gd name="connsiteX845" fmla="*/ 547368 w 1118083"/>
                  <a:gd name="connsiteY845" fmla="*/ 367805 h 616196"/>
                  <a:gd name="connsiteX846" fmla="*/ 549313 w 1118083"/>
                  <a:gd name="connsiteY846" fmla="*/ 336027 h 616196"/>
                  <a:gd name="connsiteX847" fmla="*/ 538937 w 1118083"/>
                  <a:gd name="connsiteY847" fmla="*/ 327596 h 616196"/>
                  <a:gd name="connsiteX848" fmla="*/ 542180 w 1118083"/>
                  <a:gd name="connsiteY848" fmla="*/ 301006 h 616196"/>
                  <a:gd name="connsiteX849" fmla="*/ 557745 w 1118083"/>
                  <a:gd name="connsiteY849" fmla="*/ 293223 h 616196"/>
                  <a:gd name="connsiteX850" fmla="*/ 562284 w 1118083"/>
                  <a:gd name="connsiteY850" fmla="*/ 293872 h 616196"/>
                  <a:gd name="connsiteX851" fmla="*/ 562933 w 1118083"/>
                  <a:gd name="connsiteY851" fmla="*/ 291278 h 616196"/>
                  <a:gd name="connsiteX852" fmla="*/ 558393 w 1118083"/>
                  <a:gd name="connsiteY852" fmla="*/ 285441 h 616196"/>
                  <a:gd name="connsiteX853" fmla="*/ 564230 w 1118083"/>
                  <a:gd name="connsiteY853" fmla="*/ 271173 h 616196"/>
                  <a:gd name="connsiteX854" fmla="*/ 561636 w 1118083"/>
                  <a:gd name="connsiteY854" fmla="*/ 271173 h 616196"/>
                  <a:gd name="connsiteX855" fmla="*/ 561636 w 1118083"/>
                  <a:gd name="connsiteY855" fmla="*/ 264688 h 616196"/>
                  <a:gd name="connsiteX856" fmla="*/ 558393 w 1118083"/>
                  <a:gd name="connsiteY856" fmla="*/ 264688 h 616196"/>
                  <a:gd name="connsiteX857" fmla="*/ 560339 w 1118083"/>
                  <a:gd name="connsiteY857" fmla="*/ 218641 h 616196"/>
                  <a:gd name="connsiteX858" fmla="*/ 574607 w 1118083"/>
                  <a:gd name="connsiteY858" fmla="*/ 102552 h 616196"/>
                  <a:gd name="connsiteX859" fmla="*/ 574607 w 1118083"/>
                  <a:gd name="connsiteY859" fmla="*/ 102552 h 616196"/>
                  <a:gd name="connsiteX860" fmla="*/ 582390 w 1118083"/>
                  <a:gd name="connsiteY860" fmla="*/ 95418 h 616196"/>
                  <a:gd name="connsiteX861" fmla="*/ 612222 w 1118083"/>
                  <a:gd name="connsiteY861" fmla="*/ 83096 h 616196"/>
                  <a:gd name="connsiteX862" fmla="*/ 620653 w 1118083"/>
                  <a:gd name="connsiteY862" fmla="*/ 75314 h 616196"/>
                  <a:gd name="connsiteX863" fmla="*/ 620653 w 1118083"/>
                  <a:gd name="connsiteY863" fmla="*/ 75962 h 616196"/>
                  <a:gd name="connsiteX864" fmla="*/ 621950 w 1118083"/>
                  <a:gd name="connsiteY864" fmla="*/ 74665 h 616196"/>
                  <a:gd name="connsiteX865" fmla="*/ 623247 w 1118083"/>
                  <a:gd name="connsiteY865" fmla="*/ 68180 h 616196"/>
                  <a:gd name="connsiteX866" fmla="*/ 616113 w 1118083"/>
                  <a:gd name="connsiteY866" fmla="*/ 53912 h 616196"/>
                  <a:gd name="connsiteX867" fmla="*/ 613519 w 1118083"/>
                  <a:gd name="connsiteY867" fmla="*/ 52615 h 616196"/>
                  <a:gd name="connsiteX868" fmla="*/ 610276 w 1118083"/>
                  <a:gd name="connsiteY868" fmla="*/ 40293 h 616196"/>
                  <a:gd name="connsiteX869" fmla="*/ 610276 w 1118083"/>
                  <a:gd name="connsiteY869" fmla="*/ 40293 h 616196"/>
                  <a:gd name="connsiteX870" fmla="*/ 607682 w 1118083"/>
                  <a:gd name="connsiteY870" fmla="*/ 34456 h 616196"/>
                  <a:gd name="connsiteX871" fmla="*/ 610925 w 1118083"/>
                  <a:gd name="connsiteY871" fmla="*/ 16297 h 616196"/>
                  <a:gd name="connsiteX872" fmla="*/ 621950 w 1118083"/>
                  <a:gd name="connsiteY872" fmla="*/ 4623 h 616196"/>
                  <a:gd name="connsiteX873" fmla="*/ 629084 w 1118083"/>
                  <a:gd name="connsiteY873" fmla="*/ 2677 h 616196"/>
                  <a:gd name="connsiteX874" fmla="*/ 629084 w 1118083"/>
                  <a:gd name="connsiteY874" fmla="*/ 2677 h 616196"/>
                  <a:gd name="connsiteX875" fmla="*/ 638812 w 1118083"/>
                  <a:gd name="connsiteY875" fmla="*/ 83 h 616196"/>
                  <a:gd name="connsiteX876" fmla="*/ 661511 w 1118083"/>
                  <a:gd name="connsiteY876" fmla="*/ 6568 h 616196"/>
                  <a:gd name="connsiteX877" fmla="*/ 664754 w 1118083"/>
                  <a:gd name="connsiteY877" fmla="*/ 14351 h 616196"/>
                  <a:gd name="connsiteX878" fmla="*/ 669943 w 1118083"/>
                  <a:gd name="connsiteY878" fmla="*/ 26673 h 616196"/>
                  <a:gd name="connsiteX879" fmla="*/ 664754 w 1118083"/>
                  <a:gd name="connsiteY879" fmla="*/ 42238 h 616196"/>
                  <a:gd name="connsiteX880" fmla="*/ 661511 w 1118083"/>
                  <a:gd name="connsiteY880" fmla="*/ 52615 h 616196"/>
                  <a:gd name="connsiteX881" fmla="*/ 659565 w 1118083"/>
                  <a:gd name="connsiteY881" fmla="*/ 53912 h 616196"/>
                  <a:gd name="connsiteX882" fmla="*/ 653080 w 1118083"/>
                  <a:gd name="connsiteY882" fmla="*/ 68180 h 616196"/>
                  <a:gd name="connsiteX883" fmla="*/ 654377 w 1118083"/>
                  <a:gd name="connsiteY883" fmla="*/ 75314 h 616196"/>
                  <a:gd name="connsiteX884" fmla="*/ 654377 w 1118083"/>
                  <a:gd name="connsiteY884" fmla="*/ 75314 h 616196"/>
                  <a:gd name="connsiteX885" fmla="*/ 655026 w 1118083"/>
                  <a:gd name="connsiteY885" fmla="*/ 74665 h 616196"/>
                  <a:gd name="connsiteX886" fmla="*/ 656972 w 1118083"/>
                  <a:gd name="connsiteY886" fmla="*/ 76611 h 616196"/>
                  <a:gd name="connsiteX887" fmla="*/ 656972 w 1118083"/>
                  <a:gd name="connsiteY887" fmla="*/ 74665 h 616196"/>
                  <a:gd name="connsiteX888" fmla="*/ 666700 w 1118083"/>
                  <a:gd name="connsiteY888" fmla="*/ 83096 h 616196"/>
                  <a:gd name="connsiteX889" fmla="*/ 666700 w 1118083"/>
                  <a:gd name="connsiteY889" fmla="*/ 83745 h 616196"/>
                  <a:gd name="connsiteX890" fmla="*/ 695235 w 1118083"/>
                  <a:gd name="connsiteY890" fmla="*/ 95418 h 616196"/>
                  <a:gd name="connsiteX891" fmla="*/ 700424 w 1118083"/>
                  <a:gd name="connsiteY891" fmla="*/ 100607 h 616196"/>
                  <a:gd name="connsiteX892" fmla="*/ 716637 w 1118083"/>
                  <a:gd name="connsiteY892" fmla="*/ 194645 h 616196"/>
                  <a:gd name="connsiteX893" fmla="*/ 718583 w 1118083"/>
                  <a:gd name="connsiteY893" fmla="*/ 260796 h 616196"/>
                  <a:gd name="connsiteX894" fmla="*/ 718583 w 1118083"/>
                  <a:gd name="connsiteY894" fmla="*/ 267282 h 616196"/>
                  <a:gd name="connsiteX895" fmla="*/ 594711 w 1118083"/>
                  <a:gd name="connsiteY895" fmla="*/ 193348 h 616196"/>
                  <a:gd name="connsiteX896" fmla="*/ 595360 w 1118083"/>
                  <a:gd name="connsiteY896" fmla="*/ 179729 h 616196"/>
                  <a:gd name="connsiteX897" fmla="*/ 592766 w 1118083"/>
                  <a:gd name="connsiteY897" fmla="*/ 200482 h 616196"/>
                  <a:gd name="connsiteX898" fmla="*/ 592766 w 1118083"/>
                  <a:gd name="connsiteY898" fmla="*/ 208265 h 616196"/>
                  <a:gd name="connsiteX899" fmla="*/ 594711 w 1118083"/>
                  <a:gd name="connsiteY899" fmla="*/ 193348 h 616196"/>
                  <a:gd name="connsiteX900" fmla="*/ 691344 w 1118083"/>
                  <a:gd name="connsiteY900" fmla="*/ 219938 h 616196"/>
                  <a:gd name="connsiteX901" fmla="*/ 692641 w 1118083"/>
                  <a:gd name="connsiteY901" fmla="*/ 220587 h 616196"/>
                  <a:gd name="connsiteX902" fmla="*/ 691992 w 1118083"/>
                  <a:gd name="connsiteY902" fmla="*/ 206967 h 616196"/>
                  <a:gd name="connsiteX903" fmla="*/ 687453 w 1118083"/>
                  <a:gd name="connsiteY903" fmla="*/ 175189 h 616196"/>
                  <a:gd name="connsiteX904" fmla="*/ 686804 w 1118083"/>
                  <a:gd name="connsiteY904" fmla="*/ 193348 h 616196"/>
                  <a:gd name="connsiteX905" fmla="*/ 691344 w 1118083"/>
                  <a:gd name="connsiteY905" fmla="*/ 219938 h 616196"/>
                  <a:gd name="connsiteX906" fmla="*/ 587577 w 1118083"/>
                  <a:gd name="connsiteY906" fmla="*/ 272470 h 616196"/>
                  <a:gd name="connsiteX907" fmla="*/ 583686 w 1118083"/>
                  <a:gd name="connsiteY907" fmla="*/ 272470 h 616196"/>
                  <a:gd name="connsiteX908" fmla="*/ 583038 w 1118083"/>
                  <a:gd name="connsiteY908" fmla="*/ 280252 h 616196"/>
                  <a:gd name="connsiteX909" fmla="*/ 582390 w 1118083"/>
                  <a:gd name="connsiteY909" fmla="*/ 289981 h 616196"/>
                  <a:gd name="connsiteX910" fmla="*/ 586281 w 1118083"/>
                  <a:gd name="connsiteY910" fmla="*/ 300357 h 616196"/>
                  <a:gd name="connsiteX911" fmla="*/ 588875 w 1118083"/>
                  <a:gd name="connsiteY911" fmla="*/ 301006 h 616196"/>
                  <a:gd name="connsiteX912" fmla="*/ 592766 w 1118083"/>
                  <a:gd name="connsiteY912" fmla="*/ 301654 h 616196"/>
                  <a:gd name="connsiteX913" fmla="*/ 592118 w 1118083"/>
                  <a:gd name="connsiteY913" fmla="*/ 269876 h 616196"/>
                  <a:gd name="connsiteX914" fmla="*/ 588226 w 1118083"/>
                  <a:gd name="connsiteY914" fmla="*/ 268579 h 616196"/>
                  <a:gd name="connsiteX915" fmla="*/ 587577 w 1118083"/>
                  <a:gd name="connsiteY915" fmla="*/ 268579 h 616196"/>
                  <a:gd name="connsiteX916" fmla="*/ 587577 w 1118083"/>
                  <a:gd name="connsiteY916" fmla="*/ 272470 h 616196"/>
                  <a:gd name="connsiteX917" fmla="*/ 575255 w 1118083"/>
                  <a:gd name="connsiteY917" fmla="*/ 297763 h 616196"/>
                  <a:gd name="connsiteX918" fmla="*/ 581092 w 1118083"/>
                  <a:gd name="connsiteY918" fmla="*/ 299060 h 616196"/>
                  <a:gd name="connsiteX919" fmla="*/ 579795 w 1118083"/>
                  <a:gd name="connsiteY919" fmla="*/ 295169 h 616196"/>
                  <a:gd name="connsiteX920" fmla="*/ 575255 w 1118083"/>
                  <a:gd name="connsiteY920" fmla="*/ 297763 h 616196"/>
                  <a:gd name="connsiteX921" fmla="*/ 570067 w 1118083"/>
                  <a:gd name="connsiteY921" fmla="*/ 297115 h 616196"/>
                  <a:gd name="connsiteX922" fmla="*/ 570716 w 1118083"/>
                  <a:gd name="connsiteY922" fmla="*/ 297115 h 616196"/>
                  <a:gd name="connsiteX923" fmla="*/ 570067 w 1118083"/>
                  <a:gd name="connsiteY923" fmla="*/ 297115 h 616196"/>
                  <a:gd name="connsiteX924" fmla="*/ 570067 w 1118083"/>
                  <a:gd name="connsiteY924" fmla="*/ 297115 h 616196"/>
                  <a:gd name="connsiteX925" fmla="*/ 570067 w 1118083"/>
                  <a:gd name="connsiteY925" fmla="*/ 297115 h 616196"/>
                  <a:gd name="connsiteX926" fmla="*/ 679021 w 1118083"/>
                  <a:gd name="connsiteY926" fmla="*/ 518267 h 616196"/>
                  <a:gd name="connsiteX927" fmla="*/ 679021 w 1118083"/>
                  <a:gd name="connsiteY927" fmla="*/ 518267 h 616196"/>
                  <a:gd name="connsiteX928" fmla="*/ 679021 w 1118083"/>
                  <a:gd name="connsiteY928" fmla="*/ 518267 h 616196"/>
                  <a:gd name="connsiteX929" fmla="*/ 669293 w 1118083"/>
                  <a:gd name="connsiteY929" fmla="*/ 524752 h 616196"/>
                  <a:gd name="connsiteX930" fmla="*/ 653729 w 1118083"/>
                  <a:gd name="connsiteY930" fmla="*/ 513079 h 616196"/>
                  <a:gd name="connsiteX931" fmla="*/ 642055 w 1118083"/>
                  <a:gd name="connsiteY931" fmla="*/ 494919 h 616196"/>
                  <a:gd name="connsiteX932" fmla="*/ 642055 w 1118083"/>
                  <a:gd name="connsiteY932" fmla="*/ 517618 h 616196"/>
                  <a:gd name="connsiteX933" fmla="*/ 641407 w 1118083"/>
                  <a:gd name="connsiteY933" fmla="*/ 521510 h 616196"/>
                  <a:gd name="connsiteX934" fmla="*/ 636866 w 1118083"/>
                  <a:gd name="connsiteY934" fmla="*/ 520861 h 616196"/>
                  <a:gd name="connsiteX935" fmla="*/ 636866 w 1118083"/>
                  <a:gd name="connsiteY935" fmla="*/ 550045 h 616196"/>
                  <a:gd name="connsiteX936" fmla="*/ 640758 w 1118083"/>
                  <a:gd name="connsiteY936" fmla="*/ 616196 h 616196"/>
                  <a:gd name="connsiteX937" fmla="*/ 687453 w 1118083"/>
                  <a:gd name="connsiteY937" fmla="*/ 616196 h 616196"/>
                  <a:gd name="connsiteX938" fmla="*/ 679021 w 1118083"/>
                  <a:gd name="connsiteY938" fmla="*/ 522158 h 616196"/>
                  <a:gd name="connsiteX939" fmla="*/ 679021 w 1118083"/>
                  <a:gd name="connsiteY939" fmla="*/ 518267 h 616196"/>
                  <a:gd name="connsiteX940" fmla="*/ 634273 w 1118083"/>
                  <a:gd name="connsiteY940" fmla="*/ 522158 h 616196"/>
                  <a:gd name="connsiteX941" fmla="*/ 634921 w 1118083"/>
                  <a:gd name="connsiteY941" fmla="*/ 509187 h 616196"/>
                  <a:gd name="connsiteX942" fmla="*/ 625841 w 1118083"/>
                  <a:gd name="connsiteY942" fmla="*/ 498162 h 616196"/>
                  <a:gd name="connsiteX943" fmla="*/ 610276 w 1118083"/>
                  <a:gd name="connsiteY943" fmla="*/ 502053 h 616196"/>
                  <a:gd name="connsiteX944" fmla="*/ 607034 w 1118083"/>
                  <a:gd name="connsiteY944" fmla="*/ 519564 h 616196"/>
                  <a:gd name="connsiteX945" fmla="*/ 597954 w 1118083"/>
                  <a:gd name="connsiteY945" fmla="*/ 520212 h 616196"/>
                  <a:gd name="connsiteX946" fmla="*/ 596657 w 1118083"/>
                  <a:gd name="connsiteY946" fmla="*/ 615548 h 616196"/>
                  <a:gd name="connsiteX947" fmla="*/ 634273 w 1118083"/>
                  <a:gd name="connsiteY947" fmla="*/ 615548 h 616196"/>
                  <a:gd name="connsiteX948" fmla="*/ 636866 w 1118083"/>
                  <a:gd name="connsiteY948" fmla="*/ 523455 h 616196"/>
                  <a:gd name="connsiteX949" fmla="*/ 634273 w 1118083"/>
                  <a:gd name="connsiteY949" fmla="*/ 522158 h 616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</a:cxnLst>
                <a:rect l="l" t="t" r="r" b="b"/>
                <a:pathLst>
                  <a:path w="1118083" h="616196">
                    <a:moveTo>
                      <a:pt x="1105761" y="371048"/>
                    </a:moveTo>
                    <a:lnTo>
                      <a:pt x="1105761" y="454061"/>
                    </a:lnTo>
                    <a:lnTo>
                      <a:pt x="801596" y="454061"/>
                    </a:lnTo>
                    <a:lnTo>
                      <a:pt x="801596" y="368454"/>
                    </a:lnTo>
                    <a:cubicBezTo>
                      <a:pt x="804838" y="369103"/>
                      <a:pt x="808730" y="369751"/>
                      <a:pt x="813918" y="369751"/>
                    </a:cubicBezTo>
                    <a:lnTo>
                      <a:pt x="813918" y="373642"/>
                    </a:lnTo>
                    <a:lnTo>
                      <a:pt x="813918" y="374291"/>
                    </a:lnTo>
                    <a:cubicBezTo>
                      <a:pt x="817809" y="386613"/>
                      <a:pt x="867747" y="391801"/>
                      <a:pt x="952706" y="391801"/>
                    </a:cubicBezTo>
                    <a:cubicBezTo>
                      <a:pt x="1031828" y="391801"/>
                      <a:pt x="1092142" y="382073"/>
                      <a:pt x="1093439" y="373642"/>
                    </a:cubicBezTo>
                    <a:lnTo>
                      <a:pt x="1093439" y="372994"/>
                    </a:lnTo>
                    <a:lnTo>
                      <a:pt x="1093439" y="365211"/>
                    </a:lnTo>
                    <a:cubicBezTo>
                      <a:pt x="1098628" y="366508"/>
                      <a:pt x="1104465" y="368454"/>
                      <a:pt x="1105761" y="371048"/>
                    </a:cubicBezTo>
                    <a:close/>
                    <a:moveTo>
                      <a:pt x="813918" y="373642"/>
                    </a:moveTo>
                    <a:lnTo>
                      <a:pt x="813918" y="373642"/>
                    </a:lnTo>
                    <a:cubicBezTo>
                      <a:pt x="817809" y="385965"/>
                      <a:pt x="867747" y="391801"/>
                      <a:pt x="952706" y="391801"/>
                    </a:cubicBezTo>
                    <a:cubicBezTo>
                      <a:pt x="1031828" y="391801"/>
                      <a:pt x="1092142" y="382073"/>
                      <a:pt x="1093439" y="373642"/>
                    </a:cubicBezTo>
                    <a:lnTo>
                      <a:pt x="1093439" y="372994"/>
                    </a:lnTo>
                    <a:lnTo>
                      <a:pt x="1093439" y="369751"/>
                    </a:lnTo>
                    <a:lnTo>
                      <a:pt x="1093439" y="337973"/>
                    </a:lnTo>
                    <a:lnTo>
                      <a:pt x="813918" y="337973"/>
                    </a:lnTo>
                    <a:lnTo>
                      <a:pt x="813918" y="369751"/>
                    </a:lnTo>
                    <a:lnTo>
                      <a:pt x="813918" y="373642"/>
                    </a:lnTo>
                    <a:close/>
                    <a:moveTo>
                      <a:pt x="1029233" y="218641"/>
                    </a:moveTo>
                    <a:cubicBezTo>
                      <a:pt x="1027937" y="219938"/>
                      <a:pt x="1018857" y="219938"/>
                      <a:pt x="1018857" y="219938"/>
                    </a:cubicBezTo>
                    <a:cubicBezTo>
                      <a:pt x="1018857" y="219938"/>
                      <a:pt x="1016912" y="193997"/>
                      <a:pt x="1016912" y="190105"/>
                    </a:cubicBezTo>
                    <a:cubicBezTo>
                      <a:pt x="1016912" y="188160"/>
                      <a:pt x="1015614" y="183620"/>
                      <a:pt x="1014966" y="178432"/>
                    </a:cubicBezTo>
                    <a:cubicBezTo>
                      <a:pt x="1014317" y="181674"/>
                      <a:pt x="1013020" y="186214"/>
                      <a:pt x="1013020" y="190754"/>
                    </a:cubicBezTo>
                    <a:cubicBezTo>
                      <a:pt x="1013020" y="196591"/>
                      <a:pt x="1018857" y="226424"/>
                      <a:pt x="1018857" y="226424"/>
                    </a:cubicBezTo>
                    <a:lnTo>
                      <a:pt x="999401" y="227072"/>
                    </a:lnTo>
                    <a:lnTo>
                      <a:pt x="993564" y="228369"/>
                    </a:lnTo>
                    <a:lnTo>
                      <a:pt x="993564" y="227072"/>
                    </a:lnTo>
                    <a:lnTo>
                      <a:pt x="992915" y="227072"/>
                    </a:lnTo>
                    <a:lnTo>
                      <a:pt x="992915" y="227072"/>
                    </a:lnTo>
                    <a:lnTo>
                      <a:pt x="990321" y="227072"/>
                    </a:lnTo>
                    <a:lnTo>
                      <a:pt x="970216" y="229666"/>
                    </a:lnTo>
                    <a:cubicBezTo>
                      <a:pt x="970216" y="229666"/>
                      <a:pt x="970216" y="228369"/>
                      <a:pt x="970865" y="226424"/>
                    </a:cubicBezTo>
                    <a:lnTo>
                      <a:pt x="966974" y="226424"/>
                    </a:lnTo>
                    <a:cubicBezTo>
                      <a:pt x="966974" y="226424"/>
                      <a:pt x="967622" y="225127"/>
                      <a:pt x="968271" y="223181"/>
                    </a:cubicBezTo>
                    <a:lnTo>
                      <a:pt x="957894" y="221884"/>
                    </a:lnTo>
                    <a:cubicBezTo>
                      <a:pt x="957894" y="221884"/>
                      <a:pt x="955949" y="197888"/>
                      <a:pt x="955949" y="192700"/>
                    </a:cubicBezTo>
                    <a:cubicBezTo>
                      <a:pt x="955949" y="188160"/>
                      <a:pt x="958543" y="171298"/>
                      <a:pt x="959840" y="162218"/>
                    </a:cubicBezTo>
                    <a:cubicBezTo>
                      <a:pt x="959840" y="159624"/>
                      <a:pt x="960488" y="155733"/>
                      <a:pt x="961786" y="152490"/>
                    </a:cubicBezTo>
                    <a:cubicBezTo>
                      <a:pt x="961786" y="152490"/>
                      <a:pt x="961786" y="152490"/>
                      <a:pt x="961786" y="152490"/>
                    </a:cubicBezTo>
                    <a:cubicBezTo>
                      <a:pt x="961786" y="152490"/>
                      <a:pt x="961786" y="151842"/>
                      <a:pt x="962434" y="151842"/>
                    </a:cubicBezTo>
                    <a:cubicBezTo>
                      <a:pt x="963082" y="149247"/>
                      <a:pt x="964379" y="147302"/>
                      <a:pt x="966325" y="146005"/>
                    </a:cubicBezTo>
                    <a:cubicBezTo>
                      <a:pt x="966974" y="145356"/>
                      <a:pt x="967622" y="144708"/>
                      <a:pt x="968271" y="144708"/>
                    </a:cubicBezTo>
                    <a:cubicBezTo>
                      <a:pt x="968271" y="144708"/>
                      <a:pt x="968919" y="144708"/>
                      <a:pt x="968919" y="144059"/>
                    </a:cubicBezTo>
                    <a:cubicBezTo>
                      <a:pt x="968919" y="144059"/>
                      <a:pt x="968919" y="144059"/>
                      <a:pt x="968919" y="144059"/>
                    </a:cubicBezTo>
                    <a:cubicBezTo>
                      <a:pt x="972162" y="142113"/>
                      <a:pt x="976053" y="140816"/>
                      <a:pt x="976053" y="140816"/>
                    </a:cubicBezTo>
                    <a:cubicBezTo>
                      <a:pt x="976053" y="140816"/>
                      <a:pt x="976053" y="140816"/>
                      <a:pt x="976053" y="140816"/>
                    </a:cubicBezTo>
                    <a:cubicBezTo>
                      <a:pt x="977350" y="140168"/>
                      <a:pt x="977999" y="140168"/>
                      <a:pt x="978648" y="139519"/>
                    </a:cubicBezTo>
                    <a:cubicBezTo>
                      <a:pt x="979944" y="134331"/>
                      <a:pt x="981890" y="129143"/>
                      <a:pt x="983187" y="125900"/>
                    </a:cubicBezTo>
                    <a:cubicBezTo>
                      <a:pt x="981242" y="124603"/>
                      <a:pt x="976702" y="118766"/>
                      <a:pt x="975405" y="109686"/>
                    </a:cubicBezTo>
                    <a:cubicBezTo>
                      <a:pt x="974757" y="101904"/>
                      <a:pt x="977350" y="95418"/>
                      <a:pt x="981890" y="92176"/>
                    </a:cubicBezTo>
                    <a:cubicBezTo>
                      <a:pt x="985781" y="89582"/>
                      <a:pt x="990970" y="89582"/>
                      <a:pt x="992267" y="90230"/>
                    </a:cubicBezTo>
                    <a:cubicBezTo>
                      <a:pt x="992915" y="89582"/>
                      <a:pt x="997455" y="89582"/>
                      <a:pt x="1001995" y="92176"/>
                    </a:cubicBezTo>
                    <a:cubicBezTo>
                      <a:pt x="1009777" y="97364"/>
                      <a:pt x="1009129" y="107741"/>
                      <a:pt x="1009129" y="107741"/>
                    </a:cubicBezTo>
                    <a:cubicBezTo>
                      <a:pt x="1009129" y="107741"/>
                      <a:pt x="1009129" y="113578"/>
                      <a:pt x="1007832" y="118117"/>
                    </a:cubicBezTo>
                    <a:cubicBezTo>
                      <a:pt x="1007184" y="120063"/>
                      <a:pt x="1004589" y="124603"/>
                      <a:pt x="1005238" y="122657"/>
                    </a:cubicBezTo>
                    <a:cubicBezTo>
                      <a:pt x="1004589" y="124603"/>
                      <a:pt x="1003292" y="125900"/>
                      <a:pt x="1002643" y="127197"/>
                    </a:cubicBezTo>
                    <a:cubicBezTo>
                      <a:pt x="1002643" y="130440"/>
                      <a:pt x="1003292" y="133682"/>
                      <a:pt x="1003292" y="135628"/>
                    </a:cubicBezTo>
                    <a:lnTo>
                      <a:pt x="1003941" y="134979"/>
                    </a:lnTo>
                    <a:lnTo>
                      <a:pt x="1006534" y="137574"/>
                    </a:lnTo>
                    <a:lnTo>
                      <a:pt x="1006534" y="137574"/>
                    </a:lnTo>
                    <a:cubicBezTo>
                      <a:pt x="1006534" y="137574"/>
                      <a:pt x="1006534" y="137574"/>
                      <a:pt x="1007184" y="138222"/>
                    </a:cubicBezTo>
                    <a:lnTo>
                      <a:pt x="1007832" y="138871"/>
                    </a:lnTo>
                    <a:cubicBezTo>
                      <a:pt x="1007832" y="138871"/>
                      <a:pt x="1007832" y="138871"/>
                      <a:pt x="1007832" y="138871"/>
                    </a:cubicBezTo>
                    <a:cubicBezTo>
                      <a:pt x="1007832" y="138871"/>
                      <a:pt x="1007832" y="139519"/>
                      <a:pt x="1007832" y="139519"/>
                    </a:cubicBezTo>
                    <a:cubicBezTo>
                      <a:pt x="1009777" y="140168"/>
                      <a:pt x="1011075" y="140816"/>
                      <a:pt x="1012371" y="141465"/>
                    </a:cubicBezTo>
                    <a:cubicBezTo>
                      <a:pt x="1012371" y="141465"/>
                      <a:pt x="1012371" y="141465"/>
                      <a:pt x="1012371" y="140816"/>
                    </a:cubicBezTo>
                    <a:cubicBezTo>
                      <a:pt x="1012371" y="140816"/>
                      <a:pt x="1014966" y="141465"/>
                      <a:pt x="1018208" y="143410"/>
                    </a:cubicBezTo>
                    <a:cubicBezTo>
                      <a:pt x="1018208" y="143410"/>
                      <a:pt x="1018208" y="143410"/>
                      <a:pt x="1018208" y="143410"/>
                    </a:cubicBezTo>
                    <a:cubicBezTo>
                      <a:pt x="1018857" y="144059"/>
                      <a:pt x="1020154" y="144059"/>
                      <a:pt x="1020803" y="144708"/>
                    </a:cubicBezTo>
                    <a:cubicBezTo>
                      <a:pt x="1022748" y="146005"/>
                      <a:pt x="1024045" y="149247"/>
                      <a:pt x="1024694" y="152490"/>
                    </a:cubicBezTo>
                    <a:cubicBezTo>
                      <a:pt x="1027288" y="162867"/>
                      <a:pt x="1030531" y="188808"/>
                      <a:pt x="1030531" y="190754"/>
                    </a:cubicBezTo>
                    <a:cubicBezTo>
                      <a:pt x="1029882" y="193997"/>
                      <a:pt x="1033774" y="212156"/>
                      <a:pt x="1029233" y="218641"/>
                    </a:cubicBezTo>
                    <a:close/>
                    <a:moveTo>
                      <a:pt x="968271" y="219290"/>
                    </a:moveTo>
                    <a:cubicBezTo>
                      <a:pt x="970865" y="210210"/>
                      <a:pt x="974757" y="195294"/>
                      <a:pt x="974107" y="191402"/>
                    </a:cubicBezTo>
                    <a:cubicBezTo>
                      <a:pt x="972811" y="184917"/>
                      <a:pt x="971514" y="177783"/>
                      <a:pt x="970865" y="175189"/>
                    </a:cubicBezTo>
                    <a:cubicBezTo>
                      <a:pt x="970865" y="180377"/>
                      <a:pt x="970865" y="186214"/>
                      <a:pt x="970865" y="190105"/>
                    </a:cubicBezTo>
                    <a:cubicBezTo>
                      <a:pt x="970216" y="195294"/>
                      <a:pt x="968919" y="210859"/>
                      <a:pt x="968271" y="219290"/>
                    </a:cubicBezTo>
                    <a:close/>
                    <a:moveTo>
                      <a:pt x="1085008" y="194645"/>
                    </a:moveTo>
                    <a:lnTo>
                      <a:pt x="1085657" y="195942"/>
                    </a:lnTo>
                    <a:cubicBezTo>
                      <a:pt x="1079820" y="197888"/>
                      <a:pt x="1081766" y="196591"/>
                      <a:pt x="1085008" y="194645"/>
                    </a:cubicBezTo>
                    <a:close/>
                    <a:moveTo>
                      <a:pt x="1112247" y="149896"/>
                    </a:moveTo>
                    <a:lnTo>
                      <a:pt x="1118084" y="154436"/>
                    </a:lnTo>
                    <a:cubicBezTo>
                      <a:pt x="1118084" y="154436"/>
                      <a:pt x="1114841" y="157678"/>
                      <a:pt x="1110950" y="157030"/>
                    </a:cubicBezTo>
                    <a:cubicBezTo>
                      <a:pt x="1104465" y="154436"/>
                      <a:pt x="1103167" y="151842"/>
                      <a:pt x="1103167" y="151842"/>
                    </a:cubicBezTo>
                    <a:lnTo>
                      <a:pt x="1103167" y="156381"/>
                    </a:lnTo>
                    <a:lnTo>
                      <a:pt x="1096682" y="156381"/>
                    </a:lnTo>
                    <a:lnTo>
                      <a:pt x="1097330" y="149896"/>
                    </a:lnTo>
                    <a:cubicBezTo>
                      <a:pt x="1097330" y="149896"/>
                      <a:pt x="1096682" y="150544"/>
                      <a:pt x="1096033" y="151842"/>
                    </a:cubicBezTo>
                    <a:cubicBezTo>
                      <a:pt x="1095385" y="153139"/>
                      <a:pt x="1094737" y="155084"/>
                      <a:pt x="1094087" y="156381"/>
                    </a:cubicBezTo>
                    <a:cubicBezTo>
                      <a:pt x="1092791" y="159624"/>
                      <a:pt x="1090845" y="163515"/>
                      <a:pt x="1088899" y="168055"/>
                    </a:cubicBezTo>
                    <a:cubicBezTo>
                      <a:pt x="1092142" y="168704"/>
                      <a:pt x="1094737" y="171298"/>
                      <a:pt x="1097330" y="173243"/>
                    </a:cubicBezTo>
                    <a:cubicBezTo>
                      <a:pt x="1101870" y="177135"/>
                      <a:pt x="1097330" y="182323"/>
                      <a:pt x="1097330" y="182323"/>
                    </a:cubicBezTo>
                    <a:cubicBezTo>
                      <a:pt x="1097330" y="182323"/>
                      <a:pt x="1089548" y="175189"/>
                      <a:pt x="1085008" y="180377"/>
                    </a:cubicBezTo>
                    <a:cubicBezTo>
                      <a:pt x="1087602" y="181026"/>
                      <a:pt x="1096682" y="186214"/>
                      <a:pt x="1094087" y="190105"/>
                    </a:cubicBezTo>
                    <a:cubicBezTo>
                      <a:pt x="1094737" y="189457"/>
                      <a:pt x="1088251" y="193348"/>
                      <a:pt x="1084359" y="195942"/>
                    </a:cubicBezTo>
                    <a:lnTo>
                      <a:pt x="1080468" y="190105"/>
                    </a:lnTo>
                    <a:cubicBezTo>
                      <a:pt x="1079820" y="191402"/>
                      <a:pt x="1079820" y="192700"/>
                      <a:pt x="1079171" y="193348"/>
                    </a:cubicBezTo>
                    <a:lnTo>
                      <a:pt x="1079820" y="197888"/>
                    </a:lnTo>
                    <a:lnTo>
                      <a:pt x="1077225" y="197239"/>
                    </a:lnTo>
                    <a:cubicBezTo>
                      <a:pt x="1075280" y="202428"/>
                      <a:pt x="1073334" y="206967"/>
                      <a:pt x="1072038" y="211507"/>
                    </a:cubicBezTo>
                    <a:lnTo>
                      <a:pt x="1071388" y="223829"/>
                    </a:lnTo>
                    <a:lnTo>
                      <a:pt x="1069443" y="223829"/>
                    </a:lnTo>
                    <a:lnTo>
                      <a:pt x="1069443" y="217344"/>
                    </a:lnTo>
                    <a:cubicBezTo>
                      <a:pt x="1068146" y="221235"/>
                      <a:pt x="1066849" y="223829"/>
                      <a:pt x="1066849" y="223829"/>
                    </a:cubicBezTo>
                    <a:lnTo>
                      <a:pt x="1064903" y="223181"/>
                    </a:lnTo>
                    <a:cubicBezTo>
                      <a:pt x="1064903" y="223181"/>
                      <a:pt x="1066849" y="218641"/>
                      <a:pt x="1069443" y="212156"/>
                    </a:cubicBezTo>
                    <a:lnTo>
                      <a:pt x="1070092" y="194645"/>
                    </a:lnTo>
                    <a:cubicBezTo>
                      <a:pt x="1069443" y="192700"/>
                      <a:pt x="1068146" y="189457"/>
                      <a:pt x="1068795" y="184917"/>
                    </a:cubicBezTo>
                    <a:cubicBezTo>
                      <a:pt x="1066201" y="186214"/>
                      <a:pt x="1064903" y="193348"/>
                      <a:pt x="1064903" y="193348"/>
                    </a:cubicBezTo>
                    <a:cubicBezTo>
                      <a:pt x="1064903" y="193348"/>
                      <a:pt x="1064255" y="192700"/>
                      <a:pt x="1063606" y="191402"/>
                    </a:cubicBezTo>
                    <a:cubicBezTo>
                      <a:pt x="1065552" y="202428"/>
                      <a:pt x="1067497" y="212804"/>
                      <a:pt x="1067497" y="212804"/>
                    </a:cubicBezTo>
                    <a:lnTo>
                      <a:pt x="1066201" y="212804"/>
                    </a:lnTo>
                    <a:cubicBezTo>
                      <a:pt x="1066201" y="212804"/>
                      <a:pt x="1064255" y="201779"/>
                      <a:pt x="1062309" y="189457"/>
                    </a:cubicBezTo>
                    <a:cubicBezTo>
                      <a:pt x="1061012" y="188808"/>
                      <a:pt x="1059715" y="187511"/>
                      <a:pt x="1057769" y="186863"/>
                    </a:cubicBezTo>
                    <a:cubicBezTo>
                      <a:pt x="1057769" y="183620"/>
                      <a:pt x="1059067" y="181674"/>
                      <a:pt x="1061012" y="179729"/>
                    </a:cubicBezTo>
                    <a:cubicBezTo>
                      <a:pt x="1061012" y="177783"/>
                      <a:pt x="1060364" y="176486"/>
                      <a:pt x="1060364" y="174540"/>
                    </a:cubicBezTo>
                    <a:cubicBezTo>
                      <a:pt x="1059715" y="175189"/>
                      <a:pt x="1058418" y="175838"/>
                      <a:pt x="1057769" y="176486"/>
                    </a:cubicBezTo>
                    <a:cubicBezTo>
                      <a:pt x="1057121" y="174540"/>
                      <a:pt x="1054527" y="170001"/>
                      <a:pt x="1054527" y="170001"/>
                    </a:cubicBezTo>
                    <a:lnTo>
                      <a:pt x="1055175" y="179080"/>
                    </a:lnTo>
                    <a:lnTo>
                      <a:pt x="1048690" y="179729"/>
                    </a:lnTo>
                    <a:lnTo>
                      <a:pt x="1048690" y="173892"/>
                    </a:lnTo>
                    <a:cubicBezTo>
                      <a:pt x="1048690" y="173892"/>
                      <a:pt x="1047393" y="177135"/>
                      <a:pt x="1040907" y="181026"/>
                    </a:cubicBezTo>
                    <a:cubicBezTo>
                      <a:pt x="1037016" y="182323"/>
                      <a:pt x="1033774" y="177783"/>
                      <a:pt x="1033774" y="177783"/>
                    </a:cubicBezTo>
                    <a:lnTo>
                      <a:pt x="1039611" y="171298"/>
                    </a:lnTo>
                    <a:lnTo>
                      <a:pt x="1033125" y="175189"/>
                    </a:lnTo>
                    <a:cubicBezTo>
                      <a:pt x="1033125" y="175189"/>
                      <a:pt x="1035719" y="169352"/>
                      <a:pt x="1037665" y="167406"/>
                    </a:cubicBezTo>
                    <a:cubicBezTo>
                      <a:pt x="1039611" y="165461"/>
                      <a:pt x="1044798" y="164164"/>
                      <a:pt x="1044798" y="164164"/>
                    </a:cubicBezTo>
                    <a:lnTo>
                      <a:pt x="1041556" y="162218"/>
                    </a:lnTo>
                    <a:cubicBezTo>
                      <a:pt x="1046096" y="158975"/>
                      <a:pt x="1052581" y="156381"/>
                      <a:pt x="1057121" y="158975"/>
                    </a:cubicBezTo>
                    <a:cubicBezTo>
                      <a:pt x="1057121" y="158975"/>
                      <a:pt x="1059715" y="158327"/>
                      <a:pt x="1062958" y="161570"/>
                    </a:cubicBezTo>
                    <a:cubicBezTo>
                      <a:pt x="1064903" y="163515"/>
                      <a:pt x="1064255" y="169352"/>
                      <a:pt x="1061660" y="173892"/>
                    </a:cubicBezTo>
                    <a:cubicBezTo>
                      <a:pt x="1061660" y="175838"/>
                      <a:pt x="1062309" y="177783"/>
                      <a:pt x="1062309" y="179729"/>
                    </a:cubicBezTo>
                    <a:cubicBezTo>
                      <a:pt x="1064903" y="178432"/>
                      <a:pt x="1068146" y="177783"/>
                      <a:pt x="1071388" y="177783"/>
                    </a:cubicBezTo>
                    <a:lnTo>
                      <a:pt x="1072038" y="151842"/>
                    </a:lnTo>
                    <a:lnTo>
                      <a:pt x="1069443" y="152490"/>
                    </a:lnTo>
                    <a:lnTo>
                      <a:pt x="1069443" y="146005"/>
                    </a:lnTo>
                    <a:lnTo>
                      <a:pt x="1065552" y="154436"/>
                    </a:lnTo>
                    <a:lnTo>
                      <a:pt x="1061660" y="153787"/>
                    </a:lnTo>
                    <a:lnTo>
                      <a:pt x="1066201" y="145356"/>
                    </a:lnTo>
                    <a:cubicBezTo>
                      <a:pt x="1066201" y="145356"/>
                      <a:pt x="1060364" y="148599"/>
                      <a:pt x="1059067" y="152490"/>
                    </a:cubicBezTo>
                    <a:cubicBezTo>
                      <a:pt x="1057769" y="148599"/>
                      <a:pt x="1057769" y="148599"/>
                      <a:pt x="1057769" y="148599"/>
                    </a:cubicBezTo>
                    <a:cubicBezTo>
                      <a:pt x="1057769" y="148599"/>
                      <a:pt x="1059067" y="144059"/>
                      <a:pt x="1061660" y="141465"/>
                    </a:cubicBezTo>
                    <a:lnTo>
                      <a:pt x="1057769" y="144059"/>
                    </a:lnTo>
                    <a:cubicBezTo>
                      <a:pt x="1057769" y="144059"/>
                      <a:pt x="1057121" y="135628"/>
                      <a:pt x="1064903" y="134331"/>
                    </a:cubicBezTo>
                    <a:cubicBezTo>
                      <a:pt x="1061660" y="133682"/>
                      <a:pt x="1059067" y="134331"/>
                      <a:pt x="1059067" y="134331"/>
                    </a:cubicBezTo>
                    <a:cubicBezTo>
                      <a:pt x="1059067" y="134331"/>
                      <a:pt x="1067497" y="125251"/>
                      <a:pt x="1072686" y="127845"/>
                    </a:cubicBezTo>
                    <a:cubicBezTo>
                      <a:pt x="1077874" y="129791"/>
                      <a:pt x="1077225" y="132385"/>
                      <a:pt x="1077225" y="132385"/>
                    </a:cubicBezTo>
                    <a:cubicBezTo>
                      <a:pt x="1079820" y="127845"/>
                      <a:pt x="1084359" y="127197"/>
                      <a:pt x="1087602" y="129143"/>
                    </a:cubicBezTo>
                    <a:cubicBezTo>
                      <a:pt x="1090845" y="131088"/>
                      <a:pt x="1093439" y="140168"/>
                      <a:pt x="1082414" y="147950"/>
                    </a:cubicBezTo>
                    <a:cubicBezTo>
                      <a:pt x="1080468" y="143410"/>
                      <a:pt x="1077225" y="140816"/>
                      <a:pt x="1077225" y="140816"/>
                    </a:cubicBezTo>
                    <a:lnTo>
                      <a:pt x="1078523" y="151842"/>
                    </a:lnTo>
                    <a:lnTo>
                      <a:pt x="1073983" y="152490"/>
                    </a:lnTo>
                    <a:lnTo>
                      <a:pt x="1073334" y="179080"/>
                    </a:lnTo>
                    <a:cubicBezTo>
                      <a:pt x="1073334" y="179080"/>
                      <a:pt x="1073334" y="179080"/>
                      <a:pt x="1073334" y="179080"/>
                    </a:cubicBezTo>
                    <a:cubicBezTo>
                      <a:pt x="1073334" y="179080"/>
                      <a:pt x="1075929" y="175838"/>
                      <a:pt x="1081117" y="171946"/>
                    </a:cubicBezTo>
                    <a:cubicBezTo>
                      <a:pt x="1083062" y="170649"/>
                      <a:pt x="1085008" y="170001"/>
                      <a:pt x="1086954" y="170649"/>
                    </a:cubicBezTo>
                    <a:cubicBezTo>
                      <a:pt x="1088899" y="165461"/>
                      <a:pt x="1090845" y="160921"/>
                      <a:pt x="1092791" y="157030"/>
                    </a:cubicBezTo>
                    <a:cubicBezTo>
                      <a:pt x="1088251" y="154436"/>
                      <a:pt x="1085657" y="147950"/>
                      <a:pt x="1088251" y="146005"/>
                    </a:cubicBezTo>
                    <a:cubicBezTo>
                      <a:pt x="1091494" y="144059"/>
                      <a:pt x="1094087" y="144059"/>
                      <a:pt x="1094087" y="144059"/>
                    </a:cubicBezTo>
                    <a:cubicBezTo>
                      <a:pt x="1098628" y="142762"/>
                      <a:pt x="1105761" y="144059"/>
                      <a:pt x="1109652" y="146653"/>
                    </a:cubicBezTo>
                    <a:lnTo>
                      <a:pt x="1106410" y="147950"/>
                    </a:lnTo>
                    <a:cubicBezTo>
                      <a:pt x="1106410" y="147950"/>
                      <a:pt x="1110950" y="148599"/>
                      <a:pt x="1113544" y="150544"/>
                    </a:cubicBezTo>
                    <a:cubicBezTo>
                      <a:pt x="1115489" y="151842"/>
                      <a:pt x="1118084" y="156381"/>
                      <a:pt x="1118084" y="156381"/>
                    </a:cubicBezTo>
                    <a:lnTo>
                      <a:pt x="1112247" y="149896"/>
                    </a:lnTo>
                    <a:close/>
                    <a:moveTo>
                      <a:pt x="1075929" y="195942"/>
                    </a:moveTo>
                    <a:lnTo>
                      <a:pt x="1072686" y="195294"/>
                    </a:lnTo>
                    <a:lnTo>
                      <a:pt x="1072686" y="204373"/>
                    </a:lnTo>
                    <a:cubicBezTo>
                      <a:pt x="1073983" y="201779"/>
                      <a:pt x="1074631" y="199185"/>
                      <a:pt x="1075929" y="195942"/>
                    </a:cubicBezTo>
                    <a:close/>
                    <a:moveTo>
                      <a:pt x="1079820" y="186214"/>
                    </a:moveTo>
                    <a:lnTo>
                      <a:pt x="1078523" y="184269"/>
                    </a:lnTo>
                    <a:lnTo>
                      <a:pt x="1079171" y="187511"/>
                    </a:lnTo>
                    <a:cubicBezTo>
                      <a:pt x="1079171" y="187511"/>
                      <a:pt x="1079820" y="186863"/>
                      <a:pt x="1079820" y="186214"/>
                    </a:cubicBezTo>
                    <a:close/>
                    <a:moveTo>
                      <a:pt x="954003" y="262742"/>
                    </a:moveTo>
                    <a:cubicBezTo>
                      <a:pt x="1032476" y="262742"/>
                      <a:pt x="1077225" y="260796"/>
                      <a:pt x="1094087" y="257554"/>
                    </a:cubicBezTo>
                    <a:lnTo>
                      <a:pt x="1094087" y="345755"/>
                    </a:lnTo>
                    <a:lnTo>
                      <a:pt x="1094087" y="346404"/>
                    </a:lnTo>
                    <a:cubicBezTo>
                      <a:pt x="1092791" y="355483"/>
                      <a:pt x="1032476" y="364563"/>
                      <a:pt x="953354" y="364563"/>
                    </a:cubicBezTo>
                    <a:cubicBezTo>
                      <a:pt x="868396" y="364563"/>
                      <a:pt x="818458" y="358726"/>
                      <a:pt x="814567" y="347052"/>
                    </a:cubicBezTo>
                    <a:lnTo>
                      <a:pt x="814567" y="346404"/>
                    </a:lnTo>
                    <a:lnTo>
                      <a:pt x="814567" y="257554"/>
                    </a:lnTo>
                    <a:cubicBezTo>
                      <a:pt x="830780" y="260148"/>
                      <a:pt x="875530" y="262742"/>
                      <a:pt x="954003" y="262742"/>
                    </a:cubicBezTo>
                    <a:close/>
                    <a:moveTo>
                      <a:pt x="919631" y="177135"/>
                    </a:moveTo>
                    <a:lnTo>
                      <a:pt x="909253" y="177135"/>
                    </a:lnTo>
                    <a:lnTo>
                      <a:pt x="909253" y="221884"/>
                    </a:lnTo>
                    <a:lnTo>
                      <a:pt x="919631" y="221884"/>
                    </a:lnTo>
                    <a:lnTo>
                      <a:pt x="919631" y="177135"/>
                    </a:lnTo>
                    <a:close/>
                    <a:moveTo>
                      <a:pt x="950112" y="155084"/>
                    </a:moveTo>
                    <a:cubicBezTo>
                      <a:pt x="950112" y="153787"/>
                      <a:pt x="949463" y="153139"/>
                      <a:pt x="948166" y="153139"/>
                    </a:cubicBezTo>
                    <a:lnTo>
                      <a:pt x="880718" y="153139"/>
                    </a:lnTo>
                    <a:cubicBezTo>
                      <a:pt x="879421" y="153139"/>
                      <a:pt x="878772" y="153787"/>
                      <a:pt x="878772" y="155084"/>
                    </a:cubicBezTo>
                    <a:lnTo>
                      <a:pt x="878772" y="201779"/>
                    </a:lnTo>
                    <a:cubicBezTo>
                      <a:pt x="878772" y="203076"/>
                      <a:pt x="879421" y="203725"/>
                      <a:pt x="880718" y="203725"/>
                    </a:cubicBezTo>
                    <a:lnTo>
                      <a:pt x="948166" y="203725"/>
                    </a:lnTo>
                    <a:cubicBezTo>
                      <a:pt x="949463" y="203725"/>
                      <a:pt x="950112" y="203076"/>
                      <a:pt x="950112" y="201779"/>
                    </a:cubicBezTo>
                    <a:lnTo>
                      <a:pt x="950112" y="155084"/>
                    </a:lnTo>
                    <a:close/>
                    <a:moveTo>
                      <a:pt x="954003" y="230963"/>
                    </a:moveTo>
                    <a:cubicBezTo>
                      <a:pt x="1038313" y="230963"/>
                      <a:pt x="1088251" y="228369"/>
                      <a:pt x="1106410" y="225127"/>
                    </a:cubicBezTo>
                    <a:lnTo>
                      <a:pt x="1106410" y="325650"/>
                    </a:lnTo>
                    <a:lnTo>
                      <a:pt x="1106410" y="326299"/>
                    </a:lnTo>
                    <a:cubicBezTo>
                      <a:pt x="1098628" y="334730"/>
                      <a:pt x="1046744" y="344458"/>
                      <a:pt x="955300" y="344458"/>
                    </a:cubicBezTo>
                    <a:cubicBezTo>
                      <a:pt x="863855" y="344458"/>
                      <a:pt x="807433" y="339918"/>
                      <a:pt x="802244" y="322408"/>
                    </a:cubicBezTo>
                    <a:lnTo>
                      <a:pt x="802244" y="321759"/>
                    </a:lnTo>
                    <a:lnTo>
                      <a:pt x="802244" y="224478"/>
                    </a:lnTo>
                    <a:cubicBezTo>
                      <a:pt x="819755" y="228369"/>
                      <a:pt x="869693" y="230963"/>
                      <a:pt x="954003" y="230963"/>
                    </a:cubicBezTo>
                    <a:close/>
                    <a:moveTo>
                      <a:pt x="955300" y="235503"/>
                    </a:moveTo>
                    <a:cubicBezTo>
                      <a:pt x="851534" y="235503"/>
                      <a:pt x="796408" y="232261"/>
                      <a:pt x="796408" y="232261"/>
                    </a:cubicBezTo>
                    <a:cubicBezTo>
                      <a:pt x="793814" y="231612"/>
                      <a:pt x="791868" y="229666"/>
                      <a:pt x="791868" y="227072"/>
                    </a:cubicBezTo>
                    <a:lnTo>
                      <a:pt x="791868" y="212156"/>
                    </a:lnTo>
                    <a:cubicBezTo>
                      <a:pt x="791868" y="209562"/>
                      <a:pt x="793814" y="207616"/>
                      <a:pt x="796408" y="207616"/>
                    </a:cubicBezTo>
                    <a:cubicBezTo>
                      <a:pt x="796408" y="207616"/>
                      <a:pt x="865801" y="209562"/>
                      <a:pt x="954651" y="209562"/>
                    </a:cubicBezTo>
                    <a:cubicBezTo>
                      <a:pt x="1043502" y="209562"/>
                      <a:pt x="1111598" y="207616"/>
                      <a:pt x="1111598" y="207616"/>
                    </a:cubicBezTo>
                    <a:cubicBezTo>
                      <a:pt x="1114193" y="207616"/>
                      <a:pt x="1116138" y="209562"/>
                      <a:pt x="1116138" y="212156"/>
                    </a:cubicBezTo>
                    <a:lnTo>
                      <a:pt x="1116138" y="227072"/>
                    </a:lnTo>
                    <a:cubicBezTo>
                      <a:pt x="1116138" y="229666"/>
                      <a:pt x="1114193" y="232261"/>
                      <a:pt x="1111598" y="232261"/>
                    </a:cubicBezTo>
                    <a:cubicBezTo>
                      <a:pt x="1111598" y="231612"/>
                      <a:pt x="1046744" y="235503"/>
                      <a:pt x="955300" y="235503"/>
                    </a:cubicBezTo>
                    <a:close/>
                    <a:moveTo>
                      <a:pt x="45398" y="468329"/>
                    </a:moveTo>
                    <a:lnTo>
                      <a:pt x="45398" y="468329"/>
                    </a:lnTo>
                    <a:lnTo>
                      <a:pt x="46046" y="468329"/>
                    </a:lnTo>
                    <a:lnTo>
                      <a:pt x="47343" y="468329"/>
                    </a:lnTo>
                    <a:cubicBezTo>
                      <a:pt x="47343" y="468329"/>
                      <a:pt x="47343" y="468329"/>
                      <a:pt x="47343" y="467681"/>
                    </a:cubicBezTo>
                    <a:lnTo>
                      <a:pt x="132302" y="453413"/>
                    </a:lnTo>
                    <a:lnTo>
                      <a:pt x="132302" y="319165"/>
                    </a:lnTo>
                    <a:lnTo>
                      <a:pt x="132302" y="319165"/>
                    </a:lnTo>
                    <a:cubicBezTo>
                      <a:pt x="132302" y="319165"/>
                      <a:pt x="132302" y="318516"/>
                      <a:pt x="132302" y="318516"/>
                    </a:cubicBezTo>
                    <a:lnTo>
                      <a:pt x="0" y="318516"/>
                    </a:lnTo>
                    <a:lnTo>
                      <a:pt x="0" y="462492"/>
                    </a:lnTo>
                    <a:lnTo>
                      <a:pt x="45398" y="468329"/>
                    </a:lnTo>
                    <a:close/>
                    <a:moveTo>
                      <a:pt x="197156" y="363914"/>
                    </a:moveTo>
                    <a:cubicBezTo>
                      <a:pt x="197156" y="363914"/>
                      <a:pt x="191968" y="366508"/>
                      <a:pt x="188725" y="370400"/>
                    </a:cubicBezTo>
                    <a:cubicBezTo>
                      <a:pt x="185482" y="373642"/>
                      <a:pt x="173809" y="375588"/>
                      <a:pt x="171863" y="372994"/>
                    </a:cubicBezTo>
                    <a:cubicBezTo>
                      <a:pt x="171215" y="372345"/>
                      <a:pt x="170566" y="369751"/>
                      <a:pt x="170566" y="367805"/>
                    </a:cubicBezTo>
                    <a:cubicBezTo>
                      <a:pt x="168621" y="367805"/>
                      <a:pt x="167323" y="368454"/>
                      <a:pt x="165378" y="369103"/>
                    </a:cubicBezTo>
                    <a:cubicBezTo>
                      <a:pt x="162135" y="369751"/>
                      <a:pt x="151759" y="369751"/>
                      <a:pt x="151110" y="369103"/>
                    </a:cubicBezTo>
                    <a:cubicBezTo>
                      <a:pt x="150461" y="368454"/>
                      <a:pt x="149813" y="365860"/>
                      <a:pt x="150461" y="363914"/>
                    </a:cubicBezTo>
                    <a:cubicBezTo>
                      <a:pt x="151110" y="361969"/>
                      <a:pt x="158244" y="360672"/>
                      <a:pt x="158244" y="360672"/>
                    </a:cubicBezTo>
                    <a:cubicBezTo>
                      <a:pt x="158244" y="360672"/>
                      <a:pt x="158244" y="360672"/>
                      <a:pt x="158892" y="360672"/>
                    </a:cubicBezTo>
                    <a:cubicBezTo>
                      <a:pt x="164729" y="356780"/>
                      <a:pt x="169269" y="350943"/>
                      <a:pt x="169269" y="347052"/>
                    </a:cubicBezTo>
                    <a:cubicBezTo>
                      <a:pt x="169269" y="345755"/>
                      <a:pt x="168621" y="336676"/>
                      <a:pt x="167972" y="326947"/>
                    </a:cubicBezTo>
                    <a:cubicBezTo>
                      <a:pt x="167323" y="326947"/>
                      <a:pt x="166675" y="326947"/>
                      <a:pt x="166675" y="326947"/>
                    </a:cubicBezTo>
                    <a:cubicBezTo>
                      <a:pt x="164729" y="310085"/>
                      <a:pt x="160190" y="291278"/>
                      <a:pt x="156947" y="279604"/>
                    </a:cubicBezTo>
                    <a:cubicBezTo>
                      <a:pt x="156298" y="275713"/>
                      <a:pt x="155650" y="263390"/>
                      <a:pt x="155001" y="251068"/>
                    </a:cubicBezTo>
                    <a:cubicBezTo>
                      <a:pt x="148516" y="251068"/>
                      <a:pt x="142679" y="250420"/>
                      <a:pt x="141382" y="249771"/>
                    </a:cubicBezTo>
                    <a:cubicBezTo>
                      <a:pt x="138139" y="248474"/>
                      <a:pt x="133599" y="217344"/>
                      <a:pt x="135545" y="213453"/>
                    </a:cubicBezTo>
                    <a:cubicBezTo>
                      <a:pt x="136193" y="212804"/>
                      <a:pt x="143976" y="212804"/>
                      <a:pt x="151110" y="212804"/>
                    </a:cubicBezTo>
                    <a:cubicBezTo>
                      <a:pt x="151759" y="210859"/>
                      <a:pt x="152407" y="209562"/>
                      <a:pt x="153055" y="206967"/>
                    </a:cubicBezTo>
                    <a:cubicBezTo>
                      <a:pt x="153055" y="206967"/>
                      <a:pt x="153055" y="206967"/>
                      <a:pt x="153055" y="206319"/>
                    </a:cubicBezTo>
                    <a:cubicBezTo>
                      <a:pt x="148516" y="207616"/>
                      <a:pt x="145273" y="208265"/>
                      <a:pt x="143327" y="207616"/>
                    </a:cubicBezTo>
                    <a:cubicBezTo>
                      <a:pt x="138788" y="206967"/>
                      <a:pt x="137491" y="205670"/>
                      <a:pt x="134248" y="205670"/>
                    </a:cubicBezTo>
                    <a:cubicBezTo>
                      <a:pt x="131005" y="205670"/>
                      <a:pt x="131654" y="206319"/>
                      <a:pt x="129708" y="206319"/>
                    </a:cubicBezTo>
                    <a:cubicBezTo>
                      <a:pt x="127114" y="206967"/>
                      <a:pt x="127114" y="203725"/>
                      <a:pt x="128411" y="201779"/>
                    </a:cubicBezTo>
                    <a:cubicBezTo>
                      <a:pt x="129060" y="200482"/>
                      <a:pt x="131005" y="197888"/>
                      <a:pt x="133599" y="197239"/>
                    </a:cubicBezTo>
                    <a:cubicBezTo>
                      <a:pt x="136193" y="196591"/>
                      <a:pt x="140085" y="199833"/>
                      <a:pt x="143327" y="199833"/>
                    </a:cubicBezTo>
                    <a:cubicBezTo>
                      <a:pt x="144624" y="199833"/>
                      <a:pt x="147219" y="199185"/>
                      <a:pt x="149813" y="197888"/>
                    </a:cubicBezTo>
                    <a:cubicBezTo>
                      <a:pt x="149813" y="195294"/>
                      <a:pt x="149813" y="190754"/>
                      <a:pt x="149813" y="187511"/>
                    </a:cubicBezTo>
                    <a:cubicBezTo>
                      <a:pt x="148516" y="188160"/>
                      <a:pt x="147219" y="188808"/>
                      <a:pt x="146570" y="189457"/>
                    </a:cubicBezTo>
                    <a:cubicBezTo>
                      <a:pt x="143976" y="190754"/>
                      <a:pt x="121926" y="197239"/>
                      <a:pt x="119980" y="197888"/>
                    </a:cubicBezTo>
                    <a:cubicBezTo>
                      <a:pt x="118034" y="197888"/>
                      <a:pt x="116089" y="199185"/>
                      <a:pt x="112197" y="201131"/>
                    </a:cubicBezTo>
                    <a:cubicBezTo>
                      <a:pt x="110252" y="201779"/>
                      <a:pt x="107658" y="203725"/>
                      <a:pt x="105712" y="203725"/>
                    </a:cubicBezTo>
                    <a:cubicBezTo>
                      <a:pt x="103766" y="204373"/>
                      <a:pt x="103118" y="203725"/>
                      <a:pt x="104415" y="202428"/>
                    </a:cubicBezTo>
                    <a:cubicBezTo>
                      <a:pt x="105712" y="201131"/>
                      <a:pt x="108306" y="199185"/>
                      <a:pt x="108306" y="199185"/>
                    </a:cubicBezTo>
                    <a:lnTo>
                      <a:pt x="107009" y="197239"/>
                    </a:lnTo>
                    <a:cubicBezTo>
                      <a:pt x="107009" y="197239"/>
                      <a:pt x="104415" y="197239"/>
                      <a:pt x="103766" y="197239"/>
                    </a:cubicBezTo>
                    <a:cubicBezTo>
                      <a:pt x="103118" y="197239"/>
                      <a:pt x="100524" y="199185"/>
                      <a:pt x="99227" y="201131"/>
                    </a:cubicBezTo>
                    <a:cubicBezTo>
                      <a:pt x="97929" y="203076"/>
                      <a:pt x="97281" y="202428"/>
                      <a:pt x="97281" y="201779"/>
                    </a:cubicBezTo>
                    <a:cubicBezTo>
                      <a:pt x="96633" y="200482"/>
                      <a:pt x="97929" y="198536"/>
                      <a:pt x="98578" y="197239"/>
                    </a:cubicBezTo>
                    <a:cubicBezTo>
                      <a:pt x="99227" y="196591"/>
                      <a:pt x="103118" y="193997"/>
                      <a:pt x="104415" y="193348"/>
                    </a:cubicBezTo>
                    <a:cubicBezTo>
                      <a:pt x="105712" y="192700"/>
                      <a:pt x="107658" y="192700"/>
                      <a:pt x="109603" y="192051"/>
                    </a:cubicBezTo>
                    <a:cubicBezTo>
                      <a:pt x="111549" y="192051"/>
                      <a:pt x="116737" y="192051"/>
                      <a:pt x="118683" y="192051"/>
                    </a:cubicBezTo>
                    <a:cubicBezTo>
                      <a:pt x="120628" y="192051"/>
                      <a:pt x="136193" y="182971"/>
                      <a:pt x="141382" y="179729"/>
                    </a:cubicBezTo>
                    <a:cubicBezTo>
                      <a:pt x="142679" y="179080"/>
                      <a:pt x="144624" y="177135"/>
                      <a:pt x="146570" y="174540"/>
                    </a:cubicBezTo>
                    <a:cubicBezTo>
                      <a:pt x="146570" y="173892"/>
                      <a:pt x="146570" y="173243"/>
                      <a:pt x="146570" y="172595"/>
                    </a:cubicBezTo>
                    <a:cubicBezTo>
                      <a:pt x="147219" y="170001"/>
                      <a:pt x="153704" y="162218"/>
                      <a:pt x="155650" y="157030"/>
                    </a:cubicBezTo>
                    <a:cubicBezTo>
                      <a:pt x="155650" y="157030"/>
                      <a:pt x="156947" y="155084"/>
                      <a:pt x="158892" y="153139"/>
                    </a:cubicBezTo>
                    <a:cubicBezTo>
                      <a:pt x="162135" y="146005"/>
                      <a:pt x="162135" y="142762"/>
                      <a:pt x="160838" y="140168"/>
                    </a:cubicBezTo>
                    <a:cubicBezTo>
                      <a:pt x="160190" y="140168"/>
                      <a:pt x="160190" y="140168"/>
                      <a:pt x="159541" y="140816"/>
                    </a:cubicBezTo>
                    <a:cubicBezTo>
                      <a:pt x="159541" y="140816"/>
                      <a:pt x="158892" y="140816"/>
                      <a:pt x="158892" y="140816"/>
                    </a:cubicBezTo>
                    <a:cubicBezTo>
                      <a:pt x="158244" y="140816"/>
                      <a:pt x="157595" y="140816"/>
                      <a:pt x="156947" y="140816"/>
                    </a:cubicBezTo>
                    <a:cubicBezTo>
                      <a:pt x="156947" y="140816"/>
                      <a:pt x="156947" y="140816"/>
                      <a:pt x="156947" y="140816"/>
                    </a:cubicBezTo>
                    <a:cubicBezTo>
                      <a:pt x="156947" y="140816"/>
                      <a:pt x="156947" y="140816"/>
                      <a:pt x="156947" y="140816"/>
                    </a:cubicBezTo>
                    <a:cubicBezTo>
                      <a:pt x="152407" y="140816"/>
                      <a:pt x="148516" y="138222"/>
                      <a:pt x="145922" y="133682"/>
                    </a:cubicBezTo>
                    <a:cubicBezTo>
                      <a:pt x="144624" y="133682"/>
                      <a:pt x="143327" y="133682"/>
                      <a:pt x="143327" y="132385"/>
                    </a:cubicBezTo>
                    <a:cubicBezTo>
                      <a:pt x="143327" y="131088"/>
                      <a:pt x="143976" y="129791"/>
                      <a:pt x="143976" y="128494"/>
                    </a:cubicBezTo>
                    <a:cubicBezTo>
                      <a:pt x="143327" y="126548"/>
                      <a:pt x="142679" y="124603"/>
                      <a:pt x="142031" y="122009"/>
                    </a:cubicBezTo>
                    <a:cubicBezTo>
                      <a:pt x="141382" y="120063"/>
                      <a:pt x="141382" y="118766"/>
                      <a:pt x="141382" y="116820"/>
                    </a:cubicBezTo>
                    <a:cubicBezTo>
                      <a:pt x="140085" y="116820"/>
                      <a:pt x="138788" y="117469"/>
                      <a:pt x="138139" y="117469"/>
                    </a:cubicBezTo>
                    <a:cubicBezTo>
                      <a:pt x="134896" y="112281"/>
                      <a:pt x="138788" y="109038"/>
                      <a:pt x="140085" y="109038"/>
                    </a:cubicBezTo>
                    <a:lnTo>
                      <a:pt x="141382" y="109038"/>
                    </a:lnTo>
                    <a:cubicBezTo>
                      <a:pt x="142031" y="105147"/>
                      <a:pt x="146570" y="99958"/>
                      <a:pt x="157595" y="98661"/>
                    </a:cubicBezTo>
                    <a:cubicBezTo>
                      <a:pt x="170566" y="97364"/>
                      <a:pt x="175106" y="105147"/>
                      <a:pt x="177051" y="112281"/>
                    </a:cubicBezTo>
                    <a:cubicBezTo>
                      <a:pt x="177700" y="114875"/>
                      <a:pt x="177700" y="117469"/>
                      <a:pt x="177051" y="120712"/>
                    </a:cubicBezTo>
                    <a:cubicBezTo>
                      <a:pt x="177700" y="123306"/>
                      <a:pt x="179646" y="129143"/>
                      <a:pt x="180943" y="133682"/>
                    </a:cubicBezTo>
                    <a:cubicBezTo>
                      <a:pt x="182888" y="138222"/>
                      <a:pt x="184834" y="146653"/>
                      <a:pt x="184186" y="149896"/>
                    </a:cubicBezTo>
                    <a:cubicBezTo>
                      <a:pt x="186131" y="151842"/>
                      <a:pt x="188725" y="164812"/>
                      <a:pt x="186780" y="170649"/>
                    </a:cubicBezTo>
                    <a:cubicBezTo>
                      <a:pt x="185482" y="171298"/>
                      <a:pt x="184834" y="170649"/>
                      <a:pt x="184186" y="170001"/>
                    </a:cubicBezTo>
                    <a:cubicBezTo>
                      <a:pt x="184186" y="171946"/>
                      <a:pt x="184186" y="173892"/>
                      <a:pt x="183537" y="175189"/>
                    </a:cubicBezTo>
                    <a:cubicBezTo>
                      <a:pt x="183537" y="175189"/>
                      <a:pt x="183537" y="175189"/>
                      <a:pt x="183537" y="175189"/>
                    </a:cubicBezTo>
                    <a:cubicBezTo>
                      <a:pt x="182888" y="184917"/>
                      <a:pt x="187428" y="193997"/>
                      <a:pt x="180294" y="200482"/>
                    </a:cubicBezTo>
                    <a:cubicBezTo>
                      <a:pt x="180943" y="202428"/>
                      <a:pt x="183537" y="205022"/>
                      <a:pt x="186131" y="209562"/>
                    </a:cubicBezTo>
                    <a:cubicBezTo>
                      <a:pt x="191968" y="209562"/>
                      <a:pt x="197805" y="209562"/>
                      <a:pt x="197805" y="210859"/>
                    </a:cubicBezTo>
                    <a:cubicBezTo>
                      <a:pt x="198453" y="215398"/>
                      <a:pt x="194562" y="245231"/>
                      <a:pt x="191968" y="247177"/>
                    </a:cubicBezTo>
                    <a:cubicBezTo>
                      <a:pt x="191319" y="247825"/>
                      <a:pt x="189374" y="247825"/>
                      <a:pt x="187428" y="247825"/>
                    </a:cubicBezTo>
                    <a:cubicBezTo>
                      <a:pt x="186780" y="258202"/>
                      <a:pt x="186131" y="268579"/>
                      <a:pt x="187428" y="273767"/>
                    </a:cubicBezTo>
                    <a:cubicBezTo>
                      <a:pt x="188077" y="276361"/>
                      <a:pt x="194562" y="290629"/>
                      <a:pt x="199750" y="321759"/>
                    </a:cubicBezTo>
                    <a:cubicBezTo>
                      <a:pt x="198453" y="322408"/>
                      <a:pt x="197156" y="322408"/>
                      <a:pt x="195210" y="322408"/>
                    </a:cubicBezTo>
                    <a:cubicBezTo>
                      <a:pt x="195210" y="322408"/>
                      <a:pt x="195210" y="322408"/>
                      <a:pt x="195210" y="323056"/>
                    </a:cubicBezTo>
                    <a:cubicBezTo>
                      <a:pt x="196508" y="328245"/>
                      <a:pt x="196508" y="332784"/>
                      <a:pt x="197156" y="341864"/>
                    </a:cubicBezTo>
                    <a:cubicBezTo>
                      <a:pt x="197156" y="343161"/>
                      <a:pt x="197805" y="344458"/>
                      <a:pt x="198453" y="346404"/>
                    </a:cubicBezTo>
                    <a:cubicBezTo>
                      <a:pt x="198453" y="346404"/>
                      <a:pt x="198453" y="345755"/>
                      <a:pt x="198453" y="345755"/>
                    </a:cubicBezTo>
                    <a:cubicBezTo>
                      <a:pt x="198453" y="345755"/>
                      <a:pt x="199750" y="347701"/>
                      <a:pt x="200399" y="352240"/>
                    </a:cubicBezTo>
                    <a:cubicBezTo>
                      <a:pt x="198453" y="361320"/>
                      <a:pt x="197156" y="363914"/>
                      <a:pt x="197156" y="363914"/>
                    </a:cubicBezTo>
                    <a:close/>
                    <a:moveTo>
                      <a:pt x="173809" y="144708"/>
                    </a:moveTo>
                    <a:cubicBezTo>
                      <a:pt x="173809" y="144708"/>
                      <a:pt x="173809" y="144059"/>
                      <a:pt x="173809" y="144708"/>
                    </a:cubicBezTo>
                    <a:cubicBezTo>
                      <a:pt x="175106" y="145356"/>
                      <a:pt x="175754" y="146005"/>
                      <a:pt x="176403" y="147302"/>
                    </a:cubicBezTo>
                    <a:cubicBezTo>
                      <a:pt x="175106" y="144708"/>
                      <a:pt x="174458" y="142113"/>
                      <a:pt x="174458" y="139519"/>
                    </a:cubicBezTo>
                    <a:cubicBezTo>
                      <a:pt x="173160" y="138871"/>
                      <a:pt x="172512" y="137574"/>
                      <a:pt x="171863" y="136277"/>
                    </a:cubicBezTo>
                    <a:cubicBezTo>
                      <a:pt x="171863" y="138871"/>
                      <a:pt x="172512" y="142113"/>
                      <a:pt x="173809" y="144708"/>
                    </a:cubicBezTo>
                    <a:close/>
                    <a:moveTo>
                      <a:pt x="179646" y="343161"/>
                    </a:moveTo>
                    <a:cubicBezTo>
                      <a:pt x="179646" y="347052"/>
                      <a:pt x="180294" y="349646"/>
                      <a:pt x="180294" y="351592"/>
                    </a:cubicBezTo>
                    <a:cubicBezTo>
                      <a:pt x="180294" y="351592"/>
                      <a:pt x="180294" y="351592"/>
                      <a:pt x="180943" y="351592"/>
                    </a:cubicBezTo>
                    <a:cubicBezTo>
                      <a:pt x="180943" y="351592"/>
                      <a:pt x="182240" y="353538"/>
                      <a:pt x="182240" y="357429"/>
                    </a:cubicBezTo>
                    <a:cubicBezTo>
                      <a:pt x="184186" y="354186"/>
                      <a:pt x="184186" y="350943"/>
                      <a:pt x="184834" y="347701"/>
                    </a:cubicBezTo>
                    <a:cubicBezTo>
                      <a:pt x="184834" y="345755"/>
                      <a:pt x="183537" y="339270"/>
                      <a:pt x="180943" y="332136"/>
                    </a:cubicBezTo>
                    <a:cubicBezTo>
                      <a:pt x="180294" y="336027"/>
                      <a:pt x="179646" y="340567"/>
                      <a:pt x="179646" y="343161"/>
                    </a:cubicBezTo>
                    <a:close/>
                    <a:moveTo>
                      <a:pt x="177700" y="149896"/>
                    </a:moveTo>
                    <a:cubicBezTo>
                      <a:pt x="178349" y="151193"/>
                      <a:pt x="178997" y="153139"/>
                      <a:pt x="179646" y="154436"/>
                    </a:cubicBezTo>
                    <a:cubicBezTo>
                      <a:pt x="179646" y="153787"/>
                      <a:pt x="179646" y="153139"/>
                      <a:pt x="179646" y="152490"/>
                    </a:cubicBezTo>
                    <a:cubicBezTo>
                      <a:pt x="178997" y="151842"/>
                      <a:pt x="178349" y="150544"/>
                      <a:pt x="177700" y="149896"/>
                    </a:cubicBezTo>
                    <a:close/>
                    <a:moveTo>
                      <a:pt x="309354" y="269876"/>
                    </a:moveTo>
                    <a:cubicBezTo>
                      <a:pt x="309354" y="270524"/>
                      <a:pt x="309354" y="270524"/>
                      <a:pt x="308705" y="270524"/>
                    </a:cubicBezTo>
                    <a:lnTo>
                      <a:pt x="286655" y="271822"/>
                    </a:lnTo>
                    <a:cubicBezTo>
                      <a:pt x="288600" y="296466"/>
                      <a:pt x="291195" y="347052"/>
                      <a:pt x="292492" y="355483"/>
                    </a:cubicBezTo>
                    <a:lnTo>
                      <a:pt x="289249" y="356132"/>
                    </a:lnTo>
                    <a:cubicBezTo>
                      <a:pt x="289898" y="358077"/>
                      <a:pt x="289898" y="359374"/>
                      <a:pt x="289898" y="361969"/>
                    </a:cubicBezTo>
                    <a:cubicBezTo>
                      <a:pt x="289898" y="367157"/>
                      <a:pt x="288600" y="368454"/>
                      <a:pt x="288600" y="368454"/>
                    </a:cubicBezTo>
                    <a:lnTo>
                      <a:pt x="286006" y="368454"/>
                    </a:lnTo>
                    <a:cubicBezTo>
                      <a:pt x="286006" y="369103"/>
                      <a:pt x="286006" y="369103"/>
                      <a:pt x="286006" y="369751"/>
                    </a:cubicBezTo>
                    <a:cubicBezTo>
                      <a:pt x="284709" y="374291"/>
                      <a:pt x="277575" y="378182"/>
                      <a:pt x="270441" y="377534"/>
                    </a:cubicBezTo>
                    <a:cubicBezTo>
                      <a:pt x="264604" y="376885"/>
                      <a:pt x="265902" y="372345"/>
                      <a:pt x="269144" y="368454"/>
                    </a:cubicBezTo>
                    <a:cubicBezTo>
                      <a:pt x="271090" y="365211"/>
                      <a:pt x="272387" y="361969"/>
                      <a:pt x="273035" y="358726"/>
                    </a:cubicBezTo>
                    <a:lnTo>
                      <a:pt x="269144" y="359374"/>
                    </a:lnTo>
                    <a:cubicBezTo>
                      <a:pt x="269144" y="359374"/>
                      <a:pt x="260713" y="300357"/>
                      <a:pt x="259416" y="295169"/>
                    </a:cubicBezTo>
                    <a:cubicBezTo>
                      <a:pt x="258768" y="292575"/>
                      <a:pt x="257471" y="283495"/>
                      <a:pt x="256173" y="274416"/>
                    </a:cubicBezTo>
                    <a:lnTo>
                      <a:pt x="254876" y="274416"/>
                    </a:lnTo>
                    <a:cubicBezTo>
                      <a:pt x="255525" y="280901"/>
                      <a:pt x="255525" y="288684"/>
                      <a:pt x="256173" y="298412"/>
                    </a:cubicBezTo>
                    <a:cubicBezTo>
                      <a:pt x="256822" y="304249"/>
                      <a:pt x="256822" y="354186"/>
                      <a:pt x="256822" y="354186"/>
                    </a:cubicBezTo>
                    <a:lnTo>
                      <a:pt x="252931" y="354186"/>
                    </a:lnTo>
                    <a:cubicBezTo>
                      <a:pt x="252931" y="356132"/>
                      <a:pt x="253579" y="358077"/>
                      <a:pt x="253579" y="360023"/>
                    </a:cubicBezTo>
                    <a:cubicBezTo>
                      <a:pt x="253579" y="362617"/>
                      <a:pt x="254876" y="365211"/>
                      <a:pt x="248391" y="365860"/>
                    </a:cubicBezTo>
                    <a:cubicBezTo>
                      <a:pt x="247743" y="365860"/>
                      <a:pt x="246445" y="364563"/>
                      <a:pt x="245148" y="365211"/>
                    </a:cubicBezTo>
                    <a:cubicBezTo>
                      <a:pt x="238663" y="367157"/>
                      <a:pt x="241257" y="367157"/>
                      <a:pt x="234123" y="369751"/>
                    </a:cubicBezTo>
                    <a:cubicBezTo>
                      <a:pt x="234123" y="369751"/>
                      <a:pt x="222449" y="371697"/>
                      <a:pt x="221801" y="366508"/>
                    </a:cubicBezTo>
                    <a:cubicBezTo>
                      <a:pt x="221152" y="362617"/>
                      <a:pt x="228286" y="360672"/>
                      <a:pt x="231529" y="358077"/>
                    </a:cubicBezTo>
                    <a:cubicBezTo>
                      <a:pt x="233475" y="356780"/>
                      <a:pt x="234772" y="354835"/>
                      <a:pt x="235420" y="353538"/>
                    </a:cubicBezTo>
                    <a:lnTo>
                      <a:pt x="234772" y="353538"/>
                    </a:lnTo>
                    <a:cubicBezTo>
                      <a:pt x="234772" y="353538"/>
                      <a:pt x="232826" y="302951"/>
                      <a:pt x="231529" y="289981"/>
                    </a:cubicBezTo>
                    <a:cubicBezTo>
                      <a:pt x="230880" y="282198"/>
                      <a:pt x="229583" y="254959"/>
                      <a:pt x="228935" y="232909"/>
                    </a:cubicBezTo>
                    <a:cubicBezTo>
                      <a:pt x="228286" y="232909"/>
                      <a:pt x="227638" y="232909"/>
                      <a:pt x="226989" y="232261"/>
                    </a:cubicBezTo>
                    <a:cubicBezTo>
                      <a:pt x="225044" y="230963"/>
                      <a:pt x="223098" y="226424"/>
                      <a:pt x="223098" y="226424"/>
                    </a:cubicBezTo>
                    <a:cubicBezTo>
                      <a:pt x="223098" y="226424"/>
                      <a:pt x="223098" y="226424"/>
                      <a:pt x="224395" y="229018"/>
                    </a:cubicBezTo>
                    <a:cubicBezTo>
                      <a:pt x="225692" y="231612"/>
                      <a:pt x="226989" y="232909"/>
                      <a:pt x="225692" y="232261"/>
                    </a:cubicBezTo>
                    <a:cubicBezTo>
                      <a:pt x="224395" y="232261"/>
                      <a:pt x="219855" y="228369"/>
                      <a:pt x="219207" y="225775"/>
                    </a:cubicBezTo>
                    <a:cubicBezTo>
                      <a:pt x="218558" y="223829"/>
                      <a:pt x="219207" y="220587"/>
                      <a:pt x="219855" y="217993"/>
                    </a:cubicBezTo>
                    <a:lnTo>
                      <a:pt x="218558" y="217993"/>
                    </a:lnTo>
                    <a:lnTo>
                      <a:pt x="219207" y="215398"/>
                    </a:lnTo>
                    <a:lnTo>
                      <a:pt x="217909" y="215398"/>
                    </a:lnTo>
                    <a:cubicBezTo>
                      <a:pt x="217909" y="215398"/>
                      <a:pt x="219207" y="181674"/>
                      <a:pt x="221152" y="173243"/>
                    </a:cubicBezTo>
                    <a:cubicBezTo>
                      <a:pt x="222449" y="165461"/>
                      <a:pt x="223098" y="139519"/>
                      <a:pt x="225692" y="131088"/>
                    </a:cubicBezTo>
                    <a:cubicBezTo>
                      <a:pt x="226341" y="129791"/>
                      <a:pt x="226989" y="128494"/>
                      <a:pt x="228935" y="127197"/>
                    </a:cubicBezTo>
                    <a:cubicBezTo>
                      <a:pt x="232177" y="125251"/>
                      <a:pt x="234772" y="123954"/>
                      <a:pt x="236717" y="122657"/>
                    </a:cubicBezTo>
                    <a:lnTo>
                      <a:pt x="239312" y="120063"/>
                    </a:lnTo>
                    <a:lnTo>
                      <a:pt x="239312" y="120712"/>
                    </a:lnTo>
                    <a:lnTo>
                      <a:pt x="241257" y="117469"/>
                    </a:lnTo>
                    <a:lnTo>
                      <a:pt x="241905" y="118766"/>
                    </a:lnTo>
                    <a:cubicBezTo>
                      <a:pt x="241257" y="117469"/>
                      <a:pt x="240608" y="116172"/>
                      <a:pt x="239960" y="115523"/>
                    </a:cubicBezTo>
                    <a:cubicBezTo>
                      <a:pt x="239312" y="115523"/>
                      <a:pt x="238663" y="115523"/>
                      <a:pt x="238014" y="115523"/>
                    </a:cubicBezTo>
                    <a:cubicBezTo>
                      <a:pt x="233475" y="115523"/>
                      <a:pt x="228935" y="108389"/>
                      <a:pt x="227638" y="99958"/>
                    </a:cubicBezTo>
                    <a:lnTo>
                      <a:pt x="225692" y="99958"/>
                    </a:lnTo>
                    <a:cubicBezTo>
                      <a:pt x="225692" y="99958"/>
                      <a:pt x="225692" y="99958"/>
                      <a:pt x="225692" y="99958"/>
                    </a:cubicBezTo>
                    <a:cubicBezTo>
                      <a:pt x="224395" y="99958"/>
                      <a:pt x="224395" y="98661"/>
                      <a:pt x="224395" y="97364"/>
                    </a:cubicBezTo>
                    <a:lnTo>
                      <a:pt x="225044" y="97364"/>
                    </a:lnTo>
                    <a:lnTo>
                      <a:pt x="224395" y="97364"/>
                    </a:lnTo>
                    <a:lnTo>
                      <a:pt x="224395" y="95418"/>
                    </a:lnTo>
                    <a:cubicBezTo>
                      <a:pt x="224395" y="95418"/>
                      <a:pt x="224395" y="95418"/>
                      <a:pt x="224395" y="94770"/>
                    </a:cubicBezTo>
                    <a:cubicBezTo>
                      <a:pt x="224395" y="94121"/>
                      <a:pt x="225044" y="92824"/>
                      <a:pt x="226341" y="92824"/>
                    </a:cubicBezTo>
                    <a:lnTo>
                      <a:pt x="228286" y="92824"/>
                    </a:lnTo>
                    <a:cubicBezTo>
                      <a:pt x="228286" y="88933"/>
                      <a:pt x="228935" y="86339"/>
                      <a:pt x="229583" y="83745"/>
                    </a:cubicBezTo>
                    <a:cubicBezTo>
                      <a:pt x="227638" y="82448"/>
                      <a:pt x="227638" y="79854"/>
                      <a:pt x="230232" y="75314"/>
                    </a:cubicBezTo>
                    <a:cubicBezTo>
                      <a:pt x="230232" y="75314"/>
                      <a:pt x="232177" y="72720"/>
                      <a:pt x="234772" y="72071"/>
                    </a:cubicBezTo>
                    <a:cubicBezTo>
                      <a:pt x="238014" y="70774"/>
                      <a:pt x="241257" y="69477"/>
                      <a:pt x="245797" y="70125"/>
                    </a:cubicBezTo>
                    <a:cubicBezTo>
                      <a:pt x="250336" y="70774"/>
                      <a:pt x="249688" y="70774"/>
                      <a:pt x="252931" y="72071"/>
                    </a:cubicBezTo>
                    <a:cubicBezTo>
                      <a:pt x="255525" y="73368"/>
                      <a:pt x="255525" y="75314"/>
                      <a:pt x="256822" y="75314"/>
                    </a:cubicBezTo>
                    <a:cubicBezTo>
                      <a:pt x="258119" y="74665"/>
                      <a:pt x="258768" y="75314"/>
                      <a:pt x="260713" y="76611"/>
                    </a:cubicBezTo>
                    <a:cubicBezTo>
                      <a:pt x="262659" y="77259"/>
                      <a:pt x="264604" y="81799"/>
                      <a:pt x="265253" y="85042"/>
                    </a:cubicBezTo>
                    <a:cubicBezTo>
                      <a:pt x="265253" y="87636"/>
                      <a:pt x="265253" y="88285"/>
                      <a:pt x="265253" y="91527"/>
                    </a:cubicBezTo>
                    <a:cubicBezTo>
                      <a:pt x="265253" y="94121"/>
                      <a:pt x="265253" y="94770"/>
                      <a:pt x="263956" y="99310"/>
                    </a:cubicBezTo>
                    <a:cubicBezTo>
                      <a:pt x="262659" y="102552"/>
                      <a:pt x="259416" y="110335"/>
                      <a:pt x="259416" y="110335"/>
                    </a:cubicBezTo>
                    <a:lnTo>
                      <a:pt x="259416" y="109686"/>
                    </a:lnTo>
                    <a:cubicBezTo>
                      <a:pt x="259416" y="110335"/>
                      <a:pt x="259416" y="110335"/>
                      <a:pt x="260065" y="110335"/>
                    </a:cubicBezTo>
                    <a:lnTo>
                      <a:pt x="260713" y="109686"/>
                    </a:lnTo>
                    <a:lnTo>
                      <a:pt x="263307" y="114226"/>
                    </a:lnTo>
                    <a:lnTo>
                      <a:pt x="268496" y="118117"/>
                    </a:lnTo>
                    <a:cubicBezTo>
                      <a:pt x="271739" y="119415"/>
                      <a:pt x="275630" y="121360"/>
                      <a:pt x="281467" y="123954"/>
                    </a:cubicBezTo>
                    <a:cubicBezTo>
                      <a:pt x="283412" y="125251"/>
                      <a:pt x="284709" y="126548"/>
                      <a:pt x="286006" y="128494"/>
                    </a:cubicBezTo>
                    <a:cubicBezTo>
                      <a:pt x="290546" y="133682"/>
                      <a:pt x="294438" y="162218"/>
                      <a:pt x="295086" y="177783"/>
                    </a:cubicBezTo>
                    <a:cubicBezTo>
                      <a:pt x="295086" y="177783"/>
                      <a:pt x="291843" y="212804"/>
                      <a:pt x="291843" y="214750"/>
                    </a:cubicBezTo>
                    <a:cubicBezTo>
                      <a:pt x="291195" y="214750"/>
                      <a:pt x="289898" y="214101"/>
                      <a:pt x="289249" y="214101"/>
                    </a:cubicBezTo>
                    <a:lnTo>
                      <a:pt x="289249" y="216047"/>
                    </a:lnTo>
                    <a:lnTo>
                      <a:pt x="287952" y="216047"/>
                    </a:lnTo>
                    <a:cubicBezTo>
                      <a:pt x="287952" y="219290"/>
                      <a:pt x="288600" y="222532"/>
                      <a:pt x="287952" y="223829"/>
                    </a:cubicBezTo>
                    <a:lnTo>
                      <a:pt x="288600" y="223829"/>
                    </a:lnTo>
                    <a:cubicBezTo>
                      <a:pt x="289249" y="223829"/>
                      <a:pt x="289898" y="224478"/>
                      <a:pt x="289898" y="225127"/>
                    </a:cubicBezTo>
                    <a:lnTo>
                      <a:pt x="290546" y="230963"/>
                    </a:lnTo>
                    <a:lnTo>
                      <a:pt x="310651" y="229666"/>
                    </a:lnTo>
                    <a:cubicBezTo>
                      <a:pt x="311299" y="229666"/>
                      <a:pt x="311299" y="229666"/>
                      <a:pt x="311299" y="230315"/>
                    </a:cubicBezTo>
                    <a:lnTo>
                      <a:pt x="312597" y="248474"/>
                    </a:lnTo>
                    <a:cubicBezTo>
                      <a:pt x="312597" y="249123"/>
                      <a:pt x="312597" y="249123"/>
                      <a:pt x="311948" y="249123"/>
                    </a:cubicBezTo>
                    <a:lnTo>
                      <a:pt x="311299" y="249123"/>
                    </a:lnTo>
                    <a:lnTo>
                      <a:pt x="309354" y="269876"/>
                    </a:lnTo>
                    <a:close/>
                    <a:moveTo>
                      <a:pt x="226989" y="97364"/>
                    </a:moveTo>
                    <a:cubicBezTo>
                      <a:pt x="226989" y="96067"/>
                      <a:pt x="226989" y="94121"/>
                      <a:pt x="226989" y="92824"/>
                    </a:cubicBezTo>
                    <a:lnTo>
                      <a:pt x="225044" y="92824"/>
                    </a:lnTo>
                    <a:cubicBezTo>
                      <a:pt x="225044" y="92824"/>
                      <a:pt x="224395" y="92824"/>
                      <a:pt x="224395" y="93473"/>
                    </a:cubicBezTo>
                    <a:cubicBezTo>
                      <a:pt x="224395" y="93473"/>
                      <a:pt x="224395" y="93473"/>
                      <a:pt x="224395" y="93473"/>
                    </a:cubicBezTo>
                    <a:lnTo>
                      <a:pt x="224395" y="95418"/>
                    </a:lnTo>
                    <a:cubicBezTo>
                      <a:pt x="224395" y="96067"/>
                      <a:pt x="225044" y="96716"/>
                      <a:pt x="225044" y="96716"/>
                    </a:cubicBezTo>
                    <a:cubicBezTo>
                      <a:pt x="225044" y="96716"/>
                      <a:pt x="225044" y="96716"/>
                      <a:pt x="225044" y="96716"/>
                    </a:cubicBezTo>
                    <a:lnTo>
                      <a:pt x="226989" y="97364"/>
                    </a:lnTo>
                    <a:close/>
                    <a:moveTo>
                      <a:pt x="285358" y="225127"/>
                    </a:moveTo>
                    <a:lnTo>
                      <a:pt x="285358" y="225127"/>
                    </a:lnTo>
                    <a:cubicBezTo>
                      <a:pt x="284061" y="227072"/>
                      <a:pt x="283412" y="227072"/>
                      <a:pt x="282115" y="226424"/>
                    </a:cubicBezTo>
                    <a:cubicBezTo>
                      <a:pt x="282115" y="227072"/>
                      <a:pt x="281467" y="227072"/>
                      <a:pt x="281467" y="227721"/>
                    </a:cubicBezTo>
                    <a:cubicBezTo>
                      <a:pt x="281467" y="229018"/>
                      <a:pt x="282115" y="229666"/>
                      <a:pt x="282115" y="230963"/>
                    </a:cubicBezTo>
                    <a:lnTo>
                      <a:pt x="285358" y="230963"/>
                    </a:lnTo>
                    <a:lnTo>
                      <a:pt x="285358" y="225127"/>
                    </a:lnTo>
                    <a:close/>
                    <a:moveTo>
                      <a:pt x="228286" y="230963"/>
                    </a:moveTo>
                    <a:cubicBezTo>
                      <a:pt x="228286" y="230315"/>
                      <a:pt x="228286" y="230315"/>
                      <a:pt x="228286" y="229666"/>
                    </a:cubicBezTo>
                    <a:cubicBezTo>
                      <a:pt x="226989" y="229018"/>
                      <a:pt x="223746" y="225127"/>
                      <a:pt x="223746" y="225127"/>
                    </a:cubicBezTo>
                    <a:cubicBezTo>
                      <a:pt x="223746" y="225127"/>
                      <a:pt x="226989" y="229018"/>
                      <a:pt x="228286" y="230963"/>
                    </a:cubicBezTo>
                    <a:cubicBezTo>
                      <a:pt x="228286" y="230315"/>
                      <a:pt x="228286" y="230963"/>
                      <a:pt x="228286" y="230963"/>
                    </a:cubicBezTo>
                    <a:close/>
                    <a:moveTo>
                      <a:pt x="132951" y="222532"/>
                    </a:moveTo>
                    <a:cubicBezTo>
                      <a:pt x="132951" y="222532"/>
                      <a:pt x="132951" y="223181"/>
                      <a:pt x="132951" y="223181"/>
                    </a:cubicBezTo>
                    <a:lnTo>
                      <a:pt x="132951" y="223181"/>
                    </a:lnTo>
                    <a:lnTo>
                      <a:pt x="132302" y="357429"/>
                    </a:lnTo>
                    <a:lnTo>
                      <a:pt x="47343" y="372345"/>
                    </a:lnTo>
                    <a:cubicBezTo>
                      <a:pt x="47343" y="372345"/>
                      <a:pt x="47343" y="372994"/>
                      <a:pt x="47343" y="372994"/>
                    </a:cubicBezTo>
                    <a:lnTo>
                      <a:pt x="46046" y="372994"/>
                    </a:lnTo>
                    <a:lnTo>
                      <a:pt x="45398" y="372994"/>
                    </a:lnTo>
                    <a:lnTo>
                      <a:pt x="45398" y="372994"/>
                    </a:lnTo>
                    <a:lnTo>
                      <a:pt x="0" y="367157"/>
                    </a:lnTo>
                    <a:lnTo>
                      <a:pt x="0" y="111632"/>
                    </a:lnTo>
                    <a:lnTo>
                      <a:pt x="16862" y="109686"/>
                    </a:lnTo>
                    <a:lnTo>
                      <a:pt x="16862" y="109686"/>
                    </a:lnTo>
                    <a:lnTo>
                      <a:pt x="16862" y="109686"/>
                    </a:lnTo>
                    <a:cubicBezTo>
                      <a:pt x="16862" y="109686"/>
                      <a:pt x="87553" y="115523"/>
                      <a:pt x="97281" y="118766"/>
                    </a:cubicBezTo>
                    <a:cubicBezTo>
                      <a:pt x="116089" y="134979"/>
                      <a:pt x="130356" y="185566"/>
                      <a:pt x="132302" y="210210"/>
                    </a:cubicBezTo>
                    <a:cubicBezTo>
                      <a:pt x="132951" y="216696"/>
                      <a:pt x="132951" y="219938"/>
                      <a:pt x="132951" y="222532"/>
                    </a:cubicBezTo>
                    <a:lnTo>
                      <a:pt x="132951" y="222532"/>
                    </a:lnTo>
                    <a:lnTo>
                      <a:pt x="132951" y="222532"/>
                    </a:lnTo>
                    <a:close/>
                    <a:moveTo>
                      <a:pt x="105064" y="160272"/>
                    </a:moveTo>
                    <a:lnTo>
                      <a:pt x="107658" y="168704"/>
                    </a:lnTo>
                    <a:cubicBezTo>
                      <a:pt x="107658" y="169352"/>
                      <a:pt x="108306" y="170001"/>
                      <a:pt x="109603" y="170001"/>
                    </a:cubicBezTo>
                    <a:lnTo>
                      <a:pt x="116737" y="170001"/>
                    </a:lnTo>
                    <a:cubicBezTo>
                      <a:pt x="117386" y="170001"/>
                      <a:pt x="117386" y="169352"/>
                      <a:pt x="117386" y="168704"/>
                    </a:cubicBezTo>
                    <a:lnTo>
                      <a:pt x="114792" y="160921"/>
                    </a:lnTo>
                    <a:cubicBezTo>
                      <a:pt x="114792" y="160272"/>
                      <a:pt x="114143" y="159624"/>
                      <a:pt x="113495" y="159624"/>
                    </a:cubicBezTo>
                    <a:lnTo>
                      <a:pt x="106361" y="158975"/>
                    </a:lnTo>
                    <a:cubicBezTo>
                      <a:pt x="105064" y="158975"/>
                      <a:pt x="104415" y="159624"/>
                      <a:pt x="105064" y="160272"/>
                    </a:cubicBezTo>
                    <a:close/>
                    <a:moveTo>
                      <a:pt x="108955" y="211507"/>
                    </a:moveTo>
                    <a:lnTo>
                      <a:pt x="108955" y="210210"/>
                    </a:lnTo>
                    <a:cubicBezTo>
                      <a:pt x="108955" y="210210"/>
                      <a:pt x="107658" y="148599"/>
                      <a:pt x="78473" y="122657"/>
                    </a:cubicBezTo>
                    <a:lnTo>
                      <a:pt x="77825" y="122657"/>
                    </a:lnTo>
                    <a:lnTo>
                      <a:pt x="77176" y="122657"/>
                    </a:lnTo>
                    <a:cubicBezTo>
                      <a:pt x="59017" y="120712"/>
                      <a:pt x="29184" y="118766"/>
                      <a:pt x="29184" y="118766"/>
                    </a:cubicBezTo>
                    <a:lnTo>
                      <a:pt x="25293" y="118766"/>
                    </a:lnTo>
                    <a:lnTo>
                      <a:pt x="27887" y="121360"/>
                    </a:lnTo>
                    <a:cubicBezTo>
                      <a:pt x="33724" y="127197"/>
                      <a:pt x="42804" y="148599"/>
                      <a:pt x="54478" y="216047"/>
                    </a:cubicBezTo>
                    <a:lnTo>
                      <a:pt x="54478" y="217344"/>
                    </a:lnTo>
                    <a:lnTo>
                      <a:pt x="55774" y="217344"/>
                    </a:lnTo>
                    <a:cubicBezTo>
                      <a:pt x="75879" y="215398"/>
                      <a:pt x="106361" y="212804"/>
                      <a:pt x="106361" y="212804"/>
                    </a:cubicBezTo>
                    <a:lnTo>
                      <a:pt x="108955" y="211507"/>
                    </a:lnTo>
                    <a:close/>
                    <a:moveTo>
                      <a:pt x="110252" y="179080"/>
                    </a:moveTo>
                    <a:lnTo>
                      <a:pt x="119980" y="178432"/>
                    </a:lnTo>
                    <a:lnTo>
                      <a:pt x="119332" y="175189"/>
                    </a:lnTo>
                    <a:lnTo>
                      <a:pt x="109603" y="175189"/>
                    </a:lnTo>
                    <a:lnTo>
                      <a:pt x="110252" y="179080"/>
                    </a:lnTo>
                    <a:close/>
                    <a:moveTo>
                      <a:pt x="121277" y="184269"/>
                    </a:moveTo>
                    <a:lnTo>
                      <a:pt x="120628" y="181026"/>
                    </a:lnTo>
                    <a:lnTo>
                      <a:pt x="110252" y="181674"/>
                    </a:lnTo>
                    <a:lnTo>
                      <a:pt x="110900" y="185566"/>
                    </a:lnTo>
                    <a:lnTo>
                      <a:pt x="121277" y="184269"/>
                    </a:lnTo>
                    <a:close/>
                    <a:moveTo>
                      <a:pt x="101821" y="177135"/>
                    </a:moveTo>
                    <a:cubicBezTo>
                      <a:pt x="105064" y="192051"/>
                      <a:pt x="105712" y="205022"/>
                      <a:pt x="106361" y="208913"/>
                    </a:cubicBezTo>
                    <a:cubicBezTo>
                      <a:pt x="100524" y="209562"/>
                      <a:pt x="75879" y="211507"/>
                      <a:pt x="58369" y="213453"/>
                    </a:cubicBezTo>
                    <a:cubicBezTo>
                      <a:pt x="47343" y="153787"/>
                      <a:pt x="39561" y="131088"/>
                      <a:pt x="33075" y="121360"/>
                    </a:cubicBezTo>
                    <a:cubicBezTo>
                      <a:pt x="40858" y="122009"/>
                      <a:pt x="62260" y="123306"/>
                      <a:pt x="77176" y="125251"/>
                    </a:cubicBezTo>
                    <a:cubicBezTo>
                      <a:pt x="90796" y="137574"/>
                      <a:pt x="97929" y="158975"/>
                      <a:pt x="101821" y="177135"/>
                    </a:cubicBezTo>
                    <a:close/>
                    <a:moveTo>
                      <a:pt x="55774" y="184269"/>
                    </a:moveTo>
                    <a:lnTo>
                      <a:pt x="82365" y="182971"/>
                    </a:lnTo>
                    <a:lnTo>
                      <a:pt x="77825" y="163515"/>
                    </a:lnTo>
                    <a:lnTo>
                      <a:pt x="51235" y="163515"/>
                    </a:lnTo>
                    <a:lnTo>
                      <a:pt x="55774" y="184269"/>
                    </a:lnTo>
                    <a:close/>
                    <a:moveTo>
                      <a:pt x="76528" y="186214"/>
                    </a:moveTo>
                    <a:cubicBezTo>
                      <a:pt x="76528" y="186214"/>
                      <a:pt x="75879" y="185566"/>
                      <a:pt x="75879" y="185566"/>
                    </a:cubicBezTo>
                    <a:lnTo>
                      <a:pt x="63557" y="186214"/>
                    </a:lnTo>
                    <a:cubicBezTo>
                      <a:pt x="62908" y="186214"/>
                      <a:pt x="62908" y="186214"/>
                      <a:pt x="62908" y="186863"/>
                    </a:cubicBezTo>
                    <a:lnTo>
                      <a:pt x="62908" y="187511"/>
                    </a:lnTo>
                    <a:cubicBezTo>
                      <a:pt x="62908" y="187511"/>
                      <a:pt x="63557" y="188160"/>
                      <a:pt x="63557" y="188160"/>
                    </a:cubicBezTo>
                    <a:lnTo>
                      <a:pt x="76528" y="187511"/>
                    </a:lnTo>
                    <a:cubicBezTo>
                      <a:pt x="77176" y="187511"/>
                      <a:pt x="77176" y="187511"/>
                      <a:pt x="77176" y="186863"/>
                    </a:cubicBezTo>
                    <a:lnTo>
                      <a:pt x="76528" y="186214"/>
                    </a:lnTo>
                    <a:close/>
                    <a:moveTo>
                      <a:pt x="84959" y="192700"/>
                    </a:moveTo>
                    <a:lnTo>
                      <a:pt x="84310" y="191402"/>
                    </a:lnTo>
                    <a:cubicBezTo>
                      <a:pt x="84310" y="190754"/>
                      <a:pt x="83662" y="190754"/>
                      <a:pt x="82365" y="190754"/>
                    </a:cubicBezTo>
                    <a:lnTo>
                      <a:pt x="59017" y="192051"/>
                    </a:lnTo>
                    <a:cubicBezTo>
                      <a:pt x="58369" y="192051"/>
                      <a:pt x="57720" y="192700"/>
                      <a:pt x="57720" y="192700"/>
                    </a:cubicBezTo>
                    <a:cubicBezTo>
                      <a:pt x="57071" y="194645"/>
                      <a:pt x="58369" y="195294"/>
                      <a:pt x="58369" y="195294"/>
                    </a:cubicBezTo>
                    <a:cubicBezTo>
                      <a:pt x="58369" y="195294"/>
                      <a:pt x="59017" y="195294"/>
                      <a:pt x="59666" y="195294"/>
                    </a:cubicBezTo>
                    <a:lnTo>
                      <a:pt x="84310" y="193997"/>
                    </a:lnTo>
                    <a:cubicBezTo>
                      <a:pt x="84310" y="193348"/>
                      <a:pt x="84959" y="193348"/>
                      <a:pt x="84959" y="192700"/>
                    </a:cubicBezTo>
                    <a:close/>
                    <a:moveTo>
                      <a:pt x="308705" y="465735"/>
                    </a:moveTo>
                    <a:lnTo>
                      <a:pt x="286655" y="464438"/>
                    </a:lnTo>
                    <a:cubicBezTo>
                      <a:pt x="288600" y="439793"/>
                      <a:pt x="291195" y="393099"/>
                      <a:pt x="292492" y="384667"/>
                    </a:cubicBezTo>
                    <a:lnTo>
                      <a:pt x="289249" y="383370"/>
                    </a:lnTo>
                    <a:cubicBezTo>
                      <a:pt x="289898" y="381425"/>
                      <a:pt x="290546" y="376885"/>
                      <a:pt x="290546" y="374291"/>
                    </a:cubicBezTo>
                    <a:cubicBezTo>
                      <a:pt x="290546" y="369103"/>
                      <a:pt x="289249" y="367805"/>
                      <a:pt x="289249" y="367805"/>
                    </a:cubicBezTo>
                    <a:lnTo>
                      <a:pt x="286655" y="367805"/>
                    </a:lnTo>
                    <a:cubicBezTo>
                      <a:pt x="286655" y="367157"/>
                      <a:pt x="286655" y="367157"/>
                      <a:pt x="286655" y="366508"/>
                    </a:cubicBezTo>
                    <a:cubicBezTo>
                      <a:pt x="285358" y="361969"/>
                      <a:pt x="278872" y="371048"/>
                      <a:pt x="271739" y="371697"/>
                    </a:cubicBezTo>
                    <a:cubicBezTo>
                      <a:pt x="265902" y="371697"/>
                      <a:pt x="265253" y="375588"/>
                      <a:pt x="269793" y="376885"/>
                    </a:cubicBezTo>
                    <a:cubicBezTo>
                      <a:pt x="273035" y="377534"/>
                      <a:pt x="272387" y="379479"/>
                      <a:pt x="273035" y="382722"/>
                    </a:cubicBezTo>
                    <a:lnTo>
                      <a:pt x="268496" y="383370"/>
                    </a:lnTo>
                    <a:cubicBezTo>
                      <a:pt x="268496" y="383370"/>
                      <a:pt x="260065" y="435902"/>
                      <a:pt x="258768" y="441090"/>
                    </a:cubicBezTo>
                    <a:cubicBezTo>
                      <a:pt x="258119" y="443685"/>
                      <a:pt x="256822" y="452764"/>
                      <a:pt x="255525" y="461844"/>
                    </a:cubicBezTo>
                    <a:lnTo>
                      <a:pt x="254228" y="461844"/>
                    </a:lnTo>
                    <a:cubicBezTo>
                      <a:pt x="254876" y="455358"/>
                      <a:pt x="254876" y="447576"/>
                      <a:pt x="255525" y="437848"/>
                    </a:cubicBezTo>
                    <a:cubicBezTo>
                      <a:pt x="256173" y="432011"/>
                      <a:pt x="256173" y="377534"/>
                      <a:pt x="256173" y="377534"/>
                    </a:cubicBezTo>
                    <a:lnTo>
                      <a:pt x="252282" y="376236"/>
                    </a:lnTo>
                    <a:cubicBezTo>
                      <a:pt x="252282" y="374291"/>
                      <a:pt x="252931" y="372345"/>
                      <a:pt x="252931" y="370400"/>
                    </a:cubicBezTo>
                    <a:cubicBezTo>
                      <a:pt x="252931" y="367805"/>
                      <a:pt x="254228" y="365211"/>
                      <a:pt x="247743" y="364563"/>
                    </a:cubicBezTo>
                    <a:cubicBezTo>
                      <a:pt x="247094" y="364563"/>
                      <a:pt x="245797" y="365860"/>
                      <a:pt x="244500" y="365211"/>
                    </a:cubicBezTo>
                    <a:cubicBezTo>
                      <a:pt x="238014" y="363266"/>
                      <a:pt x="240608" y="369751"/>
                      <a:pt x="233475" y="366508"/>
                    </a:cubicBezTo>
                    <a:cubicBezTo>
                      <a:pt x="233475" y="366508"/>
                      <a:pt x="221801" y="364563"/>
                      <a:pt x="221152" y="369751"/>
                    </a:cubicBezTo>
                    <a:cubicBezTo>
                      <a:pt x="220504" y="373642"/>
                      <a:pt x="227638" y="375588"/>
                      <a:pt x="230880" y="378182"/>
                    </a:cubicBezTo>
                    <a:cubicBezTo>
                      <a:pt x="232826" y="379479"/>
                      <a:pt x="234123" y="381425"/>
                      <a:pt x="234772" y="382722"/>
                    </a:cubicBezTo>
                    <a:lnTo>
                      <a:pt x="234123" y="382722"/>
                    </a:lnTo>
                    <a:cubicBezTo>
                      <a:pt x="234123" y="382722"/>
                      <a:pt x="232177" y="433308"/>
                      <a:pt x="230880" y="446279"/>
                    </a:cubicBezTo>
                    <a:cubicBezTo>
                      <a:pt x="230232" y="450819"/>
                      <a:pt x="229583" y="460547"/>
                      <a:pt x="229583" y="472869"/>
                    </a:cubicBezTo>
                    <a:lnTo>
                      <a:pt x="309354" y="472869"/>
                    </a:lnTo>
                    <a:lnTo>
                      <a:pt x="308705" y="465735"/>
                    </a:lnTo>
                    <a:cubicBezTo>
                      <a:pt x="309354" y="465735"/>
                      <a:pt x="309354" y="465735"/>
                      <a:pt x="308705" y="465735"/>
                    </a:cubicBezTo>
                    <a:close/>
                    <a:moveTo>
                      <a:pt x="193265" y="472869"/>
                    </a:moveTo>
                    <a:cubicBezTo>
                      <a:pt x="195210" y="472869"/>
                      <a:pt x="156947" y="472869"/>
                      <a:pt x="162135" y="472220"/>
                    </a:cubicBezTo>
                    <a:cubicBezTo>
                      <a:pt x="162783" y="459898"/>
                      <a:pt x="163432" y="447576"/>
                      <a:pt x="164081" y="443685"/>
                    </a:cubicBezTo>
                    <a:cubicBezTo>
                      <a:pt x="166675" y="431362"/>
                      <a:pt x="164729" y="427471"/>
                      <a:pt x="166675" y="410609"/>
                    </a:cubicBezTo>
                    <a:cubicBezTo>
                      <a:pt x="166675" y="410609"/>
                      <a:pt x="167323" y="410609"/>
                      <a:pt x="167972" y="410609"/>
                    </a:cubicBezTo>
                    <a:cubicBezTo>
                      <a:pt x="168621" y="400881"/>
                      <a:pt x="169269" y="391801"/>
                      <a:pt x="169269" y="390504"/>
                    </a:cubicBezTo>
                    <a:cubicBezTo>
                      <a:pt x="169269" y="386613"/>
                      <a:pt x="164081" y="380776"/>
                      <a:pt x="158892" y="376885"/>
                    </a:cubicBezTo>
                    <a:cubicBezTo>
                      <a:pt x="158244" y="376885"/>
                      <a:pt x="158244" y="376885"/>
                      <a:pt x="158244" y="376885"/>
                    </a:cubicBezTo>
                    <a:cubicBezTo>
                      <a:pt x="158244" y="376885"/>
                      <a:pt x="151110" y="375588"/>
                      <a:pt x="150461" y="373642"/>
                    </a:cubicBezTo>
                    <a:cubicBezTo>
                      <a:pt x="149813" y="371697"/>
                      <a:pt x="150461" y="369103"/>
                      <a:pt x="151110" y="368454"/>
                    </a:cubicBezTo>
                    <a:cubicBezTo>
                      <a:pt x="151759" y="367805"/>
                      <a:pt x="162135" y="367805"/>
                      <a:pt x="165378" y="368454"/>
                    </a:cubicBezTo>
                    <a:cubicBezTo>
                      <a:pt x="167323" y="369103"/>
                      <a:pt x="169269" y="369103"/>
                      <a:pt x="170566" y="369751"/>
                    </a:cubicBezTo>
                    <a:cubicBezTo>
                      <a:pt x="169918" y="367805"/>
                      <a:pt x="171215" y="365211"/>
                      <a:pt x="171863" y="364563"/>
                    </a:cubicBezTo>
                    <a:cubicBezTo>
                      <a:pt x="173160" y="361969"/>
                      <a:pt x="185482" y="363914"/>
                      <a:pt x="188725" y="367157"/>
                    </a:cubicBezTo>
                    <a:cubicBezTo>
                      <a:pt x="192617" y="371048"/>
                      <a:pt x="197156" y="373642"/>
                      <a:pt x="197156" y="373642"/>
                    </a:cubicBezTo>
                    <a:cubicBezTo>
                      <a:pt x="197156" y="373642"/>
                      <a:pt x="198453" y="376236"/>
                      <a:pt x="198453" y="381425"/>
                    </a:cubicBezTo>
                    <a:cubicBezTo>
                      <a:pt x="197805" y="385965"/>
                      <a:pt x="196508" y="387910"/>
                      <a:pt x="196508" y="387910"/>
                    </a:cubicBezTo>
                    <a:cubicBezTo>
                      <a:pt x="196508" y="387910"/>
                      <a:pt x="196508" y="387910"/>
                      <a:pt x="196508" y="387262"/>
                    </a:cubicBezTo>
                    <a:cubicBezTo>
                      <a:pt x="195859" y="389207"/>
                      <a:pt x="195210" y="390504"/>
                      <a:pt x="195210" y="391801"/>
                    </a:cubicBezTo>
                    <a:cubicBezTo>
                      <a:pt x="193914" y="400881"/>
                      <a:pt x="194562" y="405421"/>
                      <a:pt x="193265" y="410609"/>
                    </a:cubicBezTo>
                    <a:cubicBezTo>
                      <a:pt x="193265" y="410609"/>
                      <a:pt x="193265" y="410609"/>
                      <a:pt x="193265" y="411258"/>
                    </a:cubicBezTo>
                    <a:cubicBezTo>
                      <a:pt x="194562" y="411258"/>
                      <a:pt x="196508" y="411906"/>
                      <a:pt x="197805" y="412555"/>
                    </a:cubicBezTo>
                    <a:cubicBezTo>
                      <a:pt x="192617" y="443685"/>
                      <a:pt x="193265" y="443685"/>
                      <a:pt x="192617" y="446279"/>
                    </a:cubicBezTo>
                    <a:cubicBezTo>
                      <a:pt x="191968" y="452116"/>
                      <a:pt x="191968" y="462492"/>
                      <a:pt x="193265" y="472869"/>
                    </a:cubicBezTo>
                    <a:close/>
                    <a:moveTo>
                      <a:pt x="181591" y="406718"/>
                    </a:moveTo>
                    <a:cubicBezTo>
                      <a:pt x="183537" y="399584"/>
                      <a:pt x="185482" y="393099"/>
                      <a:pt x="185482" y="391153"/>
                    </a:cubicBezTo>
                    <a:cubicBezTo>
                      <a:pt x="184834" y="387262"/>
                      <a:pt x="184834" y="384667"/>
                      <a:pt x="182888" y="381425"/>
                    </a:cubicBezTo>
                    <a:cubicBezTo>
                      <a:pt x="182888" y="385316"/>
                      <a:pt x="181591" y="387262"/>
                      <a:pt x="181591" y="387262"/>
                    </a:cubicBezTo>
                    <a:cubicBezTo>
                      <a:pt x="181591" y="387262"/>
                      <a:pt x="181591" y="387262"/>
                      <a:pt x="180943" y="387262"/>
                    </a:cubicBezTo>
                    <a:cubicBezTo>
                      <a:pt x="180294" y="389207"/>
                      <a:pt x="179646" y="391801"/>
                      <a:pt x="180294" y="395693"/>
                    </a:cubicBezTo>
                    <a:cubicBezTo>
                      <a:pt x="180294" y="398287"/>
                      <a:pt x="180943" y="402178"/>
                      <a:pt x="181591" y="406718"/>
                    </a:cubicBezTo>
                    <a:close/>
                    <a:moveTo>
                      <a:pt x="568770" y="350943"/>
                    </a:moveTo>
                    <a:cubicBezTo>
                      <a:pt x="566176" y="353538"/>
                      <a:pt x="533749" y="375588"/>
                      <a:pt x="530506" y="375588"/>
                    </a:cubicBezTo>
                    <a:cubicBezTo>
                      <a:pt x="530506" y="376885"/>
                      <a:pt x="515590" y="369751"/>
                      <a:pt x="513644" y="366508"/>
                    </a:cubicBezTo>
                    <a:cubicBezTo>
                      <a:pt x="513644" y="366508"/>
                      <a:pt x="513644" y="366508"/>
                      <a:pt x="513644" y="366508"/>
                    </a:cubicBezTo>
                    <a:cubicBezTo>
                      <a:pt x="513644" y="369751"/>
                      <a:pt x="513644" y="372994"/>
                      <a:pt x="513644" y="376236"/>
                    </a:cubicBezTo>
                    <a:cubicBezTo>
                      <a:pt x="514941" y="402178"/>
                      <a:pt x="505862" y="452116"/>
                      <a:pt x="503267" y="460547"/>
                    </a:cubicBezTo>
                    <a:cubicBezTo>
                      <a:pt x="502619" y="462492"/>
                      <a:pt x="501322" y="463141"/>
                      <a:pt x="500024" y="463789"/>
                    </a:cubicBezTo>
                    <a:cubicBezTo>
                      <a:pt x="499376" y="470275"/>
                      <a:pt x="499376" y="478057"/>
                      <a:pt x="500673" y="484543"/>
                    </a:cubicBezTo>
                    <a:cubicBezTo>
                      <a:pt x="500673" y="483894"/>
                      <a:pt x="500673" y="486488"/>
                      <a:pt x="501322" y="486488"/>
                    </a:cubicBezTo>
                    <a:cubicBezTo>
                      <a:pt x="505213" y="496216"/>
                      <a:pt x="501322" y="509187"/>
                      <a:pt x="492242" y="509187"/>
                    </a:cubicBezTo>
                    <a:cubicBezTo>
                      <a:pt x="483811" y="509187"/>
                      <a:pt x="478623" y="498162"/>
                      <a:pt x="478623" y="493622"/>
                    </a:cubicBezTo>
                    <a:cubicBezTo>
                      <a:pt x="478623" y="491677"/>
                      <a:pt x="478623" y="489731"/>
                      <a:pt x="479272" y="487785"/>
                    </a:cubicBezTo>
                    <a:cubicBezTo>
                      <a:pt x="477974" y="490380"/>
                      <a:pt x="476677" y="492974"/>
                      <a:pt x="474732" y="494271"/>
                    </a:cubicBezTo>
                    <a:cubicBezTo>
                      <a:pt x="466949" y="500108"/>
                      <a:pt x="462409" y="500756"/>
                      <a:pt x="460464" y="498162"/>
                    </a:cubicBezTo>
                    <a:cubicBezTo>
                      <a:pt x="458518" y="495568"/>
                      <a:pt x="455275" y="483246"/>
                      <a:pt x="457869" y="476112"/>
                    </a:cubicBezTo>
                    <a:cubicBezTo>
                      <a:pt x="460464" y="468978"/>
                      <a:pt x="461761" y="467681"/>
                      <a:pt x="461761" y="467681"/>
                    </a:cubicBezTo>
                    <a:cubicBezTo>
                      <a:pt x="462409" y="465086"/>
                      <a:pt x="463706" y="462492"/>
                      <a:pt x="464355" y="459250"/>
                    </a:cubicBezTo>
                    <a:cubicBezTo>
                      <a:pt x="462409" y="459250"/>
                      <a:pt x="461112" y="458601"/>
                      <a:pt x="460464" y="457953"/>
                    </a:cubicBezTo>
                    <a:cubicBezTo>
                      <a:pt x="453330" y="433308"/>
                      <a:pt x="448141" y="368454"/>
                      <a:pt x="448141" y="368454"/>
                    </a:cubicBezTo>
                    <a:cubicBezTo>
                      <a:pt x="448141" y="368454"/>
                      <a:pt x="441007" y="337973"/>
                      <a:pt x="437116" y="289332"/>
                    </a:cubicBezTo>
                    <a:cubicBezTo>
                      <a:pt x="436468" y="278307"/>
                      <a:pt x="436468" y="269876"/>
                      <a:pt x="437116" y="264039"/>
                    </a:cubicBezTo>
                    <a:cubicBezTo>
                      <a:pt x="431928" y="263390"/>
                      <a:pt x="428685" y="262093"/>
                      <a:pt x="428037" y="261445"/>
                    </a:cubicBezTo>
                    <a:cubicBezTo>
                      <a:pt x="427388" y="258851"/>
                      <a:pt x="439062" y="230315"/>
                      <a:pt x="444250" y="215398"/>
                    </a:cubicBezTo>
                    <a:cubicBezTo>
                      <a:pt x="429334" y="212804"/>
                      <a:pt x="415066" y="208265"/>
                      <a:pt x="415066" y="204373"/>
                    </a:cubicBezTo>
                    <a:cubicBezTo>
                      <a:pt x="415066" y="193348"/>
                      <a:pt x="423497" y="149896"/>
                      <a:pt x="429982" y="140168"/>
                    </a:cubicBezTo>
                    <a:cubicBezTo>
                      <a:pt x="430631" y="138871"/>
                      <a:pt x="431928" y="137574"/>
                      <a:pt x="432577" y="136277"/>
                    </a:cubicBezTo>
                    <a:cubicBezTo>
                      <a:pt x="431928" y="133682"/>
                      <a:pt x="431279" y="131737"/>
                      <a:pt x="431279" y="131737"/>
                    </a:cubicBezTo>
                    <a:cubicBezTo>
                      <a:pt x="432577" y="130440"/>
                      <a:pt x="436468" y="129143"/>
                      <a:pt x="441007" y="127845"/>
                    </a:cubicBezTo>
                    <a:cubicBezTo>
                      <a:pt x="442305" y="127197"/>
                      <a:pt x="443602" y="125900"/>
                      <a:pt x="445547" y="125900"/>
                    </a:cubicBezTo>
                    <a:cubicBezTo>
                      <a:pt x="446844" y="125251"/>
                      <a:pt x="448141" y="125251"/>
                      <a:pt x="450736" y="124603"/>
                    </a:cubicBezTo>
                    <a:lnTo>
                      <a:pt x="461761" y="118766"/>
                    </a:lnTo>
                    <a:lnTo>
                      <a:pt x="461761" y="118766"/>
                    </a:lnTo>
                    <a:lnTo>
                      <a:pt x="466949" y="114226"/>
                    </a:lnTo>
                    <a:lnTo>
                      <a:pt x="468246" y="115523"/>
                    </a:lnTo>
                    <a:cubicBezTo>
                      <a:pt x="468246" y="115523"/>
                      <a:pt x="468895" y="114875"/>
                      <a:pt x="468895" y="114875"/>
                    </a:cubicBezTo>
                    <a:cubicBezTo>
                      <a:pt x="470192" y="112929"/>
                      <a:pt x="470840" y="110335"/>
                      <a:pt x="470840" y="107741"/>
                    </a:cubicBezTo>
                    <a:cubicBezTo>
                      <a:pt x="468895" y="106444"/>
                      <a:pt x="466949" y="104498"/>
                      <a:pt x="465004" y="102552"/>
                    </a:cubicBezTo>
                    <a:cubicBezTo>
                      <a:pt x="462409" y="103849"/>
                      <a:pt x="460464" y="103849"/>
                      <a:pt x="459815" y="103201"/>
                    </a:cubicBezTo>
                    <a:cubicBezTo>
                      <a:pt x="460464" y="104498"/>
                      <a:pt x="465004" y="106444"/>
                      <a:pt x="465004" y="106444"/>
                    </a:cubicBezTo>
                    <a:cubicBezTo>
                      <a:pt x="465004" y="106444"/>
                      <a:pt x="459815" y="111632"/>
                      <a:pt x="450087" y="104498"/>
                    </a:cubicBezTo>
                    <a:cubicBezTo>
                      <a:pt x="441007" y="98013"/>
                      <a:pt x="431928" y="86339"/>
                      <a:pt x="433874" y="70125"/>
                    </a:cubicBezTo>
                    <a:cubicBezTo>
                      <a:pt x="437116" y="75314"/>
                      <a:pt x="439710" y="75314"/>
                      <a:pt x="441007" y="73368"/>
                    </a:cubicBezTo>
                    <a:cubicBezTo>
                      <a:pt x="438413" y="73368"/>
                      <a:pt x="438413" y="66883"/>
                      <a:pt x="438413" y="66883"/>
                    </a:cubicBezTo>
                    <a:cubicBezTo>
                      <a:pt x="438413" y="66883"/>
                      <a:pt x="442953" y="70774"/>
                      <a:pt x="446196" y="65586"/>
                    </a:cubicBezTo>
                    <a:cubicBezTo>
                      <a:pt x="449438" y="60397"/>
                      <a:pt x="452681" y="51318"/>
                      <a:pt x="463058" y="46129"/>
                    </a:cubicBezTo>
                    <a:cubicBezTo>
                      <a:pt x="463058" y="46129"/>
                      <a:pt x="463706" y="46129"/>
                      <a:pt x="463706" y="45481"/>
                    </a:cubicBezTo>
                    <a:cubicBezTo>
                      <a:pt x="471489" y="40293"/>
                      <a:pt x="488351" y="38347"/>
                      <a:pt x="496782" y="46129"/>
                    </a:cubicBezTo>
                    <a:cubicBezTo>
                      <a:pt x="498079" y="46129"/>
                      <a:pt x="499376" y="46778"/>
                      <a:pt x="501322" y="48075"/>
                    </a:cubicBezTo>
                    <a:cubicBezTo>
                      <a:pt x="502619" y="48724"/>
                      <a:pt x="503916" y="50021"/>
                      <a:pt x="504564" y="50669"/>
                    </a:cubicBezTo>
                    <a:cubicBezTo>
                      <a:pt x="510401" y="55858"/>
                      <a:pt x="512995" y="62343"/>
                      <a:pt x="515590" y="66883"/>
                    </a:cubicBezTo>
                    <a:cubicBezTo>
                      <a:pt x="518832" y="72071"/>
                      <a:pt x="524669" y="72720"/>
                      <a:pt x="524669" y="72720"/>
                    </a:cubicBezTo>
                    <a:cubicBezTo>
                      <a:pt x="524669" y="72720"/>
                      <a:pt x="522075" y="75962"/>
                      <a:pt x="519481" y="75962"/>
                    </a:cubicBezTo>
                    <a:cubicBezTo>
                      <a:pt x="519481" y="76611"/>
                      <a:pt x="524021" y="75962"/>
                      <a:pt x="525966" y="74017"/>
                    </a:cubicBezTo>
                    <a:cubicBezTo>
                      <a:pt x="527912" y="90230"/>
                      <a:pt x="523372" y="96716"/>
                      <a:pt x="514292" y="101904"/>
                    </a:cubicBezTo>
                    <a:cubicBezTo>
                      <a:pt x="505213" y="108389"/>
                      <a:pt x="500024" y="105795"/>
                      <a:pt x="498728" y="105147"/>
                    </a:cubicBezTo>
                    <a:cubicBezTo>
                      <a:pt x="497431" y="106444"/>
                      <a:pt x="496782" y="107741"/>
                      <a:pt x="495485" y="108389"/>
                    </a:cubicBezTo>
                    <a:cubicBezTo>
                      <a:pt x="495485" y="109038"/>
                      <a:pt x="495485" y="110335"/>
                      <a:pt x="496133" y="110983"/>
                    </a:cubicBezTo>
                    <a:cubicBezTo>
                      <a:pt x="496133" y="112929"/>
                      <a:pt x="496782" y="114226"/>
                      <a:pt x="496782" y="116172"/>
                    </a:cubicBezTo>
                    <a:lnTo>
                      <a:pt x="496782" y="116172"/>
                    </a:lnTo>
                    <a:lnTo>
                      <a:pt x="505213" y="122009"/>
                    </a:lnTo>
                    <a:lnTo>
                      <a:pt x="505213" y="122657"/>
                    </a:lnTo>
                    <a:lnTo>
                      <a:pt x="508456" y="124603"/>
                    </a:lnTo>
                    <a:cubicBezTo>
                      <a:pt x="511699" y="125251"/>
                      <a:pt x="515590" y="126548"/>
                      <a:pt x="518832" y="128494"/>
                    </a:cubicBezTo>
                    <a:cubicBezTo>
                      <a:pt x="519481" y="128494"/>
                      <a:pt x="520129" y="129143"/>
                      <a:pt x="520778" y="129791"/>
                    </a:cubicBezTo>
                    <a:cubicBezTo>
                      <a:pt x="521427" y="130440"/>
                      <a:pt x="522075" y="130440"/>
                      <a:pt x="522723" y="131088"/>
                    </a:cubicBezTo>
                    <a:cubicBezTo>
                      <a:pt x="524669" y="131737"/>
                      <a:pt x="526614" y="132385"/>
                      <a:pt x="527264" y="133682"/>
                    </a:cubicBezTo>
                    <a:cubicBezTo>
                      <a:pt x="531803" y="131737"/>
                      <a:pt x="538289" y="143410"/>
                      <a:pt x="539585" y="160272"/>
                    </a:cubicBezTo>
                    <a:cubicBezTo>
                      <a:pt x="540883" y="177783"/>
                      <a:pt x="544774" y="216047"/>
                      <a:pt x="545422" y="234855"/>
                    </a:cubicBezTo>
                    <a:cubicBezTo>
                      <a:pt x="546071" y="253662"/>
                      <a:pt x="547368" y="271822"/>
                      <a:pt x="547368" y="271822"/>
                    </a:cubicBezTo>
                    <a:cubicBezTo>
                      <a:pt x="547368" y="271822"/>
                      <a:pt x="546071" y="271822"/>
                      <a:pt x="543477" y="272470"/>
                    </a:cubicBezTo>
                    <a:cubicBezTo>
                      <a:pt x="543477" y="273119"/>
                      <a:pt x="543477" y="274416"/>
                      <a:pt x="543477" y="275064"/>
                    </a:cubicBezTo>
                    <a:cubicBezTo>
                      <a:pt x="542828" y="275713"/>
                      <a:pt x="541531" y="275713"/>
                      <a:pt x="540883" y="275713"/>
                    </a:cubicBezTo>
                    <a:cubicBezTo>
                      <a:pt x="540883" y="276361"/>
                      <a:pt x="540883" y="277010"/>
                      <a:pt x="540883" y="277010"/>
                    </a:cubicBezTo>
                    <a:cubicBezTo>
                      <a:pt x="540883" y="278307"/>
                      <a:pt x="541531" y="282847"/>
                      <a:pt x="541531" y="286738"/>
                    </a:cubicBezTo>
                    <a:cubicBezTo>
                      <a:pt x="544774" y="288684"/>
                      <a:pt x="546720" y="293872"/>
                      <a:pt x="548017" y="297763"/>
                    </a:cubicBezTo>
                    <a:cubicBezTo>
                      <a:pt x="551259" y="297115"/>
                      <a:pt x="553205" y="296466"/>
                      <a:pt x="553854" y="296466"/>
                    </a:cubicBezTo>
                    <a:cubicBezTo>
                      <a:pt x="557096" y="297763"/>
                      <a:pt x="561636" y="298412"/>
                      <a:pt x="562933" y="302303"/>
                    </a:cubicBezTo>
                    <a:cubicBezTo>
                      <a:pt x="565527" y="308788"/>
                      <a:pt x="568121" y="318516"/>
                      <a:pt x="566176" y="321111"/>
                    </a:cubicBezTo>
                    <a:cubicBezTo>
                      <a:pt x="566176" y="321111"/>
                      <a:pt x="566176" y="321759"/>
                      <a:pt x="565527" y="321759"/>
                    </a:cubicBezTo>
                    <a:cubicBezTo>
                      <a:pt x="568121" y="333433"/>
                      <a:pt x="570067" y="349646"/>
                      <a:pt x="568770" y="350943"/>
                    </a:cubicBezTo>
                    <a:close/>
                    <a:moveTo>
                      <a:pt x="481217" y="473518"/>
                    </a:moveTo>
                    <a:cubicBezTo>
                      <a:pt x="481865" y="469626"/>
                      <a:pt x="482514" y="466384"/>
                      <a:pt x="483163" y="463141"/>
                    </a:cubicBezTo>
                    <a:cubicBezTo>
                      <a:pt x="481865" y="462492"/>
                      <a:pt x="480568" y="462492"/>
                      <a:pt x="479272" y="461844"/>
                    </a:cubicBezTo>
                    <a:cubicBezTo>
                      <a:pt x="479272" y="463141"/>
                      <a:pt x="479920" y="467681"/>
                      <a:pt x="479920" y="468978"/>
                    </a:cubicBezTo>
                    <a:cubicBezTo>
                      <a:pt x="480568" y="468978"/>
                      <a:pt x="481865" y="470923"/>
                      <a:pt x="481217" y="473518"/>
                    </a:cubicBezTo>
                    <a:close/>
                    <a:moveTo>
                      <a:pt x="533749" y="291278"/>
                    </a:moveTo>
                    <a:cubicBezTo>
                      <a:pt x="534397" y="291278"/>
                      <a:pt x="534397" y="291278"/>
                      <a:pt x="534397" y="291278"/>
                    </a:cubicBezTo>
                    <a:cubicBezTo>
                      <a:pt x="534397" y="290629"/>
                      <a:pt x="535046" y="289332"/>
                      <a:pt x="535046" y="288035"/>
                    </a:cubicBezTo>
                    <a:cubicBezTo>
                      <a:pt x="534397" y="288684"/>
                      <a:pt x="533749" y="289981"/>
                      <a:pt x="533749" y="291278"/>
                    </a:cubicBezTo>
                    <a:close/>
                    <a:moveTo>
                      <a:pt x="534397" y="284144"/>
                    </a:moveTo>
                    <a:cubicBezTo>
                      <a:pt x="534397" y="284144"/>
                      <a:pt x="534397" y="284144"/>
                      <a:pt x="534397" y="284144"/>
                    </a:cubicBezTo>
                    <a:cubicBezTo>
                      <a:pt x="533749" y="282847"/>
                      <a:pt x="533100" y="283495"/>
                      <a:pt x="533100" y="285441"/>
                    </a:cubicBezTo>
                    <a:cubicBezTo>
                      <a:pt x="533749" y="285441"/>
                      <a:pt x="534397" y="284792"/>
                      <a:pt x="534397" y="284144"/>
                    </a:cubicBezTo>
                    <a:cubicBezTo>
                      <a:pt x="534397" y="284144"/>
                      <a:pt x="534397" y="284144"/>
                      <a:pt x="534397" y="284144"/>
                    </a:cubicBezTo>
                    <a:close/>
                    <a:moveTo>
                      <a:pt x="475380" y="366508"/>
                    </a:moveTo>
                    <a:cubicBezTo>
                      <a:pt x="476029" y="372994"/>
                      <a:pt x="477974" y="393099"/>
                      <a:pt x="479920" y="412555"/>
                    </a:cubicBezTo>
                    <a:cubicBezTo>
                      <a:pt x="480568" y="396990"/>
                      <a:pt x="481217" y="380776"/>
                      <a:pt x="480568" y="367157"/>
                    </a:cubicBezTo>
                    <a:cubicBezTo>
                      <a:pt x="479920" y="358726"/>
                      <a:pt x="479272" y="336027"/>
                      <a:pt x="478623" y="315922"/>
                    </a:cubicBezTo>
                    <a:cubicBezTo>
                      <a:pt x="477326" y="336676"/>
                      <a:pt x="475380" y="360672"/>
                      <a:pt x="475380" y="366508"/>
                    </a:cubicBezTo>
                    <a:close/>
                    <a:moveTo>
                      <a:pt x="524669" y="238746"/>
                    </a:moveTo>
                    <a:cubicBezTo>
                      <a:pt x="523372" y="229018"/>
                      <a:pt x="522075" y="219938"/>
                      <a:pt x="522075" y="216047"/>
                    </a:cubicBezTo>
                    <a:cubicBezTo>
                      <a:pt x="520778" y="205022"/>
                      <a:pt x="518184" y="173243"/>
                      <a:pt x="517535" y="170001"/>
                    </a:cubicBezTo>
                    <a:cubicBezTo>
                      <a:pt x="516238" y="174540"/>
                      <a:pt x="511050" y="198536"/>
                      <a:pt x="512995" y="206319"/>
                    </a:cubicBezTo>
                    <a:cubicBezTo>
                      <a:pt x="514292" y="210859"/>
                      <a:pt x="520129" y="225775"/>
                      <a:pt x="524669" y="238746"/>
                    </a:cubicBezTo>
                    <a:close/>
                    <a:moveTo>
                      <a:pt x="521427" y="261445"/>
                    </a:moveTo>
                    <a:cubicBezTo>
                      <a:pt x="522723" y="271173"/>
                      <a:pt x="523372" y="280252"/>
                      <a:pt x="522723" y="288684"/>
                    </a:cubicBezTo>
                    <a:cubicBezTo>
                      <a:pt x="522075" y="293872"/>
                      <a:pt x="522075" y="299709"/>
                      <a:pt x="520778" y="305546"/>
                    </a:cubicBezTo>
                    <a:cubicBezTo>
                      <a:pt x="522723" y="304897"/>
                      <a:pt x="525318" y="303600"/>
                      <a:pt x="527912" y="302303"/>
                    </a:cubicBezTo>
                    <a:cubicBezTo>
                      <a:pt x="527912" y="299709"/>
                      <a:pt x="528560" y="296466"/>
                      <a:pt x="529209" y="293223"/>
                    </a:cubicBezTo>
                    <a:cubicBezTo>
                      <a:pt x="527912" y="292575"/>
                      <a:pt x="527264" y="291278"/>
                      <a:pt x="527264" y="289981"/>
                    </a:cubicBezTo>
                    <a:cubicBezTo>
                      <a:pt x="527264" y="288684"/>
                      <a:pt x="527912" y="289332"/>
                      <a:pt x="527912" y="289332"/>
                    </a:cubicBezTo>
                    <a:cubicBezTo>
                      <a:pt x="527912" y="289332"/>
                      <a:pt x="528560" y="289981"/>
                      <a:pt x="529857" y="289981"/>
                    </a:cubicBezTo>
                    <a:cubicBezTo>
                      <a:pt x="529857" y="289981"/>
                      <a:pt x="529857" y="289332"/>
                      <a:pt x="529857" y="289332"/>
                    </a:cubicBezTo>
                    <a:cubicBezTo>
                      <a:pt x="529209" y="286738"/>
                      <a:pt x="529209" y="283495"/>
                      <a:pt x="529209" y="282198"/>
                    </a:cubicBezTo>
                    <a:cubicBezTo>
                      <a:pt x="529209" y="279604"/>
                      <a:pt x="531155" y="276361"/>
                      <a:pt x="531155" y="273767"/>
                    </a:cubicBezTo>
                    <a:cubicBezTo>
                      <a:pt x="531155" y="273767"/>
                      <a:pt x="531155" y="273119"/>
                      <a:pt x="531155" y="272470"/>
                    </a:cubicBezTo>
                    <a:cubicBezTo>
                      <a:pt x="530506" y="272470"/>
                      <a:pt x="530506" y="272470"/>
                      <a:pt x="530506" y="272470"/>
                    </a:cubicBezTo>
                    <a:lnTo>
                      <a:pt x="529857" y="269876"/>
                    </a:lnTo>
                    <a:cubicBezTo>
                      <a:pt x="529209" y="269876"/>
                      <a:pt x="529209" y="269876"/>
                      <a:pt x="528560" y="269227"/>
                    </a:cubicBezTo>
                    <a:cubicBezTo>
                      <a:pt x="527912" y="268579"/>
                      <a:pt x="527264" y="264688"/>
                      <a:pt x="526614" y="258851"/>
                    </a:cubicBezTo>
                    <a:cubicBezTo>
                      <a:pt x="526614" y="260148"/>
                      <a:pt x="524021" y="260796"/>
                      <a:pt x="521427" y="261445"/>
                    </a:cubicBezTo>
                    <a:close/>
                    <a:moveTo>
                      <a:pt x="542180" y="288684"/>
                    </a:moveTo>
                    <a:cubicBezTo>
                      <a:pt x="542180" y="289981"/>
                      <a:pt x="542180" y="290629"/>
                      <a:pt x="542180" y="290629"/>
                    </a:cubicBezTo>
                    <a:cubicBezTo>
                      <a:pt x="541531" y="292575"/>
                      <a:pt x="536343" y="294520"/>
                      <a:pt x="533749" y="295169"/>
                    </a:cubicBezTo>
                    <a:cubicBezTo>
                      <a:pt x="533100" y="295169"/>
                      <a:pt x="533100" y="295169"/>
                      <a:pt x="532452" y="295169"/>
                    </a:cubicBezTo>
                    <a:cubicBezTo>
                      <a:pt x="531803" y="297763"/>
                      <a:pt x="531803" y="299709"/>
                      <a:pt x="531155" y="302303"/>
                    </a:cubicBezTo>
                    <a:cubicBezTo>
                      <a:pt x="536343" y="300357"/>
                      <a:pt x="541531" y="298412"/>
                      <a:pt x="545422" y="297115"/>
                    </a:cubicBezTo>
                    <a:cubicBezTo>
                      <a:pt x="544774" y="293223"/>
                      <a:pt x="543477" y="290629"/>
                      <a:pt x="542180" y="288684"/>
                    </a:cubicBezTo>
                    <a:close/>
                    <a:moveTo>
                      <a:pt x="502619" y="100607"/>
                    </a:moveTo>
                    <a:cubicBezTo>
                      <a:pt x="501970" y="101255"/>
                      <a:pt x="500673" y="101904"/>
                      <a:pt x="499376" y="101904"/>
                    </a:cubicBezTo>
                    <a:cubicBezTo>
                      <a:pt x="498728" y="102552"/>
                      <a:pt x="498728" y="103201"/>
                      <a:pt x="498079" y="103201"/>
                    </a:cubicBezTo>
                    <a:cubicBezTo>
                      <a:pt x="499376" y="103201"/>
                      <a:pt x="502619" y="101904"/>
                      <a:pt x="502619" y="100607"/>
                    </a:cubicBezTo>
                    <a:close/>
                    <a:moveTo>
                      <a:pt x="447493" y="200482"/>
                    </a:moveTo>
                    <a:cubicBezTo>
                      <a:pt x="447493" y="190105"/>
                      <a:pt x="443602" y="172595"/>
                      <a:pt x="442953" y="169352"/>
                    </a:cubicBezTo>
                    <a:cubicBezTo>
                      <a:pt x="442953" y="169352"/>
                      <a:pt x="442953" y="168704"/>
                      <a:pt x="442953" y="168055"/>
                    </a:cubicBezTo>
                    <a:cubicBezTo>
                      <a:pt x="439710" y="176486"/>
                      <a:pt x="435819" y="193997"/>
                      <a:pt x="435170" y="195294"/>
                    </a:cubicBezTo>
                    <a:cubicBezTo>
                      <a:pt x="434522" y="196591"/>
                      <a:pt x="440359" y="198536"/>
                      <a:pt x="447493" y="200482"/>
                    </a:cubicBezTo>
                    <a:close/>
                    <a:moveTo>
                      <a:pt x="479920" y="483246"/>
                    </a:moveTo>
                    <a:cubicBezTo>
                      <a:pt x="479920" y="483246"/>
                      <a:pt x="479920" y="483246"/>
                      <a:pt x="479920" y="483246"/>
                    </a:cubicBezTo>
                    <a:cubicBezTo>
                      <a:pt x="479920" y="483246"/>
                      <a:pt x="479920" y="483246"/>
                      <a:pt x="479920" y="483246"/>
                    </a:cubicBezTo>
                    <a:cubicBezTo>
                      <a:pt x="479920" y="483246"/>
                      <a:pt x="479920" y="483246"/>
                      <a:pt x="479920" y="483246"/>
                    </a:cubicBezTo>
                    <a:close/>
                    <a:moveTo>
                      <a:pt x="502619" y="175189"/>
                    </a:moveTo>
                    <a:cubicBezTo>
                      <a:pt x="503267" y="173243"/>
                      <a:pt x="501970" y="171946"/>
                      <a:pt x="500024" y="171298"/>
                    </a:cubicBezTo>
                    <a:lnTo>
                      <a:pt x="460464" y="162218"/>
                    </a:lnTo>
                    <a:cubicBezTo>
                      <a:pt x="458518" y="161570"/>
                      <a:pt x="457221" y="162867"/>
                      <a:pt x="456573" y="164812"/>
                    </a:cubicBezTo>
                    <a:lnTo>
                      <a:pt x="441007" y="229666"/>
                    </a:lnTo>
                    <a:cubicBezTo>
                      <a:pt x="440359" y="231612"/>
                      <a:pt x="441656" y="232909"/>
                      <a:pt x="443602" y="233558"/>
                    </a:cubicBezTo>
                    <a:lnTo>
                      <a:pt x="483163" y="243286"/>
                    </a:lnTo>
                    <a:cubicBezTo>
                      <a:pt x="485108" y="243934"/>
                      <a:pt x="486405" y="242637"/>
                      <a:pt x="487054" y="240692"/>
                    </a:cubicBezTo>
                    <a:lnTo>
                      <a:pt x="502619" y="175189"/>
                    </a:lnTo>
                    <a:close/>
                    <a:moveTo>
                      <a:pt x="499376" y="214750"/>
                    </a:moveTo>
                    <a:cubicBezTo>
                      <a:pt x="498079" y="214101"/>
                      <a:pt x="489000" y="210859"/>
                      <a:pt x="488351" y="210859"/>
                    </a:cubicBezTo>
                    <a:cubicBezTo>
                      <a:pt x="487702" y="210859"/>
                      <a:pt x="491594" y="210859"/>
                      <a:pt x="492242" y="211507"/>
                    </a:cubicBezTo>
                    <a:cubicBezTo>
                      <a:pt x="494188" y="212156"/>
                      <a:pt x="495485" y="212156"/>
                      <a:pt x="496133" y="212804"/>
                    </a:cubicBezTo>
                    <a:cubicBezTo>
                      <a:pt x="498079" y="213453"/>
                      <a:pt x="500024" y="212804"/>
                      <a:pt x="497431" y="211507"/>
                    </a:cubicBezTo>
                    <a:cubicBezTo>
                      <a:pt x="494836" y="210210"/>
                      <a:pt x="493539" y="209562"/>
                      <a:pt x="492242" y="208913"/>
                    </a:cubicBezTo>
                    <a:cubicBezTo>
                      <a:pt x="490945" y="208913"/>
                      <a:pt x="488351" y="208265"/>
                      <a:pt x="485108" y="208265"/>
                    </a:cubicBezTo>
                    <a:cubicBezTo>
                      <a:pt x="483811" y="208265"/>
                      <a:pt x="476677" y="209562"/>
                      <a:pt x="474083" y="208913"/>
                    </a:cubicBezTo>
                    <a:cubicBezTo>
                      <a:pt x="473434" y="208913"/>
                      <a:pt x="472786" y="208913"/>
                      <a:pt x="472137" y="208913"/>
                    </a:cubicBezTo>
                    <a:lnTo>
                      <a:pt x="472137" y="207616"/>
                    </a:lnTo>
                    <a:lnTo>
                      <a:pt x="468895" y="206319"/>
                    </a:lnTo>
                    <a:cubicBezTo>
                      <a:pt x="468895" y="205670"/>
                      <a:pt x="469543" y="205022"/>
                      <a:pt x="469543" y="205022"/>
                    </a:cubicBezTo>
                    <a:cubicBezTo>
                      <a:pt x="469543" y="205022"/>
                      <a:pt x="442305" y="196591"/>
                      <a:pt x="442305" y="193348"/>
                    </a:cubicBezTo>
                    <a:cubicBezTo>
                      <a:pt x="441656" y="190105"/>
                      <a:pt x="443602" y="170649"/>
                      <a:pt x="443602" y="166109"/>
                    </a:cubicBezTo>
                    <a:cubicBezTo>
                      <a:pt x="443602" y="162218"/>
                      <a:pt x="431928" y="131088"/>
                      <a:pt x="431928" y="131088"/>
                    </a:cubicBezTo>
                    <a:cubicBezTo>
                      <a:pt x="428037" y="129791"/>
                      <a:pt x="424794" y="127197"/>
                      <a:pt x="420903" y="142113"/>
                    </a:cubicBezTo>
                    <a:cubicBezTo>
                      <a:pt x="417011" y="157030"/>
                      <a:pt x="409878" y="206967"/>
                      <a:pt x="413769" y="211507"/>
                    </a:cubicBezTo>
                    <a:cubicBezTo>
                      <a:pt x="417660" y="216047"/>
                      <a:pt x="457221" y="229018"/>
                      <a:pt x="463058" y="229666"/>
                    </a:cubicBezTo>
                    <a:cubicBezTo>
                      <a:pt x="463706" y="227721"/>
                      <a:pt x="464355" y="225127"/>
                      <a:pt x="465004" y="222532"/>
                    </a:cubicBezTo>
                    <a:lnTo>
                      <a:pt x="468246" y="223181"/>
                    </a:lnTo>
                    <a:lnTo>
                      <a:pt x="468895" y="219938"/>
                    </a:lnTo>
                    <a:cubicBezTo>
                      <a:pt x="471489" y="220587"/>
                      <a:pt x="473434" y="220587"/>
                      <a:pt x="475380" y="220587"/>
                    </a:cubicBezTo>
                    <a:cubicBezTo>
                      <a:pt x="479920" y="219938"/>
                      <a:pt x="484460" y="219290"/>
                      <a:pt x="489000" y="220587"/>
                    </a:cubicBezTo>
                    <a:cubicBezTo>
                      <a:pt x="493539" y="221884"/>
                      <a:pt x="494188" y="221884"/>
                      <a:pt x="494836" y="221235"/>
                    </a:cubicBezTo>
                    <a:cubicBezTo>
                      <a:pt x="495485" y="220587"/>
                      <a:pt x="492242" y="219938"/>
                      <a:pt x="489648" y="218641"/>
                    </a:cubicBezTo>
                    <a:cubicBezTo>
                      <a:pt x="487054" y="217344"/>
                      <a:pt x="481865" y="217344"/>
                      <a:pt x="482514" y="216696"/>
                    </a:cubicBezTo>
                    <a:cubicBezTo>
                      <a:pt x="483811" y="216696"/>
                      <a:pt x="493539" y="219290"/>
                      <a:pt x="494836" y="219290"/>
                    </a:cubicBezTo>
                    <a:cubicBezTo>
                      <a:pt x="496133" y="219290"/>
                      <a:pt x="500024" y="219290"/>
                      <a:pt x="498079" y="217993"/>
                    </a:cubicBezTo>
                    <a:cubicBezTo>
                      <a:pt x="496782" y="216696"/>
                      <a:pt x="487054" y="213453"/>
                      <a:pt x="485757" y="212804"/>
                    </a:cubicBezTo>
                    <a:cubicBezTo>
                      <a:pt x="484460" y="212156"/>
                      <a:pt x="497431" y="216047"/>
                      <a:pt x="498728" y="216047"/>
                    </a:cubicBezTo>
                    <a:cubicBezTo>
                      <a:pt x="501970" y="216696"/>
                      <a:pt x="501322" y="216047"/>
                      <a:pt x="499376" y="214750"/>
                    </a:cubicBezTo>
                    <a:close/>
                    <a:moveTo>
                      <a:pt x="478623" y="509187"/>
                    </a:moveTo>
                    <a:cubicBezTo>
                      <a:pt x="478623" y="509187"/>
                      <a:pt x="478623" y="509187"/>
                      <a:pt x="478623" y="509187"/>
                    </a:cubicBezTo>
                    <a:cubicBezTo>
                      <a:pt x="478623" y="508539"/>
                      <a:pt x="478623" y="508539"/>
                      <a:pt x="478623" y="509187"/>
                    </a:cubicBezTo>
                    <a:close/>
                    <a:moveTo>
                      <a:pt x="504564" y="550694"/>
                    </a:moveTo>
                    <a:cubicBezTo>
                      <a:pt x="506510" y="557828"/>
                      <a:pt x="512347" y="589606"/>
                      <a:pt x="514292" y="615548"/>
                    </a:cubicBezTo>
                    <a:lnTo>
                      <a:pt x="481865" y="615548"/>
                    </a:lnTo>
                    <a:cubicBezTo>
                      <a:pt x="481865" y="609711"/>
                      <a:pt x="481217" y="604523"/>
                      <a:pt x="481217" y="598686"/>
                    </a:cubicBezTo>
                    <a:cubicBezTo>
                      <a:pt x="480568" y="604523"/>
                      <a:pt x="479920" y="609711"/>
                      <a:pt x="479272" y="615548"/>
                    </a:cubicBezTo>
                    <a:lnTo>
                      <a:pt x="450087" y="615548"/>
                    </a:lnTo>
                    <a:cubicBezTo>
                      <a:pt x="452033" y="590255"/>
                      <a:pt x="454627" y="554585"/>
                      <a:pt x="459167" y="539020"/>
                    </a:cubicBezTo>
                    <a:cubicBezTo>
                      <a:pt x="460464" y="538372"/>
                      <a:pt x="461761" y="537723"/>
                      <a:pt x="463058" y="537723"/>
                    </a:cubicBezTo>
                    <a:cubicBezTo>
                      <a:pt x="462409" y="534480"/>
                      <a:pt x="461761" y="531886"/>
                      <a:pt x="460464" y="529292"/>
                    </a:cubicBezTo>
                    <a:cubicBezTo>
                      <a:pt x="460464" y="529292"/>
                      <a:pt x="459167" y="525401"/>
                      <a:pt x="457221" y="519564"/>
                    </a:cubicBezTo>
                    <a:cubicBezTo>
                      <a:pt x="454627" y="512430"/>
                      <a:pt x="457221" y="502053"/>
                      <a:pt x="458518" y="499459"/>
                    </a:cubicBezTo>
                    <a:cubicBezTo>
                      <a:pt x="460464" y="496865"/>
                      <a:pt x="464355" y="495568"/>
                      <a:pt x="472137" y="500756"/>
                    </a:cubicBezTo>
                    <a:cubicBezTo>
                      <a:pt x="474083" y="502053"/>
                      <a:pt x="475380" y="506593"/>
                      <a:pt x="476677" y="509187"/>
                    </a:cubicBezTo>
                    <a:cubicBezTo>
                      <a:pt x="476677" y="510484"/>
                      <a:pt x="478623" y="520212"/>
                      <a:pt x="478623" y="518267"/>
                    </a:cubicBezTo>
                    <a:cubicBezTo>
                      <a:pt x="478623" y="513727"/>
                      <a:pt x="483811" y="502053"/>
                      <a:pt x="492242" y="502702"/>
                    </a:cubicBezTo>
                    <a:cubicBezTo>
                      <a:pt x="501322" y="502702"/>
                      <a:pt x="505213" y="517618"/>
                      <a:pt x="501322" y="527346"/>
                    </a:cubicBezTo>
                    <a:cubicBezTo>
                      <a:pt x="501322" y="527346"/>
                      <a:pt x="501322" y="527346"/>
                      <a:pt x="501322" y="527346"/>
                    </a:cubicBezTo>
                    <a:cubicBezTo>
                      <a:pt x="500024" y="533183"/>
                      <a:pt x="500024" y="540966"/>
                      <a:pt x="500673" y="548100"/>
                    </a:cubicBezTo>
                    <a:cubicBezTo>
                      <a:pt x="503267" y="547451"/>
                      <a:pt x="503916" y="548748"/>
                      <a:pt x="504564" y="550694"/>
                    </a:cubicBezTo>
                    <a:close/>
                    <a:moveTo>
                      <a:pt x="485108" y="546803"/>
                    </a:moveTo>
                    <a:cubicBezTo>
                      <a:pt x="484460" y="543560"/>
                      <a:pt x="483811" y="540966"/>
                      <a:pt x="483163" y="537074"/>
                    </a:cubicBezTo>
                    <a:cubicBezTo>
                      <a:pt x="483163" y="539669"/>
                      <a:pt x="481865" y="543560"/>
                      <a:pt x="481865" y="544857"/>
                    </a:cubicBezTo>
                    <a:cubicBezTo>
                      <a:pt x="481865" y="546154"/>
                      <a:pt x="483811" y="547451"/>
                      <a:pt x="485108" y="546803"/>
                    </a:cubicBezTo>
                    <a:close/>
                    <a:moveTo>
                      <a:pt x="718583" y="267282"/>
                    </a:moveTo>
                    <a:lnTo>
                      <a:pt x="719880" y="271173"/>
                    </a:lnTo>
                    <a:lnTo>
                      <a:pt x="716637" y="271173"/>
                    </a:lnTo>
                    <a:cubicBezTo>
                      <a:pt x="717934" y="278955"/>
                      <a:pt x="719880" y="288035"/>
                      <a:pt x="718583" y="289981"/>
                    </a:cubicBezTo>
                    <a:cubicBezTo>
                      <a:pt x="716637" y="292575"/>
                      <a:pt x="713394" y="297763"/>
                      <a:pt x="712098" y="298412"/>
                    </a:cubicBezTo>
                    <a:cubicBezTo>
                      <a:pt x="710152" y="299709"/>
                      <a:pt x="703018" y="304249"/>
                      <a:pt x="701720" y="302951"/>
                    </a:cubicBezTo>
                    <a:cubicBezTo>
                      <a:pt x="700424" y="301006"/>
                      <a:pt x="708855" y="295169"/>
                      <a:pt x="708855" y="295169"/>
                    </a:cubicBezTo>
                    <a:cubicBezTo>
                      <a:pt x="708855" y="295169"/>
                      <a:pt x="710152" y="287386"/>
                      <a:pt x="710152" y="286089"/>
                    </a:cubicBezTo>
                    <a:cubicBezTo>
                      <a:pt x="710152" y="284144"/>
                      <a:pt x="706261" y="277658"/>
                      <a:pt x="706261" y="281550"/>
                    </a:cubicBezTo>
                    <a:cubicBezTo>
                      <a:pt x="706261" y="285441"/>
                      <a:pt x="706261" y="293223"/>
                      <a:pt x="704963" y="293223"/>
                    </a:cubicBezTo>
                    <a:cubicBezTo>
                      <a:pt x="701720" y="293223"/>
                      <a:pt x="701072" y="286089"/>
                      <a:pt x="701072" y="282847"/>
                    </a:cubicBezTo>
                    <a:cubicBezTo>
                      <a:pt x="700424" y="280252"/>
                      <a:pt x="699127" y="277010"/>
                      <a:pt x="699127" y="271822"/>
                    </a:cubicBezTo>
                    <a:lnTo>
                      <a:pt x="697181" y="271822"/>
                    </a:lnTo>
                    <a:lnTo>
                      <a:pt x="697829" y="267930"/>
                    </a:lnTo>
                    <a:cubicBezTo>
                      <a:pt x="697829" y="267930"/>
                      <a:pt x="697181" y="267930"/>
                      <a:pt x="697181" y="267930"/>
                    </a:cubicBezTo>
                    <a:cubicBezTo>
                      <a:pt x="697181" y="269227"/>
                      <a:pt x="697181" y="270524"/>
                      <a:pt x="697181" y="271822"/>
                    </a:cubicBezTo>
                    <a:lnTo>
                      <a:pt x="690696" y="271822"/>
                    </a:lnTo>
                    <a:cubicBezTo>
                      <a:pt x="690696" y="290629"/>
                      <a:pt x="689399" y="310734"/>
                      <a:pt x="687453" y="328245"/>
                    </a:cubicBezTo>
                    <a:cubicBezTo>
                      <a:pt x="687453" y="328245"/>
                      <a:pt x="687453" y="328245"/>
                      <a:pt x="687453" y="328245"/>
                    </a:cubicBezTo>
                    <a:cubicBezTo>
                      <a:pt x="686156" y="373642"/>
                      <a:pt x="686804" y="369751"/>
                      <a:pt x="686804" y="369751"/>
                    </a:cubicBezTo>
                    <a:cubicBezTo>
                      <a:pt x="686804" y="369751"/>
                      <a:pt x="686804" y="369751"/>
                      <a:pt x="686804" y="370400"/>
                    </a:cubicBezTo>
                    <a:lnTo>
                      <a:pt x="686804" y="370400"/>
                    </a:lnTo>
                    <a:cubicBezTo>
                      <a:pt x="686804" y="370400"/>
                      <a:pt x="686804" y="378182"/>
                      <a:pt x="686156" y="389207"/>
                    </a:cubicBezTo>
                    <a:cubicBezTo>
                      <a:pt x="684858" y="417095"/>
                      <a:pt x="681616" y="468329"/>
                      <a:pt x="676428" y="492325"/>
                    </a:cubicBezTo>
                    <a:cubicBezTo>
                      <a:pt x="676428" y="492325"/>
                      <a:pt x="676428" y="492325"/>
                      <a:pt x="676428" y="492325"/>
                    </a:cubicBezTo>
                    <a:cubicBezTo>
                      <a:pt x="676428" y="492325"/>
                      <a:pt x="676428" y="492325"/>
                      <a:pt x="676428" y="492325"/>
                    </a:cubicBezTo>
                    <a:cubicBezTo>
                      <a:pt x="676428" y="492325"/>
                      <a:pt x="676428" y="492325"/>
                      <a:pt x="675779" y="492325"/>
                    </a:cubicBezTo>
                    <a:cubicBezTo>
                      <a:pt x="673185" y="492974"/>
                      <a:pt x="671239" y="492974"/>
                      <a:pt x="668645" y="492325"/>
                    </a:cubicBezTo>
                    <a:cubicBezTo>
                      <a:pt x="669943" y="497513"/>
                      <a:pt x="671888" y="502053"/>
                      <a:pt x="674482" y="505296"/>
                    </a:cubicBezTo>
                    <a:cubicBezTo>
                      <a:pt x="682913" y="516321"/>
                      <a:pt x="683562" y="528643"/>
                      <a:pt x="671239" y="529941"/>
                    </a:cubicBezTo>
                    <a:cubicBezTo>
                      <a:pt x="661511" y="531238"/>
                      <a:pt x="642055" y="528643"/>
                      <a:pt x="645298" y="509187"/>
                    </a:cubicBezTo>
                    <a:cubicBezTo>
                      <a:pt x="645298" y="509187"/>
                      <a:pt x="645298" y="508539"/>
                      <a:pt x="645298" y="508539"/>
                    </a:cubicBezTo>
                    <a:cubicBezTo>
                      <a:pt x="642703" y="505296"/>
                      <a:pt x="640758" y="501405"/>
                      <a:pt x="639461" y="497513"/>
                    </a:cubicBezTo>
                    <a:cubicBezTo>
                      <a:pt x="638812" y="496216"/>
                      <a:pt x="638812" y="494919"/>
                      <a:pt x="638812" y="493622"/>
                    </a:cubicBezTo>
                    <a:cubicBezTo>
                      <a:pt x="636218" y="494271"/>
                      <a:pt x="634273" y="494271"/>
                      <a:pt x="634273" y="494271"/>
                    </a:cubicBezTo>
                    <a:cubicBezTo>
                      <a:pt x="634273" y="494271"/>
                      <a:pt x="632975" y="488434"/>
                      <a:pt x="634273" y="460547"/>
                    </a:cubicBezTo>
                    <a:cubicBezTo>
                      <a:pt x="635570" y="434605"/>
                      <a:pt x="638812" y="399584"/>
                      <a:pt x="638812" y="374291"/>
                    </a:cubicBezTo>
                    <a:cubicBezTo>
                      <a:pt x="638812" y="361969"/>
                      <a:pt x="638164" y="346404"/>
                      <a:pt x="637516" y="331487"/>
                    </a:cubicBezTo>
                    <a:cubicBezTo>
                      <a:pt x="633624" y="354186"/>
                      <a:pt x="630381" y="378831"/>
                      <a:pt x="630381" y="385965"/>
                    </a:cubicBezTo>
                    <a:cubicBezTo>
                      <a:pt x="631030" y="399584"/>
                      <a:pt x="632975" y="474166"/>
                      <a:pt x="632975" y="474166"/>
                    </a:cubicBezTo>
                    <a:cubicBezTo>
                      <a:pt x="632975" y="474166"/>
                      <a:pt x="632327" y="474166"/>
                      <a:pt x="631030" y="474815"/>
                    </a:cubicBezTo>
                    <a:cubicBezTo>
                      <a:pt x="632327" y="479354"/>
                      <a:pt x="632975" y="483246"/>
                      <a:pt x="632975" y="486488"/>
                    </a:cubicBezTo>
                    <a:cubicBezTo>
                      <a:pt x="633624" y="488434"/>
                      <a:pt x="633624" y="491677"/>
                      <a:pt x="633624" y="493622"/>
                    </a:cubicBezTo>
                    <a:cubicBezTo>
                      <a:pt x="632975" y="496865"/>
                      <a:pt x="630381" y="503999"/>
                      <a:pt x="621950" y="505945"/>
                    </a:cubicBezTo>
                    <a:cubicBezTo>
                      <a:pt x="613519" y="507890"/>
                      <a:pt x="607034" y="502702"/>
                      <a:pt x="604439" y="498811"/>
                    </a:cubicBezTo>
                    <a:cubicBezTo>
                      <a:pt x="602494" y="496216"/>
                      <a:pt x="602494" y="491677"/>
                      <a:pt x="602494" y="488434"/>
                    </a:cubicBezTo>
                    <a:cubicBezTo>
                      <a:pt x="602494" y="485191"/>
                      <a:pt x="603143" y="481300"/>
                      <a:pt x="603143" y="477409"/>
                    </a:cubicBezTo>
                    <a:cubicBezTo>
                      <a:pt x="600548" y="477409"/>
                      <a:pt x="597306" y="476760"/>
                      <a:pt x="594063" y="476760"/>
                    </a:cubicBezTo>
                    <a:cubicBezTo>
                      <a:pt x="590820" y="440442"/>
                      <a:pt x="593414" y="409961"/>
                      <a:pt x="592118" y="379479"/>
                    </a:cubicBezTo>
                    <a:cubicBezTo>
                      <a:pt x="592118" y="379479"/>
                      <a:pt x="592118" y="379479"/>
                      <a:pt x="592118" y="379479"/>
                    </a:cubicBezTo>
                    <a:lnTo>
                      <a:pt x="592118" y="379479"/>
                    </a:lnTo>
                    <a:cubicBezTo>
                      <a:pt x="586929" y="381425"/>
                      <a:pt x="573310" y="384667"/>
                      <a:pt x="572661" y="384019"/>
                    </a:cubicBezTo>
                    <a:lnTo>
                      <a:pt x="548017" y="369103"/>
                    </a:lnTo>
                    <a:cubicBezTo>
                      <a:pt x="548017" y="369103"/>
                      <a:pt x="547368" y="368454"/>
                      <a:pt x="547368" y="367805"/>
                    </a:cubicBezTo>
                    <a:lnTo>
                      <a:pt x="549313" y="336027"/>
                    </a:lnTo>
                    <a:cubicBezTo>
                      <a:pt x="545422" y="333433"/>
                      <a:pt x="538937" y="327596"/>
                      <a:pt x="538937" y="327596"/>
                    </a:cubicBezTo>
                    <a:cubicBezTo>
                      <a:pt x="538937" y="327596"/>
                      <a:pt x="540883" y="309437"/>
                      <a:pt x="542180" y="301006"/>
                    </a:cubicBezTo>
                    <a:cubicBezTo>
                      <a:pt x="543477" y="292575"/>
                      <a:pt x="557745" y="293223"/>
                      <a:pt x="557745" y="293223"/>
                    </a:cubicBezTo>
                    <a:lnTo>
                      <a:pt x="562284" y="293872"/>
                    </a:lnTo>
                    <a:cubicBezTo>
                      <a:pt x="562284" y="293223"/>
                      <a:pt x="562933" y="291926"/>
                      <a:pt x="562933" y="291278"/>
                    </a:cubicBezTo>
                    <a:cubicBezTo>
                      <a:pt x="560339" y="289332"/>
                      <a:pt x="558393" y="288035"/>
                      <a:pt x="558393" y="285441"/>
                    </a:cubicBezTo>
                    <a:cubicBezTo>
                      <a:pt x="557745" y="282198"/>
                      <a:pt x="560987" y="275713"/>
                      <a:pt x="564230" y="271173"/>
                    </a:cubicBezTo>
                    <a:lnTo>
                      <a:pt x="561636" y="271173"/>
                    </a:lnTo>
                    <a:lnTo>
                      <a:pt x="561636" y="264688"/>
                    </a:lnTo>
                    <a:cubicBezTo>
                      <a:pt x="559691" y="264688"/>
                      <a:pt x="558393" y="264688"/>
                      <a:pt x="558393" y="264688"/>
                    </a:cubicBezTo>
                    <a:cubicBezTo>
                      <a:pt x="558393" y="264688"/>
                      <a:pt x="558393" y="236152"/>
                      <a:pt x="560339" y="218641"/>
                    </a:cubicBezTo>
                    <a:cubicBezTo>
                      <a:pt x="562284" y="201779"/>
                      <a:pt x="562284" y="136925"/>
                      <a:pt x="574607" y="102552"/>
                    </a:cubicBezTo>
                    <a:cubicBezTo>
                      <a:pt x="574607" y="102552"/>
                      <a:pt x="574607" y="102552"/>
                      <a:pt x="574607" y="102552"/>
                    </a:cubicBezTo>
                    <a:cubicBezTo>
                      <a:pt x="575904" y="98661"/>
                      <a:pt x="578498" y="96067"/>
                      <a:pt x="582390" y="95418"/>
                    </a:cubicBezTo>
                    <a:cubicBezTo>
                      <a:pt x="593414" y="93473"/>
                      <a:pt x="596009" y="90879"/>
                      <a:pt x="612222" y="83096"/>
                    </a:cubicBezTo>
                    <a:cubicBezTo>
                      <a:pt x="614817" y="80502"/>
                      <a:pt x="620653" y="75314"/>
                      <a:pt x="620653" y="75314"/>
                    </a:cubicBezTo>
                    <a:cubicBezTo>
                      <a:pt x="620653" y="75314"/>
                      <a:pt x="620653" y="75314"/>
                      <a:pt x="620653" y="75962"/>
                    </a:cubicBezTo>
                    <a:cubicBezTo>
                      <a:pt x="621302" y="75314"/>
                      <a:pt x="621302" y="75314"/>
                      <a:pt x="621950" y="74665"/>
                    </a:cubicBezTo>
                    <a:cubicBezTo>
                      <a:pt x="622599" y="72071"/>
                      <a:pt x="622599" y="70125"/>
                      <a:pt x="623247" y="68180"/>
                    </a:cubicBezTo>
                    <a:cubicBezTo>
                      <a:pt x="620004" y="64937"/>
                      <a:pt x="617410" y="60397"/>
                      <a:pt x="616113" y="53912"/>
                    </a:cubicBezTo>
                    <a:cubicBezTo>
                      <a:pt x="615465" y="53912"/>
                      <a:pt x="614817" y="53263"/>
                      <a:pt x="613519" y="52615"/>
                    </a:cubicBezTo>
                    <a:cubicBezTo>
                      <a:pt x="611574" y="50669"/>
                      <a:pt x="609628" y="44184"/>
                      <a:pt x="610276" y="40293"/>
                    </a:cubicBezTo>
                    <a:lnTo>
                      <a:pt x="610276" y="40293"/>
                    </a:lnTo>
                    <a:cubicBezTo>
                      <a:pt x="610276" y="40293"/>
                      <a:pt x="608980" y="38995"/>
                      <a:pt x="607682" y="34456"/>
                    </a:cubicBezTo>
                    <a:cubicBezTo>
                      <a:pt x="607034" y="29916"/>
                      <a:pt x="607034" y="23431"/>
                      <a:pt x="610925" y="16297"/>
                    </a:cubicBezTo>
                    <a:cubicBezTo>
                      <a:pt x="614167" y="9163"/>
                      <a:pt x="617410" y="7217"/>
                      <a:pt x="621950" y="4623"/>
                    </a:cubicBezTo>
                    <a:cubicBezTo>
                      <a:pt x="624545" y="3326"/>
                      <a:pt x="627138" y="2677"/>
                      <a:pt x="629084" y="2677"/>
                    </a:cubicBezTo>
                    <a:cubicBezTo>
                      <a:pt x="629084" y="2677"/>
                      <a:pt x="629084" y="2677"/>
                      <a:pt x="629084" y="2677"/>
                    </a:cubicBezTo>
                    <a:cubicBezTo>
                      <a:pt x="629733" y="83"/>
                      <a:pt x="634273" y="83"/>
                      <a:pt x="638812" y="83"/>
                    </a:cubicBezTo>
                    <a:cubicBezTo>
                      <a:pt x="643352" y="-565"/>
                      <a:pt x="657620" y="2677"/>
                      <a:pt x="661511" y="6568"/>
                    </a:cubicBezTo>
                    <a:cubicBezTo>
                      <a:pt x="665402" y="10460"/>
                      <a:pt x="663457" y="10460"/>
                      <a:pt x="664754" y="14351"/>
                    </a:cubicBezTo>
                    <a:cubicBezTo>
                      <a:pt x="666051" y="18242"/>
                      <a:pt x="668645" y="18242"/>
                      <a:pt x="669943" y="26673"/>
                    </a:cubicBezTo>
                    <a:cubicBezTo>
                      <a:pt x="671239" y="34456"/>
                      <a:pt x="665402" y="41590"/>
                      <a:pt x="664754" y="42238"/>
                    </a:cubicBezTo>
                    <a:cubicBezTo>
                      <a:pt x="664754" y="46129"/>
                      <a:pt x="662808" y="51318"/>
                      <a:pt x="661511" y="52615"/>
                    </a:cubicBezTo>
                    <a:cubicBezTo>
                      <a:pt x="660863" y="53263"/>
                      <a:pt x="660214" y="53912"/>
                      <a:pt x="659565" y="53912"/>
                    </a:cubicBezTo>
                    <a:cubicBezTo>
                      <a:pt x="658269" y="60397"/>
                      <a:pt x="656972" y="64937"/>
                      <a:pt x="653080" y="68180"/>
                    </a:cubicBezTo>
                    <a:cubicBezTo>
                      <a:pt x="653729" y="70125"/>
                      <a:pt x="653729" y="72720"/>
                      <a:pt x="654377" y="75314"/>
                    </a:cubicBezTo>
                    <a:lnTo>
                      <a:pt x="654377" y="75314"/>
                    </a:lnTo>
                    <a:cubicBezTo>
                      <a:pt x="654377" y="75314"/>
                      <a:pt x="655026" y="74665"/>
                      <a:pt x="655026" y="74665"/>
                    </a:cubicBezTo>
                    <a:lnTo>
                      <a:pt x="656972" y="76611"/>
                    </a:lnTo>
                    <a:cubicBezTo>
                      <a:pt x="656972" y="75314"/>
                      <a:pt x="656972" y="74665"/>
                      <a:pt x="656972" y="74665"/>
                    </a:cubicBezTo>
                    <a:cubicBezTo>
                      <a:pt x="656972" y="74017"/>
                      <a:pt x="666700" y="83096"/>
                      <a:pt x="666700" y="83096"/>
                    </a:cubicBezTo>
                    <a:lnTo>
                      <a:pt x="666700" y="83745"/>
                    </a:lnTo>
                    <a:cubicBezTo>
                      <a:pt x="679021" y="89582"/>
                      <a:pt x="684858" y="90879"/>
                      <a:pt x="695235" y="95418"/>
                    </a:cubicBezTo>
                    <a:cubicBezTo>
                      <a:pt x="697829" y="96716"/>
                      <a:pt x="699127" y="98661"/>
                      <a:pt x="700424" y="100607"/>
                    </a:cubicBezTo>
                    <a:cubicBezTo>
                      <a:pt x="709503" y="114875"/>
                      <a:pt x="710800" y="142113"/>
                      <a:pt x="716637" y="194645"/>
                    </a:cubicBezTo>
                    <a:cubicBezTo>
                      <a:pt x="717286" y="201131"/>
                      <a:pt x="717934" y="222532"/>
                      <a:pt x="718583" y="260796"/>
                    </a:cubicBezTo>
                    <a:cubicBezTo>
                      <a:pt x="721826" y="265985"/>
                      <a:pt x="720528" y="266633"/>
                      <a:pt x="718583" y="267282"/>
                    </a:cubicBezTo>
                    <a:close/>
                    <a:moveTo>
                      <a:pt x="594711" y="193348"/>
                    </a:moveTo>
                    <a:cubicBezTo>
                      <a:pt x="594711" y="190105"/>
                      <a:pt x="594711" y="185566"/>
                      <a:pt x="595360" y="179729"/>
                    </a:cubicBezTo>
                    <a:cubicBezTo>
                      <a:pt x="594063" y="186863"/>
                      <a:pt x="592766" y="193997"/>
                      <a:pt x="592766" y="200482"/>
                    </a:cubicBezTo>
                    <a:cubicBezTo>
                      <a:pt x="592766" y="202428"/>
                      <a:pt x="592766" y="205022"/>
                      <a:pt x="592766" y="208265"/>
                    </a:cubicBezTo>
                    <a:cubicBezTo>
                      <a:pt x="594063" y="201131"/>
                      <a:pt x="594711" y="195942"/>
                      <a:pt x="594711" y="193348"/>
                    </a:cubicBezTo>
                    <a:close/>
                    <a:moveTo>
                      <a:pt x="691344" y="219938"/>
                    </a:moveTo>
                    <a:lnTo>
                      <a:pt x="692641" y="220587"/>
                    </a:lnTo>
                    <a:lnTo>
                      <a:pt x="691992" y="206967"/>
                    </a:lnTo>
                    <a:lnTo>
                      <a:pt x="687453" y="175189"/>
                    </a:lnTo>
                    <a:cubicBezTo>
                      <a:pt x="686804" y="182323"/>
                      <a:pt x="686804" y="189457"/>
                      <a:pt x="686804" y="193348"/>
                    </a:cubicBezTo>
                    <a:cubicBezTo>
                      <a:pt x="687453" y="196591"/>
                      <a:pt x="689399" y="206967"/>
                      <a:pt x="691344" y="219938"/>
                    </a:cubicBezTo>
                    <a:close/>
                    <a:moveTo>
                      <a:pt x="587577" y="272470"/>
                    </a:moveTo>
                    <a:lnTo>
                      <a:pt x="583686" y="272470"/>
                    </a:lnTo>
                    <a:cubicBezTo>
                      <a:pt x="583686" y="275713"/>
                      <a:pt x="584335" y="278307"/>
                      <a:pt x="583038" y="280252"/>
                    </a:cubicBezTo>
                    <a:cubicBezTo>
                      <a:pt x="581740" y="282847"/>
                      <a:pt x="581740" y="284792"/>
                      <a:pt x="582390" y="289981"/>
                    </a:cubicBezTo>
                    <a:cubicBezTo>
                      <a:pt x="584335" y="292575"/>
                      <a:pt x="585632" y="295817"/>
                      <a:pt x="586281" y="300357"/>
                    </a:cubicBezTo>
                    <a:lnTo>
                      <a:pt x="588875" y="301006"/>
                    </a:lnTo>
                    <a:cubicBezTo>
                      <a:pt x="590172" y="301006"/>
                      <a:pt x="591469" y="301006"/>
                      <a:pt x="592766" y="301654"/>
                    </a:cubicBezTo>
                    <a:cubicBezTo>
                      <a:pt x="592118" y="290629"/>
                      <a:pt x="592118" y="280252"/>
                      <a:pt x="592118" y="269876"/>
                    </a:cubicBezTo>
                    <a:cubicBezTo>
                      <a:pt x="589523" y="269227"/>
                      <a:pt x="588226" y="268579"/>
                      <a:pt x="588226" y="268579"/>
                    </a:cubicBezTo>
                    <a:cubicBezTo>
                      <a:pt x="588226" y="268579"/>
                      <a:pt x="587577" y="268579"/>
                      <a:pt x="587577" y="268579"/>
                    </a:cubicBezTo>
                    <a:lnTo>
                      <a:pt x="587577" y="272470"/>
                    </a:lnTo>
                    <a:close/>
                    <a:moveTo>
                      <a:pt x="575255" y="297763"/>
                    </a:moveTo>
                    <a:lnTo>
                      <a:pt x="581092" y="299060"/>
                    </a:lnTo>
                    <a:cubicBezTo>
                      <a:pt x="580444" y="297763"/>
                      <a:pt x="580444" y="296466"/>
                      <a:pt x="579795" y="295169"/>
                    </a:cubicBezTo>
                    <a:cubicBezTo>
                      <a:pt x="578498" y="296466"/>
                      <a:pt x="577201" y="297763"/>
                      <a:pt x="575255" y="297763"/>
                    </a:cubicBezTo>
                    <a:close/>
                    <a:moveTo>
                      <a:pt x="570067" y="297115"/>
                    </a:moveTo>
                    <a:lnTo>
                      <a:pt x="570716" y="297115"/>
                    </a:lnTo>
                    <a:cubicBezTo>
                      <a:pt x="570716" y="297115"/>
                      <a:pt x="570716" y="297115"/>
                      <a:pt x="570067" y="297115"/>
                    </a:cubicBezTo>
                    <a:cubicBezTo>
                      <a:pt x="570716" y="296466"/>
                      <a:pt x="570716" y="296466"/>
                      <a:pt x="570067" y="297115"/>
                    </a:cubicBezTo>
                    <a:cubicBezTo>
                      <a:pt x="570716" y="296466"/>
                      <a:pt x="570716" y="297115"/>
                      <a:pt x="570067" y="297115"/>
                    </a:cubicBezTo>
                    <a:close/>
                    <a:moveTo>
                      <a:pt x="679021" y="518267"/>
                    </a:moveTo>
                    <a:cubicBezTo>
                      <a:pt x="679021" y="518267"/>
                      <a:pt x="679021" y="518267"/>
                      <a:pt x="679021" y="518267"/>
                    </a:cubicBezTo>
                    <a:cubicBezTo>
                      <a:pt x="679021" y="518267"/>
                      <a:pt x="679021" y="518267"/>
                      <a:pt x="679021" y="518267"/>
                    </a:cubicBezTo>
                    <a:cubicBezTo>
                      <a:pt x="675779" y="517618"/>
                      <a:pt x="671888" y="524104"/>
                      <a:pt x="669293" y="524752"/>
                    </a:cubicBezTo>
                    <a:cubicBezTo>
                      <a:pt x="662808" y="522807"/>
                      <a:pt x="665402" y="525401"/>
                      <a:pt x="653729" y="513079"/>
                    </a:cubicBezTo>
                    <a:cubicBezTo>
                      <a:pt x="653729" y="513079"/>
                      <a:pt x="642055" y="494271"/>
                      <a:pt x="642055" y="494919"/>
                    </a:cubicBezTo>
                    <a:cubicBezTo>
                      <a:pt x="647244" y="487785"/>
                      <a:pt x="636218" y="497513"/>
                      <a:pt x="642055" y="517618"/>
                    </a:cubicBezTo>
                    <a:cubicBezTo>
                      <a:pt x="642703" y="518915"/>
                      <a:pt x="641407" y="520212"/>
                      <a:pt x="641407" y="521510"/>
                    </a:cubicBezTo>
                    <a:cubicBezTo>
                      <a:pt x="638812" y="520861"/>
                      <a:pt x="636866" y="520861"/>
                      <a:pt x="636866" y="520861"/>
                    </a:cubicBezTo>
                    <a:cubicBezTo>
                      <a:pt x="636866" y="520861"/>
                      <a:pt x="636218" y="522158"/>
                      <a:pt x="636866" y="550045"/>
                    </a:cubicBezTo>
                    <a:cubicBezTo>
                      <a:pt x="637516" y="569502"/>
                      <a:pt x="640109" y="594146"/>
                      <a:pt x="640758" y="616196"/>
                    </a:cubicBezTo>
                    <a:lnTo>
                      <a:pt x="687453" y="616196"/>
                    </a:lnTo>
                    <a:cubicBezTo>
                      <a:pt x="686156" y="587661"/>
                      <a:pt x="684210" y="544857"/>
                      <a:pt x="679021" y="522158"/>
                    </a:cubicBezTo>
                    <a:cubicBezTo>
                      <a:pt x="679671" y="521510"/>
                      <a:pt x="679021" y="518267"/>
                      <a:pt x="679021" y="518267"/>
                    </a:cubicBezTo>
                    <a:close/>
                    <a:moveTo>
                      <a:pt x="634273" y="522158"/>
                    </a:moveTo>
                    <a:cubicBezTo>
                      <a:pt x="635570" y="517618"/>
                      <a:pt x="636218" y="513727"/>
                      <a:pt x="634921" y="509187"/>
                    </a:cubicBezTo>
                    <a:cubicBezTo>
                      <a:pt x="633624" y="503999"/>
                      <a:pt x="634273" y="500108"/>
                      <a:pt x="625841" y="498162"/>
                    </a:cubicBezTo>
                    <a:cubicBezTo>
                      <a:pt x="617410" y="496216"/>
                      <a:pt x="613519" y="498162"/>
                      <a:pt x="610276" y="502053"/>
                    </a:cubicBezTo>
                    <a:cubicBezTo>
                      <a:pt x="604439" y="509187"/>
                      <a:pt x="606385" y="515673"/>
                      <a:pt x="607034" y="519564"/>
                    </a:cubicBezTo>
                    <a:cubicBezTo>
                      <a:pt x="604439" y="519564"/>
                      <a:pt x="601197" y="520212"/>
                      <a:pt x="597954" y="520212"/>
                    </a:cubicBezTo>
                    <a:cubicBezTo>
                      <a:pt x="595360" y="550694"/>
                      <a:pt x="596657" y="589606"/>
                      <a:pt x="596657" y="615548"/>
                    </a:cubicBezTo>
                    <a:lnTo>
                      <a:pt x="634273" y="615548"/>
                    </a:lnTo>
                    <a:cubicBezTo>
                      <a:pt x="634921" y="591552"/>
                      <a:pt x="636866" y="523455"/>
                      <a:pt x="636866" y="523455"/>
                    </a:cubicBezTo>
                    <a:cubicBezTo>
                      <a:pt x="636866" y="523455"/>
                      <a:pt x="635570" y="522807"/>
                      <a:pt x="634273" y="522158"/>
                    </a:cubicBezTo>
                    <a:close/>
                  </a:path>
                </a:pathLst>
              </a:custGeom>
              <a:solidFill>
                <a:srgbClr val="8397B7">
                  <a:alpha val="27000"/>
                </a:srgbClr>
              </a:solidFill>
              <a:ln w="64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685" name="Graphic 648">
              <a:extLst>
                <a:ext uri="{FF2B5EF4-FFF2-40B4-BE49-F238E27FC236}">
                  <a16:creationId xmlns:a16="http://schemas.microsoft.com/office/drawing/2014/main" id="{11D02897-88CB-442D-92BF-D393E1A5DA2A}"/>
                </a:ext>
              </a:extLst>
            </p:cNvPr>
            <p:cNvGrpSpPr/>
            <p:nvPr/>
          </p:nvGrpSpPr>
          <p:grpSpPr>
            <a:xfrm>
              <a:off x="-31211" y="421236"/>
              <a:ext cx="994860" cy="964379"/>
              <a:chOff x="-31211" y="421236"/>
              <a:chExt cx="994860" cy="964379"/>
            </a:xfrm>
          </p:grpSpPr>
          <p:sp>
            <p:nvSpPr>
              <p:cNvPr id="686" name="Freeform: Shape 685">
                <a:extLst>
                  <a:ext uri="{FF2B5EF4-FFF2-40B4-BE49-F238E27FC236}">
                    <a16:creationId xmlns:a16="http://schemas.microsoft.com/office/drawing/2014/main" id="{DFD91C1E-327D-4D60-B43C-8C3363065577}"/>
                  </a:ext>
                </a:extLst>
              </p:cNvPr>
              <p:cNvSpPr/>
              <p:nvPr/>
            </p:nvSpPr>
            <p:spPr>
              <a:xfrm>
                <a:off x="-31211" y="421236"/>
                <a:ext cx="994860" cy="964379"/>
              </a:xfrm>
              <a:custGeom>
                <a:avLst/>
                <a:gdLst>
                  <a:gd name="connsiteX0" fmla="*/ 0 w 994860"/>
                  <a:gd name="connsiteY0" fmla="*/ 964380 h 964379"/>
                  <a:gd name="connsiteX1" fmla="*/ 942977 w 994860"/>
                  <a:gd name="connsiteY1" fmla="*/ 964380 h 964379"/>
                  <a:gd name="connsiteX2" fmla="*/ 994861 w 994860"/>
                  <a:gd name="connsiteY2" fmla="*/ 912496 h 964379"/>
                  <a:gd name="connsiteX3" fmla="*/ 994861 w 994860"/>
                  <a:gd name="connsiteY3" fmla="*/ 51883 h 964379"/>
                  <a:gd name="connsiteX4" fmla="*/ 942977 w 994860"/>
                  <a:gd name="connsiteY4" fmla="*/ 0 h 964379"/>
                  <a:gd name="connsiteX5" fmla="*/ 0 w 994860"/>
                  <a:gd name="connsiteY5" fmla="*/ 0 h 964379"/>
                  <a:gd name="connsiteX6" fmla="*/ 0 w 994860"/>
                  <a:gd name="connsiteY6" fmla="*/ 964380 h 964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94860" h="964379">
                    <a:moveTo>
                      <a:pt x="0" y="964380"/>
                    </a:moveTo>
                    <a:lnTo>
                      <a:pt x="942977" y="964380"/>
                    </a:lnTo>
                    <a:cubicBezTo>
                      <a:pt x="971513" y="964380"/>
                      <a:pt x="994861" y="941032"/>
                      <a:pt x="994861" y="912496"/>
                    </a:cubicBezTo>
                    <a:lnTo>
                      <a:pt x="994861" y="51883"/>
                    </a:lnTo>
                    <a:cubicBezTo>
                      <a:pt x="994861" y="23347"/>
                      <a:pt x="971513" y="0"/>
                      <a:pt x="942977" y="0"/>
                    </a:cubicBezTo>
                    <a:lnTo>
                      <a:pt x="0" y="0"/>
                    </a:lnTo>
                    <a:lnTo>
                      <a:pt x="0" y="964380"/>
                    </a:lnTo>
                    <a:close/>
                  </a:path>
                </a:pathLst>
              </a:custGeom>
              <a:solidFill>
                <a:srgbClr val="242E3A"/>
              </a:solidFill>
              <a:ln w="64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7" name="Freeform: Shape 686">
                <a:extLst>
                  <a:ext uri="{FF2B5EF4-FFF2-40B4-BE49-F238E27FC236}">
                    <a16:creationId xmlns:a16="http://schemas.microsoft.com/office/drawing/2014/main" id="{E861CA1C-3F5F-4827-9029-1BE1DE46ECAE}"/>
                  </a:ext>
                </a:extLst>
              </p:cNvPr>
              <p:cNvSpPr/>
              <p:nvPr/>
            </p:nvSpPr>
            <p:spPr>
              <a:xfrm>
                <a:off x="-31211" y="507491"/>
                <a:ext cx="911199" cy="791867"/>
              </a:xfrm>
              <a:custGeom>
                <a:avLst/>
                <a:gdLst>
                  <a:gd name="connsiteX0" fmla="*/ 0 w 911199"/>
                  <a:gd name="connsiteY0" fmla="*/ 791868 h 791867"/>
                  <a:gd name="connsiteX1" fmla="*/ 866450 w 911199"/>
                  <a:gd name="connsiteY1" fmla="*/ 791868 h 791867"/>
                  <a:gd name="connsiteX2" fmla="*/ 911199 w 911199"/>
                  <a:gd name="connsiteY2" fmla="*/ 749713 h 791867"/>
                  <a:gd name="connsiteX3" fmla="*/ 911199 w 911199"/>
                  <a:gd name="connsiteY3" fmla="*/ 42155 h 791867"/>
                  <a:gd name="connsiteX4" fmla="*/ 866450 w 911199"/>
                  <a:gd name="connsiteY4" fmla="*/ 0 h 791867"/>
                  <a:gd name="connsiteX5" fmla="*/ 0 w 911199"/>
                  <a:gd name="connsiteY5" fmla="*/ 0 h 791867"/>
                  <a:gd name="connsiteX6" fmla="*/ 0 w 911199"/>
                  <a:gd name="connsiteY6" fmla="*/ 791868 h 791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11199" h="791867">
                    <a:moveTo>
                      <a:pt x="0" y="791868"/>
                    </a:moveTo>
                    <a:lnTo>
                      <a:pt x="866450" y="791868"/>
                    </a:lnTo>
                    <a:cubicBezTo>
                      <a:pt x="891094" y="791868"/>
                      <a:pt x="911199" y="773060"/>
                      <a:pt x="911199" y="749713"/>
                    </a:cubicBezTo>
                    <a:lnTo>
                      <a:pt x="911199" y="42155"/>
                    </a:lnTo>
                    <a:cubicBezTo>
                      <a:pt x="911199" y="18808"/>
                      <a:pt x="891094" y="0"/>
                      <a:pt x="866450" y="0"/>
                    </a:cubicBezTo>
                    <a:lnTo>
                      <a:pt x="0" y="0"/>
                    </a:lnTo>
                    <a:lnTo>
                      <a:pt x="0" y="791868"/>
                    </a:lnTo>
                    <a:close/>
                  </a:path>
                </a:pathLst>
              </a:custGeom>
              <a:solidFill>
                <a:srgbClr val="63BFFC"/>
              </a:solidFill>
              <a:ln w="64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8" name="Freeform: Shape 687">
                <a:extLst>
                  <a:ext uri="{FF2B5EF4-FFF2-40B4-BE49-F238E27FC236}">
                    <a16:creationId xmlns:a16="http://schemas.microsoft.com/office/drawing/2014/main" id="{A15F7C20-3BF7-47A0-A56E-A93DC27D5785}"/>
                  </a:ext>
                </a:extLst>
              </p:cNvPr>
              <p:cNvSpPr/>
              <p:nvPr/>
            </p:nvSpPr>
            <p:spPr>
              <a:xfrm>
                <a:off x="-25374" y="712430"/>
                <a:ext cx="906010" cy="587577"/>
              </a:xfrm>
              <a:custGeom>
                <a:avLst/>
                <a:gdLst>
                  <a:gd name="connsiteX0" fmla="*/ 153056 w 906010"/>
                  <a:gd name="connsiteY0" fmla="*/ 117386 h 587577"/>
                  <a:gd name="connsiteX1" fmla="*/ 148516 w 906010"/>
                  <a:gd name="connsiteY1" fmla="*/ 112198 h 587577"/>
                  <a:gd name="connsiteX2" fmla="*/ 121926 w 906010"/>
                  <a:gd name="connsiteY2" fmla="*/ 101172 h 587577"/>
                  <a:gd name="connsiteX3" fmla="*/ 121926 w 906010"/>
                  <a:gd name="connsiteY3" fmla="*/ 100524 h 587577"/>
                  <a:gd name="connsiteX4" fmla="*/ 112846 w 906010"/>
                  <a:gd name="connsiteY4" fmla="*/ 92741 h 587577"/>
                  <a:gd name="connsiteX5" fmla="*/ 112846 w 906010"/>
                  <a:gd name="connsiteY5" fmla="*/ 94038 h 587577"/>
                  <a:gd name="connsiteX6" fmla="*/ 110901 w 906010"/>
                  <a:gd name="connsiteY6" fmla="*/ 92093 h 587577"/>
                  <a:gd name="connsiteX7" fmla="*/ 110252 w 906010"/>
                  <a:gd name="connsiteY7" fmla="*/ 92741 h 587577"/>
                  <a:gd name="connsiteX8" fmla="*/ 110252 w 906010"/>
                  <a:gd name="connsiteY8" fmla="*/ 92741 h 587577"/>
                  <a:gd name="connsiteX9" fmla="*/ 108955 w 906010"/>
                  <a:gd name="connsiteY9" fmla="*/ 86256 h 587577"/>
                  <a:gd name="connsiteX10" fmla="*/ 114792 w 906010"/>
                  <a:gd name="connsiteY10" fmla="*/ 72637 h 587577"/>
                  <a:gd name="connsiteX11" fmla="*/ 116737 w 906010"/>
                  <a:gd name="connsiteY11" fmla="*/ 71339 h 587577"/>
                  <a:gd name="connsiteX12" fmla="*/ 119980 w 906010"/>
                  <a:gd name="connsiteY12" fmla="*/ 61611 h 587577"/>
                  <a:gd name="connsiteX13" fmla="*/ 124520 w 906010"/>
                  <a:gd name="connsiteY13" fmla="*/ 47343 h 587577"/>
                  <a:gd name="connsiteX14" fmla="*/ 119980 w 906010"/>
                  <a:gd name="connsiteY14" fmla="*/ 35670 h 587577"/>
                  <a:gd name="connsiteX15" fmla="*/ 116737 w 906010"/>
                  <a:gd name="connsiteY15" fmla="*/ 28536 h 587577"/>
                  <a:gd name="connsiteX16" fmla="*/ 95336 w 906010"/>
                  <a:gd name="connsiteY16" fmla="*/ 22699 h 587577"/>
                  <a:gd name="connsiteX17" fmla="*/ 86256 w 906010"/>
                  <a:gd name="connsiteY17" fmla="*/ 25293 h 587577"/>
                  <a:gd name="connsiteX18" fmla="*/ 86256 w 906010"/>
                  <a:gd name="connsiteY18" fmla="*/ 25293 h 587577"/>
                  <a:gd name="connsiteX19" fmla="*/ 79770 w 906010"/>
                  <a:gd name="connsiteY19" fmla="*/ 27239 h 587577"/>
                  <a:gd name="connsiteX20" fmla="*/ 69394 w 906010"/>
                  <a:gd name="connsiteY20" fmla="*/ 38264 h 587577"/>
                  <a:gd name="connsiteX21" fmla="*/ 66800 w 906010"/>
                  <a:gd name="connsiteY21" fmla="*/ 55126 h 587577"/>
                  <a:gd name="connsiteX22" fmla="*/ 68746 w 906010"/>
                  <a:gd name="connsiteY22" fmla="*/ 60314 h 587577"/>
                  <a:gd name="connsiteX23" fmla="*/ 68746 w 906010"/>
                  <a:gd name="connsiteY23" fmla="*/ 60314 h 587577"/>
                  <a:gd name="connsiteX24" fmla="*/ 71988 w 906010"/>
                  <a:gd name="connsiteY24" fmla="*/ 71988 h 587577"/>
                  <a:gd name="connsiteX25" fmla="*/ 73934 w 906010"/>
                  <a:gd name="connsiteY25" fmla="*/ 73285 h 587577"/>
                  <a:gd name="connsiteX26" fmla="*/ 80419 w 906010"/>
                  <a:gd name="connsiteY26" fmla="*/ 86256 h 587577"/>
                  <a:gd name="connsiteX27" fmla="*/ 79122 w 906010"/>
                  <a:gd name="connsiteY27" fmla="*/ 92741 h 587577"/>
                  <a:gd name="connsiteX28" fmla="*/ 77825 w 906010"/>
                  <a:gd name="connsiteY28" fmla="*/ 93390 h 587577"/>
                  <a:gd name="connsiteX29" fmla="*/ 77825 w 906010"/>
                  <a:gd name="connsiteY29" fmla="*/ 92741 h 587577"/>
                  <a:gd name="connsiteX30" fmla="*/ 69394 w 906010"/>
                  <a:gd name="connsiteY30" fmla="*/ 99875 h 587577"/>
                  <a:gd name="connsiteX31" fmla="*/ 41507 w 906010"/>
                  <a:gd name="connsiteY31" fmla="*/ 110900 h 587577"/>
                  <a:gd name="connsiteX32" fmla="*/ 34373 w 906010"/>
                  <a:gd name="connsiteY32" fmla="*/ 117386 h 587577"/>
                  <a:gd name="connsiteX33" fmla="*/ 34373 w 906010"/>
                  <a:gd name="connsiteY33" fmla="*/ 117386 h 587577"/>
                  <a:gd name="connsiteX34" fmla="*/ 20753 w 906010"/>
                  <a:gd name="connsiteY34" fmla="*/ 223746 h 587577"/>
                  <a:gd name="connsiteX35" fmla="*/ 18808 w 906010"/>
                  <a:gd name="connsiteY35" fmla="*/ 265902 h 587577"/>
                  <a:gd name="connsiteX36" fmla="*/ 21402 w 906010"/>
                  <a:gd name="connsiteY36" fmla="*/ 265902 h 587577"/>
                  <a:gd name="connsiteX37" fmla="*/ 21402 w 906010"/>
                  <a:gd name="connsiteY37" fmla="*/ 271738 h 587577"/>
                  <a:gd name="connsiteX38" fmla="*/ 23996 w 906010"/>
                  <a:gd name="connsiteY38" fmla="*/ 271738 h 587577"/>
                  <a:gd name="connsiteX39" fmla="*/ 18808 w 906010"/>
                  <a:gd name="connsiteY39" fmla="*/ 285358 h 587577"/>
                  <a:gd name="connsiteX40" fmla="*/ 23348 w 906010"/>
                  <a:gd name="connsiteY40" fmla="*/ 290546 h 587577"/>
                  <a:gd name="connsiteX41" fmla="*/ 22699 w 906010"/>
                  <a:gd name="connsiteY41" fmla="*/ 293140 h 587577"/>
                  <a:gd name="connsiteX42" fmla="*/ 18159 w 906010"/>
                  <a:gd name="connsiteY42" fmla="*/ 292492 h 587577"/>
                  <a:gd name="connsiteX43" fmla="*/ 3243 w 906010"/>
                  <a:gd name="connsiteY43" fmla="*/ 299626 h 587577"/>
                  <a:gd name="connsiteX44" fmla="*/ 0 w 906010"/>
                  <a:gd name="connsiteY44" fmla="*/ 324270 h 587577"/>
                  <a:gd name="connsiteX45" fmla="*/ 9728 w 906010"/>
                  <a:gd name="connsiteY45" fmla="*/ 332053 h 587577"/>
                  <a:gd name="connsiteX46" fmla="*/ 7783 w 906010"/>
                  <a:gd name="connsiteY46" fmla="*/ 361237 h 587577"/>
                  <a:gd name="connsiteX47" fmla="*/ 8431 w 906010"/>
                  <a:gd name="connsiteY47" fmla="*/ 362534 h 587577"/>
                  <a:gd name="connsiteX48" fmla="*/ 31130 w 906010"/>
                  <a:gd name="connsiteY48" fmla="*/ 376153 h 587577"/>
                  <a:gd name="connsiteX49" fmla="*/ 49289 w 906010"/>
                  <a:gd name="connsiteY49" fmla="*/ 371614 h 587577"/>
                  <a:gd name="connsiteX50" fmla="*/ 49289 w 906010"/>
                  <a:gd name="connsiteY50" fmla="*/ 371614 h 587577"/>
                  <a:gd name="connsiteX51" fmla="*/ 49289 w 906010"/>
                  <a:gd name="connsiteY51" fmla="*/ 371614 h 587577"/>
                  <a:gd name="connsiteX52" fmla="*/ 51235 w 906010"/>
                  <a:gd name="connsiteY52" fmla="*/ 461112 h 587577"/>
                  <a:gd name="connsiteX53" fmla="*/ 59666 w 906010"/>
                  <a:gd name="connsiteY53" fmla="*/ 461761 h 587577"/>
                  <a:gd name="connsiteX54" fmla="*/ 59017 w 906010"/>
                  <a:gd name="connsiteY54" fmla="*/ 471489 h 587577"/>
                  <a:gd name="connsiteX55" fmla="*/ 60314 w 906010"/>
                  <a:gd name="connsiteY55" fmla="*/ 481217 h 587577"/>
                  <a:gd name="connsiteX56" fmla="*/ 63557 w 906010"/>
                  <a:gd name="connsiteY56" fmla="*/ 484460 h 587577"/>
                  <a:gd name="connsiteX57" fmla="*/ 61611 w 906010"/>
                  <a:gd name="connsiteY57" fmla="*/ 498728 h 587577"/>
                  <a:gd name="connsiteX58" fmla="*/ 53180 w 906010"/>
                  <a:gd name="connsiteY58" fmla="*/ 499376 h 587577"/>
                  <a:gd name="connsiteX59" fmla="*/ 51883 w 906010"/>
                  <a:gd name="connsiteY59" fmla="*/ 586929 h 587577"/>
                  <a:gd name="connsiteX60" fmla="*/ 86905 w 906010"/>
                  <a:gd name="connsiteY60" fmla="*/ 586929 h 587577"/>
                  <a:gd name="connsiteX61" fmla="*/ 89498 w 906010"/>
                  <a:gd name="connsiteY61" fmla="*/ 501970 h 587577"/>
                  <a:gd name="connsiteX62" fmla="*/ 87553 w 906010"/>
                  <a:gd name="connsiteY62" fmla="*/ 501322 h 587577"/>
                  <a:gd name="connsiteX63" fmla="*/ 88202 w 906010"/>
                  <a:gd name="connsiteY63" fmla="*/ 488999 h 587577"/>
                  <a:gd name="connsiteX64" fmla="*/ 85607 w 906010"/>
                  <a:gd name="connsiteY64" fmla="*/ 481866 h 587577"/>
                  <a:gd name="connsiteX65" fmla="*/ 88202 w 906010"/>
                  <a:gd name="connsiteY65" fmla="*/ 476029 h 587577"/>
                  <a:gd name="connsiteX66" fmla="*/ 87553 w 906010"/>
                  <a:gd name="connsiteY66" fmla="*/ 469543 h 587577"/>
                  <a:gd name="connsiteX67" fmla="*/ 85607 w 906010"/>
                  <a:gd name="connsiteY67" fmla="*/ 458518 h 587577"/>
                  <a:gd name="connsiteX68" fmla="*/ 87553 w 906010"/>
                  <a:gd name="connsiteY68" fmla="*/ 457870 h 587577"/>
                  <a:gd name="connsiteX69" fmla="*/ 84959 w 906010"/>
                  <a:gd name="connsiteY69" fmla="*/ 376802 h 587577"/>
                  <a:gd name="connsiteX70" fmla="*/ 91444 w 906010"/>
                  <a:gd name="connsiteY70" fmla="*/ 326864 h 587577"/>
                  <a:gd name="connsiteX71" fmla="*/ 92741 w 906010"/>
                  <a:gd name="connsiteY71" fmla="*/ 366425 h 587577"/>
                  <a:gd name="connsiteX72" fmla="*/ 88202 w 906010"/>
                  <a:gd name="connsiteY72" fmla="*/ 446196 h 587577"/>
                  <a:gd name="connsiteX73" fmla="*/ 88202 w 906010"/>
                  <a:gd name="connsiteY73" fmla="*/ 477326 h 587577"/>
                  <a:gd name="connsiteX74" fmla="*/ 92093 w 906010"/>
                  <a:gd name="connsiteY74" fmla="*/ 476677 h 587577"/>
                  <a:gd name="connsiteX75" fmla="*/ 92741 w 906010"/>
                  <a:gd name="connsiteY75" fmla="*/ 479920 h 587577"/>
                  <a:gd name="connsiteX76" fmla="*/ 93390 w 906010"/>
                  <a:gd name="connsiteY76" fmla="*/ 481217 h 587577"/>
                  <a:gd name="connsiteX77" fmla="*/ 94687 w 906010"/>
                  <a:gd name="connsiteY77" fmla="*/ 498079 h 587577"/>
                  <a:gd name="connsiteX78" fmla="*/ 94038 w 906010"/>
                  <a:gd name="connsiteY78" fmla="*/ 501322 h 587577"/>
                  <a:gd name="connsiteX79" fmla="*/ 90147 w 906010"/>
                  <a:gd name="connsiteY79" fmla="*/ 500673 h 587577"/>
                  <a:gd name="connsiteX80" fmla="*/ 90147 w 906010"/>
                  <a:gd name="connsiteY80" fmla="*/ 527263 h 587577"/>
                  <a:gd name="connsiteX81" fmla="*/ 94038 w 906010"/>
                  <a:gd name="connsiteY81" fmla="*/ 587578 h 587577"/>
                  <a:gd name="connsiteX82" fmla="*/ 137491 w 906010"/>
                  <a:gd name="connsiteY82" fmla="*/ 587578 h 587577"/>
                  <a:gd name="connsiteX83" fmla="*/ 130357 w 906010"/>
                  <a:gd name="connsiteY83" fmla="*/ 505213 h 587577"/>
                  <a:gd name="connsiteX84" fmla="*/ 125168 w 906010"/>
                  <a:gd name="connsiteY84" fmla="*/ 487054 h 587577"/>
                  <a:gd name="connsiteX85" fmla="*/ 119332 w 906010"/>
                  <a:gd name="connsiteY85" fmla="*/ 474732 h 587577"/>
                  <a:gd name="connsiteX86" fmla="*/ 126465 w 906010"/>
                  <a:gd name="connsiteY86" fmla="*/ 474732 h 587577"/>
                  <a:gd name="connsiteX87" fmla="*/ 127114 w 906010"/>
                  <a:gd name="connsiteY87" fmla="*/ 474732 h 587577"/>
                  <a:gd name="connsiteX88" fmla="*/ 127114 w 906010"/>
                  <a:gd name="connsiteY88" fmla="*/ 474732 h 587577"/>
                  <a:gd name="connsiteX89" fmla="*/ 127114 w 906010"/>
                  <a:gd name="connsiteY89" fmla="*/ 474732 h 587577"/>
                  <a:gd name="connsiteX90" fmla="*/ 136193 w 906010"/>
                  <a:gd name="connsiteY90" fmla="*/ 380045 h 587577"/>
                  <a:gd name="connsiteX91" fmla="*/ 136842 w 906010"/>
                  <a:gd name="connsiteY91" fmla="*/ 362534 h 587577"/>
                  <a:gd name="connsiteX92" fmla="*/ 136842 w 906010"/>
                  <a:gd name="connsiteY92" fmla="*/ 362534 h 587577"/>
                  <a:gd name="connsiteX93" fmla="*/ 136842 w 906010"/>
                  <a:gd name="connsiteY93" fmla="*/ 361886 h 587577"/>
                  <a:gd name="connsiteX94" fmla="*/ 137491 w 906010"/>
                  <a:gd name="connsiteY94" fmla="*/ 323622 h 587577"/>
                  <a:gd name="connsiteX95" fmla="*/ 137491 w 906010"/>
                  <a:gd name="connsiteY95" fmla="*/ 323622 h 587577"/>
                  <a:gd name="connsiteX96" fmla="*/ 140085 w 906010"/>
                  <a:gd name="connsiteY96" fmla="*/ 271738 h 587577"/>
                  <a:gd name="connsiteX97" fmla="*/ 145922 w 906010"/>
                  <a:gd name="connsiteY97" fmla="*/ 271738 h 587577"/>
                  <a:gd name="connsiteX98" fmla="*/ 145922 w 906010"/>
                  <a:gd name="connsiteY98" fmla="*/ 268496 h 587577"/>
                  <a:gd name="connsiteX99" fmla="*/ 146570 w 906010"/>
                  <a:gd name="connsiteY99" fmla="*/ 268496 h 587577"/>
                  <a:gd name="connsiteX100" fmla="*/ 145922 w 906010"/>
                  <a:gd name="connsiteY100" fmla="*/ 272387 h 587577"/>
                  <a:gd name="connsiteX101" fmla="*/ 147867 w 906010"/>
                  <a:gd name="connsiteY101" fmla="*/ 272387 h 587577"/>
                  <a:gd name="connsiteX102" fmla="*/ 149813 w 906010"/>
                  <a:gd name="connsiteY102" fmla="*/ 282115 h 587577"/>
                  <a:gd name="connsiteX103" fmla="*/ 153704 w 906010"/>
                  <a:gd name="connsiteY103" fmla="*/ 291843 h 587577"/>
                  <a:gd name="connsiteX104" fmla="*/ 155001 w 906010"/>
                  <a:gd name="connsiteY104" fmla="*/ 280818 h 587577"/>
                  <a:gd name="connsiteX105" fmla="*/ 158244 w 906010"/>
                  <a:gd name="connsiteY105" fmla="*/ 285358 h 587577"/>
                  <a:gd name="connsiteX106" fmla="*/ 156947 w 906010"/>
                  <a:gd name="connsiteY106" fmla="*/ 293789 h 587577"/>
                  <a:gd name="connsiteX107" fmla="*/ 149813 w 906010"/>
                  <a:gd name="connsiteY107" fmla="*/ 300923 h 587577"/>
                  <a:gd name="connsiteX108" fmla="*/ 159541 w 906010"/>
                  <a:gd name="connsiteY108" fmla="*/ 297032 h 587577"/>
                  <a:gd name="connsiteX109" fmla="*/ 165378 w 906010"/>
                  <a:gd name="connsiteY109" fmla="*/ 289249 h 587577"/>
                  <a:gd name="connsiteX110" fmla="*/ 164081 w 906010"/>
                  <a:gd name="connsiteY110" fmla="*/ 272387 h 587577"/>
                  <a:gd name="connsiteX111" fmla="*/ 167323 w 906010"/>
                  <a:gd name="connsiteY111" fmla="*/ 272387 h 587577"/>
                  <a:gd name="connsiteX112" fmla="*/ 166027 w 906010"/>
                  <a:gd name="connsiteY112" fmla="*/ 268496 h 587577"/>
                  <a:gd name="connsiteX113" fmla="*/ 169269 w 906010"/>
                  <a:gd name="connsiteY113" fmla="*/ 266550 h 587577"/>
                  <a:gd name="connsiteX114" fmla="*/ 167323 w 906010"/>
                  <a:gd name="connsiteY114" fmla="*/ 205587 h 587577"/>
                  <a:gd name="connsiteX115" fmla="*/ 153056 w 906010"/>
                  <a:gd name="connsiteY115" fmla="*/ 117386 h 587577"/>
                  <a:gd name="connsiteX116" fmla="*/ 28536 w 906010"/>
                  <a:gd name="connsiteY116" fmla="*/ 295086 h 587577"/>
                  <a:gd name="connsiteX117" fmla="*/ 28536 w 906010"/>
                  <a:gd name="connsiteY117" fmla="*/ 295086 h 587577"/>
                  <a:gd name="connsiteX118" fmla="*/ 28536 w 906010"/>
                  <a:gd name="connsiteY118" fmla="*/ 295086 h 587577"/>
                  <a:gd name="connsiteX119" fmla="*/ 29184 w 906010"/>
                  <a:gd name="connsiteY119" fmla="*/ 295086 h 587577"/>
                  <a:gd name="connsiteX120" fmla="*/ 28536 w 906010"/>
                  <a:gd name="connsiteY120" fmla="*/ 295086 h 587577"/>
                  <a:gd name="connsiteX121" fmla="*/ 33076 w 906010"/>
                  <a:gd name="connsiteY121" fmla="*/ 295734 h 587577"/>
                  <a:gd name="connsiteX122" fmla="*/ 37615 w 906010"/>
                  <a:gd name="connsiteY122" fmla="*/ 293140 h 587577"/>
                  <a:gd name="connsiteX123" fmla="*/ 38912 w 906010"/>
                  <a:gd name="connsiteY123" fmla="*/ 296383 h 587577"/>
                  <a:gd name="connsiteX124" fmla="*/ 33076 w 906010"/>
                  <a:gd name="connsiteY124" fmla="*/ 295734 h 587577"/>
                  <a:gd name="connsiteX125" fmla="*/ 45398 w 906010"/>
                  <a:gd name="connsiteY125" fmla="*/ 298329 h 587577"/>
                  <a:gd name="connsiteX126" fmla="*/ 42804 w 906010"/>
                  <a:gd name="connsiteY126" fmla="*/ 297680 h 587577"/>
                  <a:gd name="connsiteX127" fmla="*/ 38912 w 906010"/>
                  <a:gd name="connsiteY127" fmla="*/ 288600 h 587577"/>
                  <a:gd name="connsiteX128" fmla="*/ 39561 w 906010"/>
                  <a:gd name="connsiteY128" fmla="*/ 279521 h 587577"/>
                  <a:gd name="connsiteX129" fmla="*/ 40210 w 906010"/>
                  <a:gd name="connsiteY129" fmla="*/ 272387 h 587577"/>
                  <a:gd name="connsiteX130" fmla="*/ 44101 w 906010"/>
                  <a:gd name="connsiteY130" fmla="*/ 272387 h 587577"/>
                  <a:gd name="connsiteX131" fmla="*/ 43452 w 906010"/>
                  <a:gd name="connsiteY131" fmla="*/ 268496 h 587577"/>
                  <a:gd name="connsiteX132" fmla="*/ 44101 w 906010"/>
                  <a:gd name="connsiteY132" fmla="*/ 268496 h 587577"/>
                  <a:gd name="connsiteX133" fmla="*/ 47992 w 906010"/>
                  <a:gd name="connsiteY133" fmla="*/ 269793 h 587577"/>
                  <a:gd name="connsiteX134" fmla="*/ 48641 w 906010"/>
                  <a:gd name="connsiteY134" fmla="*/ 298977 h 587577"/>
                  <a:gd name="connsiteX135" fmla="*/ 45398 w 906010"/>
                  <a:gd name="connsiteY135" fmla="*/ 298329 h 587577"/>
                  <a:gd name="connsiteX136" fmla="*/ 51235 w 906010"/>
                  <a:gd name="connsiteY136" fmla="*/ 199102 h 587577"/>
                  <a:gd name="connsiteX137" fmla="*/ 49289 w 906010"/>
                  <a:gd name="connsiteY137" fmla="*/ 212721 h 587577"/>
                  <a:gd name="connsiteX138" fmla="*/ 49289 w 906010"/>
                  <a:gd name="connsiteY138" fmla="*/ 205587 h 587577"/>
                  <a:gd name="connsiteX139" fmla="*/ 51235 w 906010"/>
                  <a:gd name="connsiteY139" fmla="*/ 186780 h 587577"/>
                  <a:gd name="connsiteX140" fmla="*/ 51235 w 906010"/>
                  <a:gd name="connsiteY140" fmla="*/ 199102 h 587577"/>
                  <a:gd name="connsiteX141" fmla="*/ 142031 w 906010"/>
                  <a:gd name="connsiteY141" fmla="*/ 223746 h 587577"/>
                  <a:gd name="connsiteX142" fmla="*/ 138139 w 906010"/>
                  <a:gd name="connsiteY142" fmla="*/ 199750 h 587577"/>
                  <a:gd name="connsiteX143" fmla="*/ 138788 w 906010"/>
                  <a:gd name="connsiteY143" fmla="*/ 182888 h 587577"/>
                  <a:gd name="connsiteX144" fmla="*/ 142679 w 906010"/>
                  <a:gd name="connsiteY144" fmla="*/ 212073 h 587577"/>
                  <a:gd name="connsiteX145" fmla="*/ 143328 w 906010"/>
                  <a:gd name="connsiteY145" fmla="*/ 224395 h 587577"/>
                  <a:gd name="connsiteX146" fmla="*/ 142031 w 906010"/>
                  <a:gd name="connsiteY146" fmla="*/ 223746 h 587577"/>
                  <a:gd name="connsiteX147" fmla="*/ 906011 w 906010"/>
                  <a:gd name="connsiteY147" fmla="*/ 0 h 587577"/>
                  <a:gd name="connsiteX148" fmla="*/ 906011 w 906010"/>
                  <a:gd name="connsiteY148" fmla="*/ 188725 h 587577"/>
                  <a:gd name="connsiteX149" fmla="*/ 906011 w 906010"/>
                  <a:gd name="connsiteY149" fmla="*/ 190671 h 587577"/>
                  <a:gd name="connsiteX150" fmla="*/ 906011 w 906010"/>
                  <a:gd name="connsiteY150" fmla="*/ 193914 h 587577"/>
                  <a:gd name="connsiteX151" fmla="*/ 906011 w 906010"/>
                  <a:gd name="connsiteY151" fmla="*/ 199102 h 587577"/>
                  <a:gd name="connsiteX152" fmla="*/ 906011 w 906010"/>
                  <a:gd name="connsiteY152" fmla="*/ 206884 h 587577"/>
                  <a:gd name="connsiteX153" fmla="*/ 906011 w 906010"/>
                  <a:gd name="connsiteY153" fmla="*/ 357994 h 587577"/>
                  <a:gd name="connsiteX154" fmla="*/ 906011 w 906010"/>
                  <a:gd name="connsiteY154" fmla="*/ 375505 h 587577"/>
                  <a:gd name="connsiteX155" fmla="*/ 906011 w 906010"/>
                  <a:gd name="connsiteY155" fmla="*/ 391718 h 587577"/>
                  <a:gd name="connsiteX156" fmla="*/ 906011 w 906010"/>
                  <a:gd name="connsiteY156" fmla="*/ 480568 h 587577"/>
                  <a:gd name="connsiteX157" fmla="*/ 906011 w 906010"/>
                  <a:gd name="connsiteY157" fmla="*/ 500025 h 587577"/>
                  <a:gd name="connsiteX158" fmla="*/ 741930 w 906010"/>
                  <a:gd name="connsiteY158" fmla="*/ 500025 h 587577"/>
                  <a:gd name="connsiteX159" fmla="*/ 741930 w 906010"/>
                  <a:gd name="connsiteY159" fmla="*/ 535046 h 587577"/>
                  <a:gd name="connsiteX160" fmla="*/ 629084 w 906010"/>
                  <a:gd name="connsiteY160" fmla="*/ 535046 h 587577"/>
                  <a:gd name="connsiteX161" fmla="*/ 629084 w 906010"/>
                  <a:gd name="connsiteY161" fmla="*/ 500025 h 587577"/>
                  <a:gd name="connsiteX162" fmla="*/ 605737 w 906010"/>
                  <a:gd name="connsiteY162" fmla="*/ 500025 h 587577"/>
                  <a:gd name="connsiteX163" fmla="*/ 605737 w 906010"/>
                  <a:gd name="connsiteY163" fmla="*/ 358643 h 587577"/>
                  <a:gd name="connsiteX164" fmla="*/ 633624 w 906010"/>
                  <a:gd name="connsiteY164" fmla="*/ 358643 h 587577"/>
                  <a:gd name="connsiteX165" fmla="*/ 633624 w 906010"/>
                  <a:gd name="connsiteY165" fmla="*/ 203642 h 587577"/>
                  <a:gd name="connsiteX166" fmla="*/ 610925 w 906010"/>
                  <a:gd name="connsiteY166" fmla="*/ 202345 h 587577"/>
                  <a:gd name="connsiteX167" fmla="*/ 610925 w 906010"/>
                  <a:gd name="connsiteY167" fmla="*/ 188725 h 587577"/>
                  <a:gd name="connsiteX168" fmla="*/ 661511 w 906010"/>
                  <a:gd name="connsiteY168" fmla="*/ 184186 h 587577"/>
                  <a:gd name="connsiteX169" fmla="*/ 661511 w 906010"/>
                  <a:gd name="connsiteY169" fmla="*/ 183537 h 587577"/>
                  <a:gd name="connsiteX170" fmla="*/ 649838 w 906010"/>
                  <a:gd name="connsiteY170" fmla="*/ 177052 h 587577"/>
                  <a:gd name="connsiteX171" fmla="*/ 671239 w 906010"/>
                  <a:gd name="connsiteY171" fmla="*/ 125168 h 587577"/>
                  <a:gd name="connsiteX172" fmla="*/ 671239 w 906010"/>
                  <a:gd name="connsiteY172" fmla="*/ 125168 h 587577"/>
                  <a:gd name="connsiteX173" fmla="*/ 686804 w 906010"/>
                  <a:gd name="connsiteY173" fmla="*/ 120629 h 587577"/>
                  <a:gd name="connsiteX174" fmla="*/ 686804 w 906010"/>
                  <a:gd name="connsiteY174" fmla="*/ 15565 h 587577"/>
                  <a:gd name="connsiteX175" fmla="*/ 906011 w 906010"/>
                  <a:gd name="connsiteY175" fmla="*/ 0 h 587577"/>
                  <a:gd name="connsiteX176" fmla="*/ 285358 w 906010"/>
                  <a:gd name="connsiteY176" fmla="*/ 178997 h 587577"/>
                  <a:gd name="connsiteX177" fmla="*/ 280818 w 906010"/>
                  <a:gd name="connsiteY177" fmla="*/ 166675 h 587577"/>
                  <a:gd name="connsiteX178" fmla="*/ 282764 w 906010"/>
                  <a:gd name="connsiteY178" fmla="*/ 162135 h 587577"/>
                  <a:gd name="connsiteX179" fmla="*/ 282764 w 906010"/>
                  <a:gd name="connsiteY179" fmla="*/ 161487 h 587577"/>
                  <a:gd name="connsiteX180" fmla="*/ 278224 w 906010"/>
                  <a:gd name="connsiteY180" fmla="*/ 159541 h 587577"/>
                  <a:gd name="connsiteX181" fmla="*/ 268496 w 906010"/>
                  <a:gd name="connsiteY181" fmla="*/ 142030 h 587577"/>
                  <a:gd name="connsiteX182" fmla="*/ 251634 w 906010"/>
                  <a:gd name="connsiteY182" fmla="*/ 135545 h 587577"/>
                  <a:gd name="connsiteX183" fmla="*/ 248391 w 906010"/>
                  <a:gd name="connsiteY183" fmla="*/ 127114 h 587577"/>
                  <a:gd name="connsiteX184" fmla="*/ 246445 w 906010"/>
                  <a:gd name="connsiteY184" fmla="*/ 129060 h 587577"/>
                  <a:gd name="connsiteX185" fmla="*/ 245797 w 906010"/>
                  <a:gd name="connsiteY185" fmla="*/ 123871 h 587577"/>
                  <a:gd name="connsiteX186" fmla="*/ 250985 w 906010"/>
                  <a:gd name="connsiteY186" fmla="*/ 116089 h 587577"/>
                  <a:gd name="connsiteX187" fmla="*/ 249040 w 906010"/>
                  <a:gd name="connsiteY187" fmla="*/ 123871 h 587577"/>
                  <a:gd name="connsiteX188" fmla="*/ 258768 w 906010"/>
                  <a:gd name="connsiteY188" fmla="*/ 117386 h 587577"/>
                  <a:gd name="connsiteX189" fmla="*/ 251634 w 906010"/>
                  <a:gd name="connsiteY189" fmla="*/ 83662 h 587577"/>
                  <a:gd name="connsiteX190" fmla="*/ 229583 w 906010"/>
                  <a:gd name="connsiteY190" fmla="*/ 77176 h 587577"/>
                  <a:gd name="connsiteX191" fmla="*/ 221153 w 906010"/>
                  <a:gd name="connsiteY191" fmla="*/ 78473 h 587577"/>
                  <a:gd name="connsiteX192" fmla="*/ 210127 w 906010"/>
                  <a:gd name="connsiteY192" fmla="*/ 114143 h 587577"/>
                  <a:gd name="connsiteX193" fmla="*/ 223098 w 906010"/>
                  <a:gd name="connsiteY193" fmla="*/ 126465 h 587577"/>
                  <a:gd name="connsiteX194" fmla="*/ 221801 w 906010"/>
                  <a:gd name="connsiteY194" fmla="*/ 119980 h 587577"/>
                  <a:gd name="connsiteX195" fmla="*/ 226341 w 906010"/>
                  <a:gd name="connsiteY195" fmla="*/ 125168 h 587577"/>
                  <a:gd name="connsiteX196" fmla="*/ 225692 w 906010"/>
                  <a:gd name="connsiteY196" fmla="*/ 131005 h 587577"/>
                  <a:gd name="connsiteX197" fmla="*/ 223098 w 906010"/>
                  <a:gd name="connsiteY197" fmla="*/ 128411 h 587577"/>
                  <a:gd name="connsiteX198" fmla="*/ 219855 w 906010"/>
                  <a:gd name="connsiteY198" fmla="*/ 135545 h 587577"/>
                  <a:gd name="connsiteX199" fmla="*/ 201696 w 906010"/>
                  <a:gd name="connsiteY199" fmla="*/ 142030 h 587577"/>
                  <a:gd name="connsiteX200" fmla="*/ 193265 w 906010"/>
                  <a:gd name="connsiteY200" fmla="*/ 160190 h 587577"/>
                  <a:gd name="connsiteX201" fmla="*/ 193265 w 906010"/>
                  <a:gd name="connsiteY201" fmla="*/ 160190 h 587577"/>
                  <a:gd name="connsiteX202" fmla="*/ 193265 w 906010"/>
                  <a:gd name="connsiteY202" fmla="*/ 160838 h 587577"/>
                  <a:gd name="connsiteX203" fmla="*/ 193265 w 906010"/>
                  <a:gd name="connsiteY203" fmla="*/ 160838 h 587577"/>
                  <a:gd name="connsiteX204" fmla="*/ 187428 w 906010"/>
                  <a:gd name="connsiteY204" fmla="*/ 196508 h 587577"/>
                  <a:gd name="connsiteX205" fmla="*/ 177700 w 906010"/>
                  <a:gd name="connsiteY205" fmla="*/ 246445 h 587577"/>
                  <a:gd name="connsiteX206" fmla="*/ 180294 w 906010"/>
                  <a:gd name="connsiteY206" fmla="*/ 247094 h 587577"/>
                  <a:gd name="connsiteX207" fmla="*/ 179646 w 906010"/>
                  <a:gd name="connsiteY207" fmla="*/ 251634 h 587577"/>
                  <a:gd name="connsiteX208" fmla="*/ 182240 w 906010"/>
                  <a:gd name="connsiteY208" fmla="*/ 251634 h 587577"/>
                  <a:gd name="connsiteX209" fmla="*/ 178349 w 906010"/>
                  <a:gd name="connsiteY209" fmla="*/ 263956 h 587577"/>
                  <a:gd name="connsiteX210" fmla="*/ 186131 w 906010"/>
                  <a:gd name="connsiteY210" fmla="*/ 270441 h 587577"/>
                  <a:gd name="connsiteX211" fmla="*/ 193265 w 906010"/>
                  <a:gd name="connsiteY211" fmla="*/ 267199 h 587577"/>
                  <a:gd name="connsiteX212" fmla="*/ 192617 w 906010"/>
                  <a:gd name="connsiteY212" fmla="*/ 266550 h 587577"/>
                  <a:gd name="connsiteX213" fmla="*/ 190022 w 906010"/>
                  <a:gd name="connsiteY213" fmla="*/ 266550 h 587577"/>
                  <a:gd name="connsiteX214" fmla="*/ 192617 w 906010"/>
                  <a:gd name="connsiteY214" fmla="*/ 258768 h 587577"/>
                  <a:gd name="connsiteX215" fmla="*/ 192617 w 906010"/>
                  <a:gd name="connsiteY215" fmla="*/ 252282 h 587577"/>
                  <a:gd name="connsiteX216" fmla="*/ 194562 w 906010"/>
                  <a:gd name="connsiteY216" fmla="*/ 252282 h 587577"/>
                  <a:gd name="connsiteX217" fmla="*/ 194562 w 906010"/>
                  <a:gd name="connsiteY217" fmla="*/ 249040 h 587577"/>
                  <a:gd name="connsiteX218" fmla="*/ 195859 w 906010"/>
                  <a:gd name="connsiteY218" fmla="*/ 249040 h 587577"/>
                  <a:gd name="connsiteX219" fmla="*/ 202993 w 906010"/>
                  <a:gd name="connsiteY219" fmla="*/ 199102 h 587577"/>
                  <a:gd name="connsiteX220" fmla="*/ 206236 w 906010"/>
                  <a:gd name="connsiteY220" fmla="*/ 178997 h 587577"/>
                  <a:gd name="connsiteX221" fmla="*/ 212721 w 906010"/>
                  <a:gd name="connsiteY221" fmla="*/ 201696 h 587577"/>
                  <a:gd name="connsiteX222" fmla="*/ 202993 w 906010"/>
                  <a:gd name="connsiteY222" fmla="*/ 260713 h 587577"/>
                  <a:gd name="connsiteX223" fmla="*/ 211424 w 906010"/>
                  <a:gd name="connsiteY223" fmla="*/ 314542 h 587577"/>
                  <a:gd name="connsiteX224" fmla="*/ 215315 w 906010"/>
                  <a:gd name="connsiteY224" fmla="*/ 314542 h 587577"/>
                  <a:gd name="connsiteX225" fmla="*/ 215964 w 906010"/>
                  <a:gd name="connsiteY225" fmla="*/ 327513 h 587577"/>
                  <a:gd name="connsiteX226" fmla="*/ 225692 w 906010"/>
                  <a:gd name="connsiteY226" fmla="*/ 364480 h 587577"/>
                  <a:gd name="connsiteX227" fmla="*/ 232177 w 906010"/>
                  <a:gd name="connsiteY227" fmla="*/ 387827 h 587577"/>
                  <a:gd name="connsiteX228" fmla="*/ 231529 w 906010"/>
                  <a:gd name="connsiteY228" fmla="*/ 390421 h 587577"/>
                  <a:gd name="connsiteX229" fmla="*/ 228286 w 906010"/>
                  <a:gd name="connsiteY229" fmla="*/ 403392 h 587577"/>
                  <a:gd name="connsiteX230" fmla="*/ 225692 w 906010"/>
                  <a:gd name="connsiteY230" fmla="*/ 415066 h 587577"/>
                  <a:gd name="connsiteX231" fmla="*/ 226989 w 906010"/>
                  <a:gd name="connsiteY231" fmla="*/ 418957 h 587577"/>
                  <a:gd name="connsiteX232" fmla="*/ 225692 w 906010"/>
                  <a:gd name="connsiteY232" fmla="*/ 422200 h 587577"/>
                  <a:gd name="connsiteX233" fmla="*/ 228286 w 906010"/>
                  <a:gd name="connsiteY233" fmla="*/ 433874 h 587577"/>
                  <a:gd name="connsiteX234" fmla="*/ 231529 w 906010"/>
                  <a:gd name="connsiteY234" fmla="*/ 446844 h 587577"/>
                  <a:gd name="connsiteX235" fmla="*/ 232177 w 906010"/>
                  <a:gd name="connsiteY235" fmla="*/ 449438 h 587577"/>
                  <a:gd name="connsiteX236" fmla="*/ 225692 w 906010"/>
                  <a:gd name="connsiteY236" fmla="*/ 472137 h 587577"/>
                  <a:gd name="connsiteX237" fmla="*/ 215964 w 906010"/>
                  <a:gd name="connsiteY237" fmla="*/ 509104 h 587577"/>
                  <a:gd name="connsiteX238" fmla="*/ 215315 w 906010"/>
                  <a:gd name="connsiteY238" fmla="*/ 522075 h 587577"/>
                  <a:gd name="connsiteX239" fmla="*/ 211424 w 906010"/>
                  <a:gd name="connsiteY239" fmla="*/ 522075 h 587577"/>
                  <a:gd name="connsiteX240" fmla="*/ 206885 w 906010"/>
                  <a:gd name="connsiteY240" fmla="*/ 546720 h 587577"/>
                  <a:gd name="connsiteX241" fmla="*/ 266550 w 906010"/>
                  <a:gd name="connsiteY241" fmla="*/ 546720 h 587577"/>
                  <a:gd name="connsiteX242" fmla="*/ 263308 w 906010"/>
                  <a:gd name="connsiteY242" fmla="*/ 520778 h 587577"/>
                  <a:gd name="connsiteX243" fmla="*/ 258119 w 906010"/>
                  <a:gd name="connsiteY243" fmla="*/ 521427 h 587577"/>
                  <a:gd name="connsiteX244" fmla="*/ 257471 w 906010"/>
                  <a:gd name="connsiteY244" fmla="*/ 501970 h 587577"/>
                  <a:gd name="connsiteX245" fmla="*/ 249688 w 906010"/>
                  <a:gd name="connsiteY245" fmla="*/ 464355 h 587577"/>
                  <a:gd name="connsiteX246" fmla="*/ 246445 w 906010"/>
                  <a:gd name="connsiteY246" fmla="*/ 454627 h 587577"/>
                  <a:gd name="connsiteX247" fmla="*/ 247743 w 906010"/>
                  <a:gd name="connsiteY247" fmla="*/ 453330 h 587577"/>
                  <a:gd name="connsiteX248" fmla="*/ 250985 w 906010"/>
                  <a:gd name="connsiteY248" fmla="*/ 446844 h 587577"/>
                  <a:gd name="connsiteX249" fmla="*/ 251634 w 906010"/>
                  <a:gd name="connsiteY249" fmla="*/ 434522 h 587577"/>
                  <a:gd name="connsiteX250" fmla="*/ 250337 w 906010"/>
                  <a:gd name="connsiteY250" fmla="*/ 434522 h 587577"/>
                  <a:gd name="connsiteX251" fmla="*/ 249040 w 906010"/>
                  <a:gd name="connsiteY251" fmla="*/ 440359 h 587577"/>
                  <a:gd name="connsiteX252" fmla="*/ 247743 w 906010"/>
                  <a:gd name="connsiteY252" fmla="*/ 428685 h 587577"/>
                  <a:gd name="connsiteX253" fmla="*/ 244500 w 906010"/>
                  <a:gd name="connsiteY253" fmla="*/ 424794 h 587577"/>
                  <a:gd name="connsiteX254" fmla="*/ 241905 w 906010"/>
                  <a:gd name="connsiteY254" fmla="*/ 418309 h 587577"/>
                  <a:gd name="connsiteX255" fmla="*/ 241905 w 906010"/>
                  <a:gd name="connsiteY255" fmla="*/ 417660 h 587577"/>
                  <a:gd name="connsiteX256" fmla="*/ 244500 w 906010"/>
                  <a:gd name="connsiteY256" fmla="*/ 411175 h 587577"/>
                  <a:gd name="connsiteX257" fmla="*/ 247743 w 906010"/>
                  <a:gd name="connsiteY257" fmla="*/ 407283 h 587577"/>
                  <a:gd name="connsiteX258" fmla="*/ 249040 w 906010"/>
                  <a:gd name="connsiteY258" fmla="*/ 395610 h 587577"/>
                  <a:gd name="connsiteX259" fmla="*/ 250337 w 906010"/>
                  <a:gd name="connsiteY259" fmla="*/ 401447 h 587577"/>
                  <a:gd name="connsiteX260" fmla="*/ 251634 w 906010"/>
                  <a:gd name="connsiteY260" fmla="*/ 401447 h 587577"/>
                  <a:gd name="connsiteX261" fmla="*/ 250985 w 906010"/>
                  <a:gd name="connsiteY261" fmla="*/ 389124 h 587577"/>
                  <a:gd name="connsiteX262" fmla="*/ 247743 w 906010"/>
                  <a:gd name="connsiteY262" fmla="*/ 382639 h 587577"/>
                  <a:gd name="connsiteX263" fmla="*/ 246445 w 906010"/>
                  <a:gd name="connsiteY263" fmla="*/ 381342 h 587577"/>
                  <a:gd name="connsiteX264" fmla="*/ 249688 w 906010"/>
                  <a:gd name="connsiteY264" fmla="*/ 371614 h 587577"/>
                  <a:gd name="connsiteX265" fmla="*/ 257471 w 906010"/>
                  <a:gd name="connsiteY265" fmla="*/ 333998 h 587577"/>
                  <a:gd name="connsiteX266" fmla="*/ 258119 w 906010"/>
                  <a:gd name="connsiteY266" fmla="*/ 314542 h 587577"/>
                  <a:gd name="connsiteX267" fmla="*/ 263308 w 906010"/>
                  <a:gd name="connsiteY267" fmla="*/ 315191 h 587577"/>
                  <a:gd name="connsiteX268" fmla="*/ 269144 w 906010"/>
                  <a:gd name="connsiteY268" fmla="*/ 269144 h 587577"/>
                  <a:gd name="connsiteX269" fmla="*/ 257471 w 906010"/>
                  <a:gd name="connsiteY269" fmla="*/ 208830 h 587577"/>
                  <a:gd name="connsiteX270" fmla="*/ 257471 w 906010"/>
                  <a:gd name="connsiteY270" fmla="*/ 208830 h 587577"/>
                  <a:gd name="connsiteX271" fmla="*/ 259416 w 906010"/>
                  <a:gd name="connsiteY271" fmla="*/ 200399 h 587577"/>
                  <a:gd name="connsiteX272" fmla="*/ 282764 w 906010"/>
                  <a:gd name="connsiteY272" fmla="*/ 199102 h 587577"/>
                  <a:gd name="connsiteX273" fmla="*/ 286655 w 906010"/>
                  <a:gd name="connsiteY273" fmla="*/ 181591 h 587577"/>
                  <a:gd name="connsiteX274" fmla="*/ 285358 w 906010"/>
                  <a:gd name="connsiteY274" fmla="*/ 178997 h 587577"/>
                  <a:gd name="connsiteX275" fmla="*/ 189374 w 906010"/>
                  <a:gd name="connsiteY275" fmla="*/ 260713 h 587577"/>
                  <a:gd name="connsiteX276" fmla="*/ 188725 w 906010"/>
                  <a:gd name="connsiteY276" fmla="*/ 266550 h 587577"/>
                  <a:gd name="connsiteX277" fmla="*/ 187428 w 906010"/>
                  <a:gd name="connsiteY277" fmla="*/ 265902 h 587577"/>
                  <a:gd name="connsiteX278" fmla="*/ 188725 w 906010"/>
                  <a:gd name="connsiteY278" fmla="*/ 259416 h 587577"/>
                  <a:gd name="connsiteX279" fmla="*/ 189374 w 906010"/>
                  <a:gd name="connsiteY279" fmla="*/ 260713 h 587577"/>
                  <a:gd name="connsiteX280" fmla="*/ 236717 w 906010"/>
                  <a:gd name="connsiteY280" fmla="*/ 525966 h 587577"/>
                  <a:gd name="connsiteX281" fmla="*/ 236717 w 906010"/>
                  <a:gd name="connsiteY281" fmla="*/ 519481 h 587577"/>
                  <a:gd name="connsiteX282" fmla="*/ 238014 w 906010"/>
                  <a:gd name="connsiteY282" fmla="*/ 506510 h 587577"/>
                  <a:gd name="connsiteX283" fmla="*/ 238014 w 906010"/>
                  <a:gd name="connsiteY283" fmla="*/ 511698 h 587577"/>
                  <a:gd name="connsiteX284" fmla="*/ 238014 w 906010"/>
                  <a:gd name="connsiteY284" fmla="*/ 525966 h 587577"/>
                  <a:gd name="connsiteX285" fmla="*/ 236717 w 906010"/>
                  <a:gd name="connsiteY285" fmla="*/ 525966 h 587577"/>
                  <a:gd name="connsiteX286" fmla="*/ 238014 w 906010"/>
                  <a:gd name="connsiteY286" fmla="*/ 328810 h 587577"/>
                  <a:gd name="connsiteX287" fmla="*/ 238014 w 906010"/>
                  <a:gd name="connsiteY287" fmla="*/ 333998 h 587577"/>
                  <a:gd name="connsiteX288" fmla="*/ 236717 w 906010"/>
                  <a:gd name="connsiteY288" fmla="*/ 321027 h 587577"/>
                  <a:gd name="connsiteX289" fmla="*/ 236717 w 906010"/>
                  <a:gd name="connsiteY289" fmla="*/ 314542 h 587577"/>
                  <a:gd name="connsiteX290" fmla="*/ 238663 w 906010"/>
                  <a:gd name="connsiteY290" fmla="*/ 314542 h 587577"/>
                  <a:gd name="connsiteX291" fmla="*/ 238014 w 906010"/>
                  <a:gd name="connsiteY291" fmla="*/ 328810 h 587577"/>
                  <a:gd name="connsiteX292" fmla="*/ 266550 w 906010"/>
                  <a:gd name="connsiteY292" fmla="*/ 184834 h 587577"/>
                  <a:gd name="connsiteX293" fmla="*/ 269793 w 906010"/>
                  <a:gd name="connsiteY293" fmla="*/ 177052 h 587577"/>
                  <a:gd name="connsiteX294" fmla="*/ 275630 w 906010"/>
                  <a:gd name="connsiteY294" fmla="*/ 184834 h 587577"/>
                  <a:gd name="connsiteX295" fmla="*/ 275630 w 906010"/>
                  <a:gd name="connsiteY295" fmla="*/ 184834 h 587577"/>
                  <a:gd name="connsiteX296" fmla="*/ 266550 w 906010"/>
                  <a:gd name="connsiteY296" fmla="*/ 184834 h 587577"/>
                  <a:gd name="connsiteX297" fmla="*/ 557745 w 906010"/>
                  <a:gd name="connsiteY297" fmla="*/ 277575 h 587577"/>
                  <a:gd name="connsiteX298" fmla="*/ 561636 w 906010"/>
                  <a:gd name="connsiteY298" fmla="*/ 269793 h 587577"/>
                  <a:gd name="connsiteX299" fmla="*/ 573958 w 906010"/>
                  <a:gd name="connsiteY299" fmla="*/ 212721 h 587577"/>
                  <a:gd name="connsiteX300" fmla="*/ 564230 w 906010"/>
                  <a:gd name="connsiteY300" fmla="*/ 202345 h 587577"/>
                  <a:gd name="connsiteX301" fmla="*/ 549962 w 906010"/>
                  <a:gd name="connsiteY301" fmla="*/ 211424 h 587577"/>
                  <a:gd name="connsiteX302" fmla="*/ 535695 w 906010"/>
                  <a:gd name="connsiteY302" fmla="*/ 267199 h 587577"/>
                  <a:gd name="connsiteX303" fmla="*/ 535695 w 906010"/>
                  <a:gd name="connsiteY303" fmla="*/ 268496 h 587577"/>
                  <a:gd name="connsiteX304" fmla="*/ 534397 w 906010"/>
                  <a:gd name="connsiteY304" fmla="*/ 268496 h 587577"/>
                  <a:gd name="connsiteX305" fmla="*/ 519481 w 906010"/>
                  <a:gd name="connsiteY305" fmla="*/ 268496 h 587577"/>
                  <a:gd name="connsiteX306" fmla="*/ 519481 w 906010"/>
                  <a:gd name="connsiteY306" fmla="*/ 263956 h 587577"/>
                  <a:gd name="connsiteX307" fmla="*/ 523372 w 906010"/>
                  <a:gd name="connsiteY307" fmla="*/ 263956 h 587577"/>
                  <a:gd name="connsiteX308" fmla="*/ 523372 w 906010"/>
                  <a:gd name="connsiteY308" fmla="*/ 253579 h 587577"/>
                  <a:gd name="connsiteX309" fmla="*/ 523372 w 906010"/>
                  <a:gd name="connsiteY309" fmla="*/ 253579 h 587577"/>
                  <a:gd name="connsiteX310" fmla="*/ 520778 w 906010"/>
                  <a:gd name="connsiteY310" fmla="*/ 252282 h 587577"/>
                  <a:gd name="connsiteX311" fmla="*/ 521427 w 906010"/>
                  <a:gd name="connsiteY311" fmla="*/ 239960 h 587577"/>
                  <a:gd name="connsiteX312" fmla="*/ 521427 w 906010"/>
                  <a:gd name="connsiteY312" fmla="*/ 237366 h 587577"/>
                  <a:gd name="connsiteX313" fmla="*/ 523372 w 906010"/>
                  <a:gd name="connsiteY313" fmla="*/ 236069 h 587577"/>
                  <a:gd name="connsiteX314" fmla="*/ 517535 w 906010"/>
                  <a:gd name="connsiteY314" fmla="*/ 210127 h 587577"/>
                  <a:gd name="connsiteX315" fmla="*/ 517535 w 906010"/>
                  <a:gd name="connsiteY315" fmla="*/ 197156 h 587577"/>
                  <a:gd name="connsiteX316" fmla="*/ 505213 w 906010"/>
                  <a:gd name="connsiteY316" fmla="*/ 158244 h 587577"/>
                  <a:gd name="connsiteX317" fmla="*/ 504564 w 906010"/>
                  <a:gd name="connsiteY317" fmla="*/ 158244 h 587577"/>
                  <a:gd name="connsiteX318" fmla="*/ 500025 w 906010"/>
                  <a:gd name="connsiteY318" fmla="*/ 154353 h 587577"/>
                  <a:gd name="connsiteX319" fmla="*/ 500025 w 906010"/>
                  <a:gd name="connsiteY319" fmla="*/ 154353 h 587577"/>
                  <a:gd name="connsiteX320" fmla="*/ 497431 w 906010"/>
                  <a:gd name="connsiteY320" fmla="*/ 152407 h 587577"/>
                  <a:gd name="connsiteX321" fmla="*/ 497431 w 906010"/>
                  <a:gd name="connsiteY321" fmla="*/ 152407 h 587577"/>
                  <a:gd name="connsiteX322" fmla="*/ 494836 w 906010"/>
                  <a:gd name="connsiteY322" fmla="*/ 149164 h 587577"/>
                  <a:gd name="connsiteX323" fmla="*/ 494188 w 906010"/>
                  <a:gd name="connsiteY323" fmla="*/ 149813 h 587577"/>
                  <a:gd name="connsiteX324" fmla="*/ 493539 w 906010"/>
                  <a:gd name="connsiteY324" fmla="*/ 147867 h 587577"/>
                  <a:gd name="connsiteX325" fmla="*/ 493539 w 906010"/>
                  <a:gd name="connsiteY325" fmla="*/ 147219 h 587577"/>
                  <a:gd name="connsiteX326" fmla="*/ 493539 w 906010"/>
                  <a:gd name="connsiteY326" fmla="*/ 147219 h 587577"/>
                  <a:gd name="connsiteX327" fmla="*/ 497431 w 906010"/>
                  <a:gd name="connsiteY327" fmla="*/ 136193 h 587577"/>
                  <a:gd name="connsiteX328" fmla="*/ 491594 w 906010"/>
                  <a:gd name="connsiteY328" fmla="*/ 125168 h 587577"/>
                  <a:gd name="connsiteX329" fmla="*/ 483811 w 906010"/>
                  <a:gd name="connsiteY329" fmla="*/ 121926 h 587577"/>
                  <a:gd name="connsiteX330" fmla="*/ 479920 w 906010"/>
                  <a:gd name="connsiteY330" fmla="*/ 121926 h 587577"/>
                  <a:gd name="connsiteX331" fmla="*/ 466949 w 906010"/>
                  <a:gd name="connsiteY331" fmla="*/ 131005 h 587577"/>
                  <a:gd name="connsiteX332" fmla="*/ 468246 w 906010"/>
                  <a:gd name="connsiteY332" fmla="*/ 136193 h 587577"/>
                  <a:gd name="connsiteX333" fmla="*/ 468895 w 906010"/>
                  <a:gd name="connsiteY333" fmla="*/ 136193 h 587577"/>
                  <a:gd name="connsiteX334" fmla="*/ 470841 w 906010"/>
                  <a:gd name="connsiteY334" fmla="*/ 144625 h 587577"/>
                  <a:gd name="connsiteX335" fmla="*/ 470841 w 906010"/>
                  <a:gd name="connsiteY335" fmla="*/ 144625 h 587577"/>
                  <a:gd name="connsiteX336" fmla="*/ 470192 w 906010"/>
                  <a:gd name="connsiteY336" fmla="*/ 149813 h 587577"/>
                  <a:gd name="connsiteX337" fmla="*/ 470192 w 906010"/>
                  <a:gd name="connsiteY337" fmla="*/ 149813 h 587577"/>
                  <a:gd name="connsiteX338" fmla="*/ 470192 w 906010"/>
                  <a:gd name="connsiteY338" fmla="*/ 149813 h 587577"/>
                  <a:gd name="connsiteX339" fmla="*/ 473434 w 906010"/>
                  <a:gd name="connsiteY339" fmla="*/ 151110 h 587577"/>
                  <a:gd name="connsiteX340" fmla="*/ 477326 w 906010"/>
                  <a:gd name="connsiteY340" fmla="*/ 156298 h 587577"/>
                  <a:gd name="connsiteX341" fmla="*/ 482514 w 906010"/>
                  <a:gd name="connsiteY341" fmla="*/ 156947 h 587577"/>
                  <a:gd name="connsiteX342" fmla="*/ 483811 w 906010"/>
                  <a:gd name="connsiteY342" fmla="*/ 159541 h 587577"/>
                  <a:gd name="connsiteX343" fmla="*/ 483163 w 906010"/>
                  <a:gd name="connsiteY343" fmla="*/ 160190 h 587577"/>
                  <a:gd name="connsiteX344" fmla="*/ 483163 w 906010"/>
                  <a:gd name="connsiteY344" fmla="*/ 163432 h 587577"/>
                  <a:gd name="connsiteX345" fmla="*/ 465004 w 906010"/>
                  <a:gd name="connsiteY345" fmla="*/ 190671 h 587577"/>
                  <a:gd name="connsiteX346" fmla="*/ 446196 w 906010"/>
                  <a:gd name="connsiteY346" fmla="*/ 206236 h 587577"/>
                  <a:gd name="connsiteX347" fmla="*/ 446844 w 906010"/>
                  <a:gd name="connsiteY347" fmla="*/ 206884 h 587577"/>
                  <a:gd name="connsiteX348" fmla="*/ 445547 w 906010"/>
                  <a:gd name="connsiteY348" fmla="*/ 208181 h 587577"/>
                  <a:gd name="connsiteX349" fmla="*/ 441007 w 906010"/>
                  <a:gd name="connsiteY349" fmla="*/ 207533 h 587577"/>
                  <a:gd name="connsiteX350" fmla="*/ 433874 w 906010"/>
                  <a:gd name="connsiteY350" fmla="*/ 208830 h 587577"/>
                  <a:gd name="connsiteX351" fmla="*/ 433874 w 906010"/>
                  <a:gd name="connsiteY351" fmla="*/ 208830 h 587577"/>
                  <a:gd name="connsiteX352" fmla="*/ 433225 w 906010"/>
                  <a:gd name="connsiteY352" fmla="*/ 208830 h 587577"/>
                  <a:gd name="connsiteX353" fmla="*/ 429982 w 906010"/>
                  <a:gd name="connsiteY353" fmla="*/ 208181 h 587577"/>
                  <a:gd name="connsiteX354" fmla="*/ 429982 w 906010"/>
                  <a:gd name="connsiteY354" fmla="*/ 207533 h 587577"/>
                  <a:gd name="connsiteX355" fmla="*/ 428037 w 906010"/>
                  <a:gd name="connsiteY355" fmla="*/ 206884 h 587577"/>
                  <a:gd name="connsiteX356" fmla="*/ 428685 w 906010"/>
                  <a:gd name="connsiteY356" fmla="*/ 205587 h 587577"/>
                  <a:gd name="connsiteX357" fmla="*/ 409229 w 906010"/>
                  <a:gd name="connsiteY357" fmla="*/ 194562 h 587577"/>
                  <a:gd name="connsiteX358" fmla="*/ 407283 w 906010"/>
                  <a:gd name="connsiteY358" fmla="*/ 191968 h 587577"/>
                  <a:gd name="connsiteX359" fmla="*/ 407283 w 906010"/>
                  <a:gd name="connsiteY359" fmla="*/ 190022 h 587577"/>
                  <a:gd name="connsiteX360" fmla="*/ 405987 w 906010"/>
                  <a:gd name="connsiteY360" fmla="*/ 186131 h 587577"/>
                  <a:gd name="connsiteX361" fmla="*/ 402095 w 906010"/>
                  <a:gd name="connsiteY361" fmla="*/ 172512 h 587577"/>
                  <a:gd name="connsiteX362" fmla="*/ 400798 w 906010"/>
                  <a:gd name="connsiteY362" fmla="*/ 172512 h 587577"/>
                  <a:gd name="connsiteX363" fmla="*/ 405338 w 906010"/>
                  <a:gd name="connsiteY363" fmla="*/ 164729 h 587577"/>
                  <a:gd name="connsiteX364" fmla="*/ 408580 w 906010"/>
                  <a:gd name="connsiteY364" fmla="*/ 166675 h 587577"/>
                  <a:gd name="connsiteX365" fmla="*/ 408580 w 906010"/>
                  <a:gd name="connsiteY365" fmla="*/ 163432 h 587577"/>
                  <a:gd name="connsiteX366" fmla="*/ 415066 w 906010"/>
                  <a:gd name="connsiteY366" fmla="*/ 156947 h 587577"/>
                  <a:gd name="connsiteX367" fmla="*/ 417011 w 906010"/>
                  <a:gd name="connsiteY367" fmla="*/ 156298 h 587577"/>
                  <a:gd name="connsiteX368" fmla="*/ 416363 w 906010"/>
                  <a:gd name="connsiteY368" fmla="*/ 152407 h 587577"/>
                  <a:gd name="connsiteX369" fmla="*/ 417011 w 906010"/>
                  <a:gd name="connsiteY369" fmla="*/ 149164 h 587577"/>
                  <a:gd name="connsiteX370" fmla="*/ 417011 w 906010"/>
                  <a:gd name="connsiteY370" fmla="*/ 139436 h 587577"/>
                  <a:gd name="connsiteX371" fmla="*/ 417011 w 906010"/>
                  <a:gd name="connsiteY371" fmla="*/ 139436 h 587577"/>
                  <a:gd name="connsiteX372" fmla="*/ 404689 w 906010"/>
                  <a:gd name="connsiteY372" fmla="*/ 130357 h 587577"/>
                  <a:gd name="connsiteX373" fmla="*/ 393664 w 906010"/>
                  <a:gd name="connsiteY373" fmla="*/ 132951 h 587577"/>
                  <a:gd name="connsiteX374" fmla="*/ 393016 w 906010"/>
                  <a:gd name="connsiteY374" fmla="*/ 132951 h 587577"/>
                  <a:gd name="connsiteX375" fmla="*/ 386530 w 906010"/>
                  <a:gd name="connsiteY375" fmla="*/ 151759 h 587577"/>
                  <a:gd name="connsiteX376" fmla="*/ 393016 w 906010"/>
                  <a:gd name="connsiteY376" fmla="*/ 157595 h 587577"/>
                  <a:gd name="connsiteX377" fmla="*/ 389773 w 906010"/>
                  <a:gd name="connsiteY377" fmla="*/ 160190 h 587577"/>
                  <a:gd name="connsiteX378" fmla="*/ 389124 w 906010"/>
                  <a:gd name="connsiteY378" fmla="*/ 159541 h 587577"/>
                  <a:gd name="connsiteX379" fmla="*/ 386530 w 906010"/>
                  <a:gd name="connsiteY379" fmla="*/ 162784 h 587577"/>
                  <a:gd name="connsiteX380" fmla="*/ 386530 w 906010"/>
                  <a:gd name="connsiteY380" fmla="*/ 162784 h 587577"/>
                  <a:gd name="connsiteX381" fmla="*/ 376802 w 906010"/>
                  <a:gd name="connsiteY381" fmla="*/ 188077 h 587577"/>
                  <a:gd name="connsiteX382" fmla="*/ 365777 w 906010"/>
                  <a:gd name="connsiteY382" fmla="*/ 217910 h 587577"/>
                  <a:gd name="connsiteX383" fmla="*/ 370317 w 906010"/>
                  <a:gd name="connsiteY383" fmla="*/ 219207 h 587577"/>
                  <a:gd name="connsiteX384" fmla="*/ 367722 w 906010"/>
                  <a:gd name="connsiteY384" fmla="*/ 246445 h 587577"/>
                  <a:gd name="connsiteX385" fmla="*/ 367722 w 906010"/>
                  <a:gd name="connsiteY385" fmla="*/ 250985 h 587577"/>
                  <a:gd name="connsiteX386" fmla="*/ 359292 w 906010"/>
                  <a:gd name="connsiteY386" fmla="*/ 254228 h 587577"/>
                  <a:gd name="connsiteX387" fmla="*/ 359292 w 906010"/>
                  <a:gd name="connsiteY387" fmla="*/ 254228 h 587577"/>
                  <a:gd name="connsiteX388" fmla="*/ 359292 w 906010"/>
                  <a:gd name="connsiteY388" fmla="*/ 254228 h 587577"/>
                  <a:gd name="connsiteX389" fmla="*/ 359292 w 906010"/>
                  <a:gd name="connsiteY389" fmla="*/ 254228 h 587577"/>
                  <a:gd name="connsiteX390" fmla="*/ 359292 w 906010"/>
                  <a:gd name="connsiteY390" fmla="*/ 254228 h 587577"/>
                  <a:gd name="connsiteX391" fmla="*/ 359292 w 906010"/>
                  <a:gd name="connsiteY391" fmla="*/ 264604 h 587577"/>
                  <a:gd name="connsiteX392" fmla="*/ 367722 w 906010"/>
                  <a:gd name="connsiteY392" fmla="*/ 264604 h 587577"/>
                  <a:gd name="connsiteX393" fmla="*/ 367722 w 906010"/>
                  <a:gd name="connsiteY393" fmla="*/ 269793 h 587577"/>
                  <a:gd name="connsiteX394" fmla="*/ 349563 w 906010"/>
                  <a:gd name="connsiteY394" fmla="*/ 269793 h 587577"/>
                  <a:gd name="connsiteX395" fmla="*/ 346969 w 906010"/>
                  <a:gd name="connsiteY395" fmla="*/ 269793 h 587577"/>
                  <a:gd name="connsiteX396" fmla="*/ 346969 w 906010"/>
                  <a:gd name="connsiteY396" fmla="*/ 267199 h 587577"/>
                  <a:gd name="connsiteX397" fmla="*/ 335295 w 906010"/>
                  <a:gd name="connsiteY397" fmla="*/ 211424 h 587577"/>
                  <a:gd name="connsiteX398" fmla="*/ 321027 w 906010"/>
                  <a:gd name="connsiteY398" fmla="*/ 202345 h 587577"/>
                  <a:gd name="connsiteX399" fmla="*/ 311299 w 906010"/>
                  <a:gd name="connsiteY399" fmla="*/ 212721 h 587577"/>
                  <a:gd name="connsiteX400" fmla="*/ 322973 w 906010"/>
                  <a:gd name="connsiteY400" fmla="*/ 269793 h 587577"/>
                  <a:gd name="connsiteX401" fmla="*/ 328810 w 906010"/>
                  <a:gd name="connsiteY401" fmla="*/ 278224 h 587577"/>
                  <a:gd name="connsiteX402" fmla="*/ 328162 w 906010"/>
                  <a:gd name="connsiteY402" fmla="*/ 278224 h 587577"/>
                  <a:gd name="connsiteX403" fmla="*/ 328162 w 906010"/>
                  <a:gd name="connsiteY403" fmla="*/ 289249 h 587577"/>
                  <a:gd name="connsiteX404" fmla="*/ 328162 w 906010"/>
                  <a:gd name="connsiteY404" fmla="*/ 289249 h 587577"/>
                  <a:gd name="connsiteX405" fmla="*/ 321676 w 906010"/>
                  <a:gd name="connsiteY405" fmla="*/ 337890 h 587577"/>
                  <a:gd name="connsiteX406" fmla="*/ 321027 w 906010"/>
                  <a:gd name="connsiteY406" fmla="*/ 337890 h 587577"/>
                  <a:gd name="connsiteX407" fmla="*/ 327513 w 906010"/>
                  <a:gd name="connsiteY407" fmla="*/ 380693 h 587577"/>
                  <a:gd name="connsiteX408" fmla="*/ 327513 w 906010"/>
                  <a:gd name="connsiteY408" fmla="*/ 380693 h 587577"/>
                  <a:gd name="connsiteX409" fmla="*/ 327513 w 906010"/>
                  <a:gd name="connsiteY409" fmla="*/ 380693 h 587577"/>
                  <a:gd name="connsiteX410" fmla="*/ 390421 w 906010"/>
                  <a:gd name="connsiteY410" fmla="*/ 380693 h 587577"/>
                  <a:gd name="connsiteX411" fmla="*/ 390421 w 906010"/>
                  <a:gd name="connsiteY411" fmla="*/ 363183 h 587577"/>
                  <a:gd name="connsiteX412" fmla="*/ 390421 w 906010"/>
                  <a:gd name="connsiteY412" fmla="*/ 345024 h 587577"/>
                  <a:gd name="connsiteX413" fmla="*/ 390421 w 906010"/>
                  <a:gd name="connsiteY413" fmla="*/ 339835 h 587577"/>
                  <a:gd name="connsiteX414" fmla="*/ 390421 w 906010"/>
                  <a:gd name="connsiteY414" fmla="*/ 339835 h 587577"/>
                  <a:gd name="connsiteX415" fmla="*/ 390421 w 906010"/>
                  <a:gd name="connsiteY415" fmla="*/ 339835 h 587577"/>
                  <a:gd name="connsiteX416" fmla="*/ 391070 w 906010"/>
                  <a:gd name="connsiteY416" fmla="*/ 339187 h 587577"/>
                  <a:gd name="connsiteX417" fmla="*/ 392367 w 906010"/>
                  <a:gd name="connsiteY417" fmla="*/ 335295 h 587577"/>
                  <a:gd name="connsiteX418" fmla="*/ 390421 w 906010"/>
                  <a:gd name="connsiteY418" fmla="*/ 334647 h 587577"/>
                  <a:gd name="connsiteX419" fmla="*/ 392367 w 906010"/>
                  <a:gd name="connsiteY419" fmla="*/ 333998 h 587577"/>
                  <a:gd name="connsiteX420" fmla="*/ 391070 w 906010"/>
                  <a:gd name="connsiteY420" fmla="*/ 330107 h 587577"/>
                  <a:gd name="connsiteX421" fmla="*/ 389773 w 906010"/>
                  <a:gd name="connsiteY421" fmla="*/ 329459 h 587577"/>
                  <a:gd name="connsiteX422" fmla="*/ 389773 w 906010"/>
                  <a:gd name="connsiteY422" fmla="*/ 324270 h 587577"/>
                  <a:gd name="connsiteX423" fmla="*/ 390421 w 906010"/>
                  <a:gd name="connsiteY423" fmla="*/ 327513 h 587577"/>
                  <a:gd name="connsiteX424" fmla="*/ 392367 w 906010"/>
                  <a:gd name="connsiteY424" fmla="*/ 327513 h 587577"/>
                  <a:gd name="connsiteX425" fmla="*/ 389773 w 906010"/>
                  <a:gd name="connsiteY425" fmla="*/ 306111 h 587577"/>
                  <a:gd name="connsiteX426" fmla="*/ 389773 w 906010"/>
                  <a:gd name="connsiteY426" fmla="*/ 275630 h 587577"/>
                  <a:gd name="connsiteX427" fmla="*/ 390421 w 906010"/>
                  <a:gd name="connsiteY427" fmla="*/ 274981 h 587577"/>
                  <a:gd name="connsiteX428" fmla="*/ 390421 w 906010"/>
                  <a:gd name="connsiteY428" fmla="*/ 274981 h 587577"/>
                  <a:gd name="connsiteX429" fmla="*/ 393664 w 906010"/>
                  <a:gd name="connsiteY429" fmla="*/ 274981 h 587577"/>
                  <a:gd name="connsiteX430" fmla="*/ 394312 w 906010"/>
                  <a:gd name="connsiteY430" fmla="*/ 263307 h 587577"/>
                  <a:gd name="connsiteX431" fmla="*/ 490297 w 906010"/>
                  <a:gd name="connsiteY431" fmla="*/ 263307 h 587577"/>
                  <a:gd name="connsiteX432" fmla="*/ 490297 w 906010"/>
                  <a:gd name="connsiteY432" fmla="*/ 328161 h 587577"/>
                  <a:gd name="connsiteX433" fmla="*/ 488351 w 906010"/>
                  <a:gd name="connsiteY433" fmla="*/ 328810 h 587577"/>
                  <a:gd name="connsiteX434" fmla="*/ 482514 w 906010"/>
                  <a:gd name="connsiteY434" fmla="*/ 333350 h 587577"/>
                  <a:gd name="connsiteX435" fmla="*/ 487702 w 906010"/>
                  <a:gd name="connsiteY435" fmla="*/ 339835 h 587577"/>
                  <a:gd name="connsiteX436" fmla="*/ 489648 w 906010"/>
                  <a:gd name="connsiteY436" fmla="*/ 340484 h 587577"/>
                  <a:gd name="connsiteX437" fmla="*/ 489648 w 906010"/>
                  <a:gd name="connsiteY437" fmla="*/ 380045 h 587577"/>
                  <a:gd name="connsiteX438" fmla="*/ 519481 w 906010"/>
                  <a:gd name="connsiteY438" fmla="*/ 380045 h 587577"/>
                  <a:gd name="connsiteX439" fmla="*/ 522724 w 906010"/>
                  <a:gd name="connsiteY439" fmla="*/ 337890 h 587577"/>
                  <a:gd name="connsiteX440" fmla="*/ 520778 w 906010"/>
                  <a:gd name="connsiteY440" fmla="*/ 337890 h 587577"/>
                  <a:gd name="connsiteX441" fmla="*/ 520778 w 906010"/>
                  <a:gd name="connsiteY441" fmla="*/ 335295 h 587577"/>
                  <a:gd name="connsiteX442" fmla="*/ 520778 w 906010"/>
                  <a:gd name="connsiteY442" fmla="*/ 330107 h 587577"/>
                  <a:gd name="connsiteX443" fmla="*/ 522724 w 906010"/>
                  <a:gd name="connsiteY443" fmla="*/ 330107 h 587577"/>
                  <a:gd name="connsiteX444" fmla="*/ 519481 w 906010"/>
                  <a:gd name="connsiteY444" fmla="*/ 287303 h 587577"/>
                  <a:gd name="connsiteX445" fmla="*/ 535695 w 906010"/>
                  <a:gd name="connsiteY445" fmla="*/ 287303 h 587577"/>
                  <a:gd name="connsiteX446" fmla="*/ 544126 w 906010"/>
                  <a:gd name="connsiteY446" fmla="*/ 326864 h 587577"/>
                  <a:gd name="connsiteX447" fmla="*/ 546071 w 906010"/>
                  <a:gd name="connsiteY447" fmla="*/ 326864 h 587577"/>
                  <a:gd name="connsiteX448" fmla="*/ 540883 w 906010"/>
                  <a:gd name="connsiteY448" fmla="*/ 287303 h 587577"/>
                  <a:gd name="connsiteX449" fmla="*/ 549314 w 906010"/>
                  <a:gd name="connsiteY449" fmla="*/ 287303 h 587577"/>
                  <a:gd name="connsiteX450" fmla="*/ 560339 w 906010"/>
                  <a:gd name="connsiteY450" fmla="*/ 337241 h 587577"/>
                  <a:gd name="connsiteX451" fmla="*/ 562285 w 906010"/>
                  <a:gd name="connsiteY451" fmla="*/ 337241 h 587577"/>
                  <a:gd name="connsiteX452" fmla="*/ 555799 w 906010"/>
                  <a:gd name="connsiteY452" fmla="*/ 287303 h 587577"/>
                  <a:gd name="connsiteX453" fmla="*/ 555799 w 906010"/>
                  <a:gd name="connsiteY453" fmla="*/ 287303 h 587577"/>
                  <a:gd name="connsiteX454" fmla="*/ 555799 w 906010"/>
                  <a:gd name="connsiteY454" fmla="*/ 277575 h 587577"/>
                  <a:gd name="connsiteX455" fmla="*/ 505213 w 906010"/>
                  <a:gd name="connsiteY455" fmla="*/ 335944 h 587577"/>
                  <a:gd name="connsiteX456" fmla="*/ 505213 w 906010"/>
                  <a:gd name="connsiteY456" fmla="*/ 335944 h 587577"/>
                  <a:gd name="connsiteX457" fmla="*/ 505213 w 906010"/>
                  <a:gd name="connsiteY457" fmla="*/ 335295 h 587577"/>
                  <a:gd name="connsiteX458" fmla="*/ 505213 w 906010"/>
                  <a:gd name="connsiteY458" fmla="*/ 335944 h 587577"/>
                  <a:gd name="connsiteX459" fmla="*/ 505213 w 906010"/>
                  <a:gd name="connsiteY459" fmla="*/ 335944 h 587577"/>
                  <a:gd name="connsiteX460" fmla="*/ 499376 w 906010"/>
                  <a:gd name="connsiteY460" fmla="*/ 335295 h 587577"/>
                  <a:gd name="connsiteX461" fmla="*/ 502619 w 906010"/>
                  <a:gd name="connsiteY461" fmla="*/ 335295 h 587577"/>
                  <a:gd name="connsiteX462" fmla="*/ 502619 w 906010"/>
                  <a:gd name="connsiteY462" fmla="*/ 335944 h 587577"/>
                  <a:gd name="connsiteX463" fmla="*/ 499376 w 906010"/>
                  <a:gd name="connsiteY463" fmla="*/ 335295 h 587577"/>
                  <a:gd name="connsiteX464" fmla="*/ 499376 w 906010"/>
                  <a:gd name="connsiteY464" fmla="*/ 335295 h 587577"/>
                  <a:gd name="connsiteX465" fmla="*/ 380045 w 906010"/>
                  <a:gd name="connsiteY465" fmla="*/ 315191 h 587577"/>
                  <a:gd name="connsiteX466" fmla="*/ 382639 w 906010"/>
                  <a:gd name="connsiteY466" fmla="*/ 297032 h 587577"/>
                  <a:gd name="connsiteX467" fmla="*/ 382639 w 906010"/>
                  <a:gd name="connsiteY467" fmla="*/ 322325 h 587577"/>
                  <a:gd name="connsiteX468" fmla="*/ 380045 w 906010"/>
                  <a:gd name="connsiteY468" fmla="*/ 315191 h 587577"/>
                  <a:gd name="connsiteX469" fmla="*/ 334647 w 906010"/>
                  <a:gd name="connsiteY469" fmla="*/ 381342 h 587577"/>
                  <a:gd name="connsiteX470" fmla="*/ 323622 w 906010"/>
                  <a:gd name="connsiteY470" fmla="*/ 339187 h 587577"/>
                  <a:gd name="connsiteX471" fmla="*/ 324270 w 906010"/>
                  <a:gd name="connsiteY471" fmla="*/ 339187 h 587577"/>
                  <a:gd name="connsiteX472" fmla="*/ 335295 w 906010"/>
                  <a:gd name="connsiteY472" fmla="*/ 289249 h 587577"/>
                  <a:gd name="connsiteX473" fmla="*/ 343726 w 906010"/>
                  <a:gd name="connsiteY473" fmla="*/ 289249 h 587577"/>
                  <a:gd name="connsiteX474" fmla="*/ 338538 w 906010"/>
                  <a:gd name="connsiteY474" fmla="*/ 328161 h 587577"/>
                  <a:gd name="connsiteX475" fmla="*/ 337890 w 906010"/>
                  <a:gd name="connsiteY475" fmla="*/ 328161 h 587577"/>
                  <a:gd name="connsiteX476" fmla="*/ 343078 w 906010"/>
                  <a:gd name="connsiteY476" fmla="*/ 381342 h 587577"/>
                  <a:gd name="connsiteX477" fmla="*/ 334647 w 906010"/>
                  <a:gd name="connsiteY477" fmla="*/ 381342 h 587577"/>
                  <a:gd name="connsiteX478" fmla="*/ 367074 w 906010"/>
                  <a:gd name="connsiteY478" fmla="*/ 381342 h 587577"/>
                  <a:gd name="connsiteX479" fmla="*/ 348266 w 906010"/>
                  <a:gd name="connsiteY479" fmla="*/ 381342 h 587577"/>
                  <a:gd name="connsiteX480" fmla="*/ 339835 w 906010"/>
                  <a:gd name="connsiteY480" fmla="*/ 328810 h 587577"/>
                  <a:gd name="connsiteX481" fmla="*/ 339835 w 906010"/>
                  <a:gd name="connsiteY481" fmla="*/ 328810 h 587577"/>
                  <a:gd name="connsiteX482" fmla="*/ 348266 w 906010"/>
                  <a:gd name="connsiteY482" fmla="*/ 289249 h 587577"/>
                  <a:gd name="connsiteX483" fmla="*/ 367074 w 906010"/>
                  <a:gd name="connsiteY483" fmla="*/ 289249 h 587577"/>
                  <a:gd name="connsiteX484" fmla="*/ 369020 w 906010"/>
                  <a:gd name="connsiteY484" fmla="*/ 316488 h 587577"/>
                  <a:gd name="connsiteX485" fmla="*/ 368371 w 906010"/>
                  <a:gd name="connsiteY485" fmla="*/ 320379 h 587577"/>
                  <a:gd name="connsiteX486" fmla="*/ 368371 w 906010"/>
                  <a:gd name="connsiteY486" fmla="*/ 320379 h 587577"/>
                  <a:gd name="connsiteX487" fmla="*/ 367074 w 906010"/>
                  <a:gd name="connsiteY487" fmla="*/ 326864 h 587577"/>
                  <a:gd name="connsiteX488" fmla="*/ 369668 w 906010"/>
                  <a:gd name="connsiteY488" fmla="*/ 333998 h 587577"/>
                  <a:gd name="connsiteX489" fmla="*/ 366425 w 906010"/>
                  <a:gd name="connsiteY489" fmla="*/ 343726 h 587577"/>
                  <a:gd name="connsiteX490" fmla="*/ 367722 w 906010"/>
                  <a:gd name="connsiteY490" fmla="*/ 350212 h 587577"/>
                  <a:gd name="connsiteX491" fmla="*/ 367722 w 906010"/>
                  <a:gd name="connsiteY491" fmla="*/ 350212 h 587577"/>
                  <a:gd name="connsiteX492" fmla="*/ 368371 w 906010"/>
                  <a:gd name="connsiteY492" fmla="*/ 354103 h 587577"/>
                  <a:gd name="connsiteX493" fmla="*/ 367074 w 906010"/>
                  <a:gd name="connsiteY493" fmla="*/ 381342 h 587577"/>
                  <a:gd name="connsiteX494" fmla="*/ 372911 w 906010"/>
                  <a:gd name="connsiteY494" fmla="*/ 340484 h 587577"/>
                  <a:gd name="connsiteX495" fmla="*/ 372911 w 906010"/>
                  <a:gd name="connsiteY495" fmla="*/ 340484 h 587577"/>
                  <a:gd name="connsiteX496" fmla="*/ 371614 w 906010"/>
                  <a:gd name="connsiteY496" fmla="*/ 337241 h 587577"/>
                  <a:gd name="connsiteX497" fmla="*/ 371614 w 906010"/>
                  <a:gd name="connsiteY497" fmla="*/ 337241 h 587577"/>
                  <a:gd name="connsiteX498" fmla="*/ 372262 w 906010"/>
                  <a:gd name="connsiteY498" fmla="*/ 330107 h 587577"/>
                  <a:gd name="connsiteX499" fmla="*/ 372262 w 906010"/>
                  <a:gd name="connsiteY499" fmla="*/ 330107 h 587577"/>
                  <a:gd name="connsiteX500" fmla="*/ 372911 w 906010"/>
                  <a:gd name="connsiteY500" fmla="*/ 334647 h 587577"/>
                  <a:gd name="connsiteX501" fmla="*/ 372262 w 906010"/>
                  <a:gd name="connsiteY501" fmla="*/ 334647 h 587577"/>
                  <a:gd name="connsiteX502" fmla="*/ 372911 w 906010"/>
                  <a:gd name="connsiteY502" fmla="*/ 340484 h 587577"/>
                  <a:gd name="connsiteX503" fmla="*/ 374208 w 906010"/>
                  <a:gd name="connsiteY503" fmla="*/ 335295 h 587577"/>
                  <a:gd name="connsiteX504" fmla="*/ 374208 w 906010"/>
                  <a:gd name="connsiteY504" fmla="*/ 335295 h 587577"/>
                  <a:gd name="connsiteX505" fmla="*/ 374856 w 906010"/>
                  <a:gd name="connsiteY505" fmla="*/ 332701 h 587577"/>
                  <a:gd name="connsiteX506" fmla="*/ 377451 w 906010"/>
                  <a:gd name="connsiteY506" fmla="*/ 335944 h 587577"/>
                  <a:gd name="connsiteX507" fmla="*/ 374856 w 906010"/>
                  <a:gd name="connsiteY507" fmla="*/ 339187 h 587577"/>
                  <a:gd name="connsiteX508" fmla="*/ 374208 w 906010"/>
                  <a:gd name="connsiteY508" fmla="*/ 335295 h 587577"/>
                  <a:gd name="connsiteX509" fmla="*/ 382639 w 906010"/>
                  <a:gd name="connsiteY509" fmla="*/ 374208 h 587577"/>
                  <a:gd name="connsiteX510" fmla="*/ 380045 w 906010"/>
                  <a:gd name="connsiteY510" fmla="*/ 356049 h 587577"/>
                  <a:gd name="connsiteX511" fmla="*/ 382639 w 906010"/>
                  <a:gd name="connsiteY511" fmla="*/ 348915 h 587577"/>
                  <a:gd name="connsiteX512" fmla="*/ 382639 w 906010"/>
                  <a:gd name="connsiteY512" fmla="*/ 374208 h 587577"/>
                  <a:gd name="connsiteX513" fmla="*/ 398204 w 906010"/>
                  <a:gd name="connsiteY513" fmla="*/ 238014 h 587577"/>
                  <a:gd name="connsiteX514" fmla="*/ 396258 w 906010"/>
                  <a:gd name="connsiteY514" fmla="*/ 238663 h 587577"/>
                  <a:gd name="connsiteX515" fmla="*/ 396907 w 906010"/>
                  <a:gd name="connsiteY515" fmla="*/ 225044 h 587577"/>
                  <a:gd name="connsiteX516" fmla="*/ 398204 w 906010"/>
                  <a:gd name="connsiteY516" fmla="*/ 225692 h 587577"/>
                  <a:gd name="connsiteX517" fmla="*/ 400798 w 906010"/>
                  <a:gd name="connsiteY517" fmla="*/ 207533 h 587577"/>
                  <a:gd name="connsiteX518" fmla="*/ 400798 w 906010"/>
                  <a:gd name="connsiteY518" fmla="*/ 206236 h 587577"/>
                  <a:gd name="connsiteX519" fmla="*/ 424146 w 906010"/>
                  <a:gd name="connsiteY519" fmla="*/ 216613 h 587577"/>
                  <a:gd name="connsiteX520" fmla="*/ 424794 w 906010"/>
                  <a:gd name="connsiteY520" fmla="*/ 214018 h 587577"/>
                  <a:gd name="connsiteX521" fmla="*/ 427388 w 906010"/>
                  <a:gd name="connsiteY521" fmla="*/ 214667 h 587577"/>
                  <a:gd name="connsiteX522" fmla="*/ 428037 w 906010"/>
                  <a:gd name="connsiteY522" fmla="*/ 213370 h 587577"/>
                  <a:gd name="connsiteX523" fmla="*/ 429334 w 906010"/>
                  <a:gd name="connsiteY523" fmla="*/ 214018 h 587577"/>
                  <a:gd name="connsiteX524" fmla="*/ 429982 w 906010"/>
                  <a:gd name="connsiteY524" fmla="*/ 214667 h 587577"/>
                  <a:gd name="connsiteX525" fmla="*/ 429334 w 906010"/>
                  <a:gd name="connsiteY525" fmla="*/ 215315 h 587577"/>
                  <a:gd name="connsiteX526" fmla="*/ 430631 w 906010"/>
                  <a:gd name="connsiteY526" fmla="*/ 215964 h 587577"/>
                  <a:gd name="connsiteX527" fmla="*/ 432577 w 906010"/>
                  <a:gd name="connsiteY527" fmla="*/ 217261 h 587577"/>
                  <a:gd name="connsiteX528" fmla="*/ 434522 w 906010"/>
                  <a:gd name="connsiteY528" fmla="*/ 218558 h 587577"/>
                  <a:gd name="connsiteX529" fmla="*/ 437116 w 906010"/>
                  <a:gd name="connsiteY529" fmla="*/ 218558 h 587577"/>
                  <a:gd name="connsiteX530" fmla="*/ 437116 w 906010"/>
                  <a:gd name="connsiteY530" fmla="*/ 218558 h 587577"/>
                  <a:gd name="connsiteX531" fmla="*/ 437116 w 906010"/>
                  <a:gd name="connsiteY531" fmla="*/ 218558 h 587577"/>
                  <a:gd name="connsiteX532" fmla="*/ 439062 w 906010"/>
                  <a:gd name="connsiteY532" fmla="*/ 217910 h 587577"/>
                  <a:gd name="connsiteX533" fmla="*/ 441007 w 906010"/>
                  <a:gd name="connsiteY533" fmla="*/ 216613 h 587577"/>
                  <a:gd name="connsiteX534" fmla="*/ 442953 w 906010"/>
                  <a:gd name="connsiteY534" fmla="*/ 215964 h 587577"/>
                  <a:gd name="connsiteX535" fmla="*/ 444250 w 906010"/>
                  <a:gd name="connsiteY535" fmla="*/ 214667 h 587577"/>
                  <a:gd name="connsiteX536" fmla="*/ 444250 w 906010"/>
                  <a:gd name="connsiteY536" fmla="*/ 214667 h 587577"/>
                  <a:gd name="connsiteX537" fmla="*/ 446844 w 906010"/>
                  <a:gd name="connsiteY537" fmla="*/ 213370 h 587577"/>
                  <a:gd name="connsiteX538" fmla="*/ 448142 w 906010"/>
                  <a:gd name="connsiteY538" fmla="*/ 216613 h 587577"/>
                  <a:gd name="connsiteX539" fmla="*/ 450087 w 906010"/>
                  <a:gd name="connsiteY539" fmla="*/ 215315 h 587577"/>
                  <a:gd name="connsiteX540" fmla="*/ 450736 w 906010"/>
                  <a:gd name="connsiteY540" fmla="*/ 216613 h 587577"/>
                  <a:gd name="connsiteX541" fmla="*/ 472137 w 906010"/>
                  <a:gd name="connsiteY541" fmla="*/ 201048 h 587577"/>
                  <a:gd name="connsiteX542" fmla="*/ 480569 w 906010"/>
                  <a:gd name="connsiteY542" fmla="*/ 193914 h 587577"/>
                  <a:gd name="connsiteX543" fmla="*/ 487702 w 906010"/>
                  <a:gd name="connsiteY543" fmla="*/ 238663 h 587577"/>
                  <a:gd name="connsiteX544" fmla="*/ 487054 w 906010"/>
                  <a:gd name="connsiteY544" fmla="*/ 238014 h 587577"/>
                  <a:gd name="connsiteX545" fmla="*/ 398204 w 906010"/>
                  <a:gd name="connsiteY545" fmla="*/ 238014 h 58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</a:cxnLst>
                <a:rect l="l" t="t" r="r" b="b"/>
                <a:pathLst>
                  <a:path w="906010" h="587577">
                    <a:moveTo>
                      <a:pt x="153056" y="117386"/>
                    </a:moveTo>
                    <a:cubicBezTo>
                      <a:pt x="152407" y="115440"/>
                      <a:pt x="151110" y="113495"/>
                      <a:pt x="148516" y="112198"/>
                    </a:cubicBezTo>
                    <a:cubicBezTo>
                      <a:pt x="139436" y="108306"/>
                      <a:pt x="133600" y="106361"/>
                      <a:pt x="121926" y="101172"/>
                    </a:cubicBezTo>
                    <a:lnTo>
                      <a:pt x="121926" y="100524"/>
                    </a:lnTo>
                    <a:cubicBezTo>
                      <a:pt x="121926" y="100524"/>
                      <a:pt x="112846" y="92093"/>
                      <a:pt x="112846" y="92741"/>
                    </a:cubicBezTo>
                    <a:cubicBezTo>
                      <a:pt x="112846" y="92741"/>
                      <a:pt x="112846" y="93390"/>
                      <a:pt x="112846" y="94038"/>
                    </a:cubicBezTo>
                    <a:lnTo>
                      <a:pt x="110901" y="92093"/>
                    </a:lnTo>
                    <a:cubicBezTo>
                      <a:pt x="110901" y="92093"/>
                      <a:pt x="110901" y="92741"/>
                      <a:pt x="110252" y="92741"/>
                    </a:cubicBezTo>
                    <a:lnTo>
                      <a:pt x="110252" y="92741"/>
                    </a:lnTo>
                    <a:cubicBezTo>
                      <a:pt x="109603" y="90147"/>
                      <a:pt x="109603" y="88202"/>
                      <a:pt x="108955" y="86256"/>
                    </a:cubicBezTo>
                    <a:cubicBezTo>
                      <a:pt x="112197" y="83013"/>
                      <a:pt x="113495" y="79122"/>
                      <a:pt x="114792" y="72637"/>
                    </a:cubicBezTo>
                    <a:cubicBezTo>
                      <a:pt x="115440" y="72637"/>
                      <a:pt x="116089" y="71988"/>
                      <a:pt x="116737" y="71339"/>
                    </a:cubicBezTo>
                    <a:cubicBezTo>
                      <a:pt x="118034" y="70042"/>
                      <a:pt x="119980" y="65503"/>
                      <a:pt x="119980" y="61611"/>
                    </a:cubicBezTo>
                    <a:cubicBezTo>
                      <a:pt x="120629" y="60963"/>
                      <a:pt x="125817" y="54477"/>
                      <a:pt x="124520" y="47343"/>
                    </a:cubicBezTo>
                    <a:cubicBezTo>
                      <a:pt x="123223" y="39561"/>
                      <a:pt x="120629" y="39561"/>
                      <a:pt x="119980" y="35670"/>
                    </a:cubicBezTo>
                    <a:cubicBezTo>
                      <a:pt x="118683" y="32427"/>
                      <a:pt x="120629" y="32427"/>
                      <a:pt x="116737" y="28536"/>
                    </a:cubicBezTo>
                    <a:cubicBezTo>
                      <a:pt x="112846" y="25293"/>
                      <a:pt x="99875" y="22050"/>
                      <a:pt x="95336" y="22699"/>
                    </a:cubicBezTo>
                    <a:cubicBezTo>
                      <a:pt x="90796" y="23347"/>
                      <a:pt x="86905" y="23347"/>
                      <a:pt x="86256" y="25293"/>
                    </a:cubicBezTo>
                    <a:cubicBezTo>
                      <a:pt x="86256" y="25293"/>
                      <a:pt x="86256" y="25293"/>
                      <a:pt x="86256" y="25293"/>
                    </a:cubicBezTo>
                    <a:cubicBezTo>
                      <a:pt x="84310" y="25293"/>
                      <a:pt x="82365" y="25293"/>
                      <a:pt x="79770" y="27239"/>
                    </a:cubicBezTo>
                    <a:cubicBezTo>
                      <a:pt x="75879" y="29833"/>
                      <a:pt x="72637" y="31779"/>
                      <a:pt x="69394" y="38264"/>
                    </a:cubicBezTo>
                    <a:cubicBezTo>
                      <a:pt x="66151" y="44749"/>
                      <a:pt x="65503" y="50586"/>
                      <a:pt x="66800" y="55126"/>
                    </a:cubicBezTo>
                    <a:cubicBezTo>
                      <a:pt x="67448" y="59666"/>
                      <a:pt x="68746" y="60314"/>
                      <a:pt x="68746" y="60314"/>
                    </a:cubicBezTo>
                    <a:lnTo>
                      <a:pt x="68746" y="60314"/>
                    </a:lnTo>
                    <a:cubicBezTo>
                      <a:pt x="68097" y="64206"/>
                      <a:pt x="70042" y="70042"/>
                      <a:pt x="71988" y="71988"/>
                    </a:cubicBezTo>
                    <a:cubicBezTo>
                      <a:pt x="72637" y="72637"/>
                      <a:pt x="73285" y="73285"/>
                      <a:pt x="73934" y="73285"/>
                    </a:cubicBezTo>
                    <a:cubicBezTo>
                      <a:pt x="75231" y="79122"/>
                      <a:pt x="77176" y="83662"/>
                      <a:pt x="80419" y="86256"/>
                    </a:cubicBezTo>
                    <a:cubicBezTo>
                      <a:pt x="79770" y="88202"/>
                      <a:pt x="79770" y="90147"/>
                      <a:pt x="79122" y="92741"/>
                    </a:cubicBezTo>
                    <a:cubicBezTo>
                      <a:pt x="79122" y="92741"/>
                      <a:pt x="78474" y="93390"/>
                      <a:pt x="77825" y="93390"/>
                    </a:cubicBezTo>
                    <a:cubicBezTo>
                      <a:pt x="77825" y="93390"/>
                      <a:pt x="77825" y="92741"/>
                      <a:pt x="77825" y="92741"/>
                    </a:cubicBezTo>
                    <a:cubicBezTo>
                      <a:pt x="77825" y="92093"/>
                      <a:pt x="71988" y="97281"/>
                      <a:pt x="69394" y="99875"/>
                    </a:cubicBezTo>
                    <a:cubicBezTo>
                      <a:pt x="53829" y="106361"/>
                      <a:pt x="51883" y="108955"/>
                      <a:pt x="41507" y="110900"/>
                    </a:cubicBezTo>
                    <a:cubicBezTo>
                      <a:pt x="37615" y="111549"/>
                      <a:pt x="35670" y="114143"/>
                      <a:pt x="34373" y="117386"/>
                    </a:cubicBezTo>
                    <a:cubicBezTo>
                      <a:pt x="34373" y="117386"/>
                      <a:pt x="34373" y="117386"/>
                      <a:pt x="34373" y="117386"/>
                    </a:cubicBezTo>
                    <a:cubicBezTo>
                      <a:pt x="22051" y="149164"/>
                      <a:pt x="22699" y="208181"/>
                      <a:pt x="20753" y="223746"/>
                    </a:cubicBezTo>
                    <a:cubicBezTo>
                      <a:pt x="18808" y="239311"/>
                      <a:pt x="18808" y="265902"/>
                      <a:pt x="18808" y="265902"/>
                    </a:cubicBezTo>
                    <a:cubicBezTo>
                      <a:pt x="18808" y="265902"/>
                      <a:pt x="20105" y="265902"/>
                      <a:pt x="21402" y="265902"/>
                    </a:cubicBezTo>
                    <a:lnTo>
                      <a:pt x="21402" y="271738"/>
                    </a:lnTo>
                    <a:lnTo>
                      <a:pt x="23996" y="271738"/>
                    </a:lnTo>
                    <a:cubicBezTo>
                      <a:pt x="21402" y="276278"/>
                      <a:pt x="18159" y="282115"/>
                      <a:pt x="18808" y="285358"/>
                    </a:cubicBezTo>
                    <a:cubicBezTo>
                      <a:pt x="18808" y="287952"/>
                      <a:pt x="20753" y="289249"/>
                      <a:pt x="23348" y="290546"/>
                    </a:cubicBezTo>
                    <a:cubicBezTo>
                      <a:pt x="23348" y="291195"/>
                      <a:pt x="22699" y="291843"/>
                      <a:pt x="22699" y="293140"/>
                    </a:cubicBezTo>
                    <a:lnTo>
                      <a:pt x="18159" y="292492"/>
                    </a:lnTo>
                    <a:cubicBezTo>
                      <a:pt x="18159" y="292492"/>
                      <a:pt x="4540" y="291843"/>
                      <a:pt x="3243" y="299626"/>
                    </a:cubicBezTo>
                    <a:cubicBezTo>
                      <a:pt x="1946" y="307408"/>
                      <a:pt x="0" y="324270"/>
                      <a:pt x="0" y="324270"/>
                    </a:cubicBezTo>
                    <a:cubicBezTo>
                      <a:pt x="0" y="324270"/>
                      <a:pt x="5837" y="329459"/>
                      <a:pt x="9728" y="332053"/>
                    </a:cubicBezTo>
                    <a:lnTo>
                      <a:pt x="7783" y="361237"/>
                    </a:lnTo>
                    <a:cubicBezTo>
                      <a:pt x="7783" y="361886"/>
                      <a:pt x="7783" y="362534"/>
                      <a:pt x="8431" y="362534"/>
                    </a:cubicBezTo>
                    <a:lnTo>
                      <a:pt x="31130" y="376153"/>
                    </a:lnTo>
                    <a:cubicBezTo>
                      <a:pt x="31779" y="376153"/>
                      <a:pt x="44101" y="373559"/>
                      <a:pt x="49289" y="371614"/>
                    </a:cubicBezTo>
                    <a:lnTo>
                      <a:pt x="49289" y="371614"/>
                    </a:lnTo>
                    <a:cubicBezTo>
                      <a:pt x="49289" y="371614"/>
                      <a:pt x="49289" y="371614"/>
                      <a:pt x="49289" y="371614"/>
                    </a:cubicBezTo>
                    <a:cubicBezTo>
                      <a:pt x="50586" y="399501"/>
                      <a:pt x="47992" y="427388"/>
                      <a:pt x="51235" y="461112"/>
                    </a:cubicBezTo>
                    <a:cubicBezTo>
                      <a:pt x="53829" y="461761"/>
                      <a:pt x="57071" y="461761"/>
                      <a:pt x="59666" y="461761"/>
                    </a:cubicBezTo>
                    <a:cubicBezTo>
                      <a:pt x="59017" y="465652"/>
                      <a:pt x="59017" y="468895"/>
                      <a:pt x="59017" y="471489"/>
                    </a:cubicBezTo>
                    <a:cubicBezTo>
                      <a:pt x="59017" y="474732"/>
                      <a:pt x="59017" y="478623"/>
                      <a:pt x="60314" y="481217"/>
                    </a:cubicBezTo>
                    <a:cubicBezTo>
                      <a:pt x="60963" y="482514"/>
                      <a:pt x="62260" y="483163"/>
                      <a:pt x="63557" y="484460"/>
                    </a:cubicBezTo>
                    <a:cubicBezTo>
                      <a:pt x="59666" y="490297"/>
                      <a:pt x="60963" y="495485"/>
                      <a:pt x="61611" y="498728"/>
                    </a:cubicBezTo>
                    <a:cubicBezTo>
                      <a:pt x="59017" y="498728"/>
                      <a:pt x="56423" y="499376"/>
                      <a:pt x="53180" y="499376"/>
                    </a:cubicBezTo>
                    <a:cubicBezTo>
                      <a:pt x="50586" y="527263"/>
                      <a:pt x="51883" y="563582"/>
                      <a:pt x="51883" y="586929"/>
                    </a:cubicBezTo>
                    <a:lnTo>
                      <a:pt x="86905" y="586929"/>
                    </a:lnTo>
                    <a:cubicBezTo>
                      <a:pt x="87553" y="564879"/>
                      <a:pt x="89498" y="501970"/>
                      <a:pt x="89498" y="501970"/>
                    </a:cubicBezTo>
                    <a:cubicBezTo>
                      <a:pt x="89498" y="501970"/>
                      <a:pt x="88850" y="501970"/>
                      <a:pt x="87553" y="501322"/>
                    </a:cubicBezTo>
                    <a:cubicBezTo>
                      <a:pt x="88850" y="496782"/>
                      <a:pt x="89498" y="493539"/>
                      <a:pt x="88202" y="488999"/>
                    </a:cubicBezTo>
                    <a:cubicBezTo>
                      <a:pt x="87553" y="486405"/>
                      <a:pt x="86905" y="483811"/>
                      <a:pt x="85607" y="481866"/>
                    </a:cubicBezTo>
                    <a:cubicBezTo>
                      <a:pt x="86905" y="479920"/>
                      <a:pt x="88202" y="477326"/>
                      <a:pt x="88202" y="476029"/>
                    </a:cubicBezTo>
                    <a:cubicBezTo>
                      <a:pt x="88202" y="474083"/>
                      <a:pt x="88202" y="471489"/>
                      <a:pt x="87553" y="469543"/>
                    </a:cubicBezTo>
                    <a:cubicBezTo>
                      <a:pt x="87553" y="466301"/>
                      <a:pt x="86905" y="463058"/>
                      <a:pt x="85607" y="458518"/>
                    </a:cubicBezTo>
                    <a:cubicBezTo>
                      <a:pt x="86905" y="457870"/>
                      <a:pt x="87553" y="457870"/>
                      <a:pt x="87553" y="457870"/>
                    </a:cubicBezTo>
                    <a:cubicBezTo>
                      <a:pt x="87553" y="457870"/>
                      <a:pt x="84959" y="389124"/>
                      <a:pt x="84959" y="376802"/>
                    </a:cubicBezTo>
                    <a:cubicBezTo>
                      <a:pt x="84959" y="370317"/>
                      <a:pt x="88202" y="348266"/>
                      <a:pt x="91444" y="326864"/>
                    </a:cubicBezTo>
                    <a:cubicBezTo>
                      <a:pt x="92093" y="340484"/>
                      <a:pt x="92741" y="354752"/>
                      <a:pt x="92741" y="366425"/>
                    </a:cubicBezTo>
                    <a:cubicBezTo>
                      <a:pt x="92741" y="389773"/>
                      <a:pt x="89498" y="422200"/>
                      <a:pt x="88202" y="446196"/>
                    </a:cubicBezTo>
                    <a:cubicBezTo>
                      <a:pt x="86905" y="471489"/>
                      <a:pt x="88202" y="477326"/>
                      <a:pt x="88202" y="477326"/>
                    </a:cubicBezTo>
                    <a:cubicBezTo>
                      <a:pt x="88202" y="477326"/>
                      <a:pt x="89498" y="477326"/>
                      <a:pt x="92093" y="476677"/>
                    </a:cubicBezTo>
                    <a:cubicBezTo>
                      <a:pt x="92093" y="477974"/>
                      <a:pt x="92093" y="478623"/>
                      <a:pt x="92741" y="479920"/>
                    </a:cubicBezTo>
                    <a:cubicBezTo>
                      <a:pt x="92741" y="480568"/>
                      <a:pt x="92741" y="480568"/>
                      <a:pt x="93390" y="481217"/>
                    </a:cubicBezTo>
                    <a:cubicBezTo>
                      <a:pt x="92741" y="485108"/>
                      <a:pt x="92741" y="490945"/>
                      <a:pt x="94687" y="498079"/>
                    </a:cubicBezTo>
                    <a:cubicBezTo>
                      <a:pt x="95336" y="499376"/>
                      <a:pt x="94038" y="500673"/>
                      <a:pt x="94038" y="501322"/>
                    </a:cubicBezTo>
                    <a:cubicBezTo>
                      <a:pt x="91444" y="500673"/>
                      <a:pt x="90147" y="500673"/>
                      <a:pt x="90147" y="500673"/>
                    </a:cubicBezTo>
                    <a:cubicBezTo>
                      <a:pt x="90147" y="500673"/>
                      <a:pt x="89498" y="501970"/>
                      <a:pt x="90147" y="527263"/>
                    </a:cubicBezTo>
                    <a:cubicBezTo>
                      <a:pt x="90796" y="544774"/>
                      <a:pt x="92741" y="567473"/>
                      <a:pt x="94038" y="587578"/>
                    </a:cubicBezTo>
                    <a:lnTo>
                      <a:pt x="137491" y="587578"/>
                    </a:lnTo>
                    <a:cubicBezTo>
                      <a:pt x="136193" y="562933"/>
                      <a:pt x="134248" y="526615"/>
                      <a:pt x="130357" y="505213"/>
                    </a:cubicBezTo>
                    <a:cubicBezTo>
                      <a:pt x="132951" y="500673"/>
                      <a:pt x="130357" y="493539"/>
                      <a:pt x="125168" y="487054"/>
                    </a:cubicBezTo>
                    <a:cubicBezTo>
                      <a:pt x="122574" y="483811"/>
                      <a:pt x="120629" y="479920"/>
                      <a:pt x="119332" y="474732"/>
                    </a:cubicBezTo>
                    <a:cubicBezTo>
                      <a:pt x="121926" y="474732"/>
                      <a:pt x="123871" y="475380"/>
                      <a:pt x="126465" y="474732"/>
                    </a:cubicBezTo>
                    <a:cubicBezTo>
                      <a:pt x="126465" y="474732"/>
                      <a:pt x="126465" y="474732"/>
                      <a:pt x="127114" y="474732"/>
                    </a:cubicBezTo>
                    <a:cubicBezTo>
                      <a:pt x="127114" y="474732"/>
                      <a:pt x="127114" y="474732"/>
                      <a:pt x="127114" y="474732"/>
                    </a:cubicBezTo>
                    <a:cubicBezTo>
                      <a:pt x="127114" y="474732"/>
                      <a:pt x="127114" y="474732"/>
                      <a:pt x="127114" y="474732"/>
                    </a:cubicBezTo>
                    <a:cubicBezTo>
                      <a:pt x="131654" y="452033"/>
                      <a:pt x="134896" y="405338"/>
                      <a:pt x="136193" y="380045"/>
                    </a:cubicBezTo>
                    <a:cubicBezTo>
                      <a:pt x="136842" y="369668"/>
                      <a:pt x="136842" y="362534"/>
                      <a:pt x="136842" y="362534"/>
                    </a:cubicBezTo>
                    <a:lnTo>
                      <a:pt x="136842" y="362534"/>
                    </a:lnTo>
                    <a:cubicBezTo>
                      <a:pt x="136842" y="361886"/>
                      <a:pt x="136842" y="361886"/>
                      <a:pt x="136842" y="361886"/>
                    </a:cubicBezTo>
                    <a:cubicBezTo>
                      <a:pt x="136842" y="361886"/>
                      <a:pt x="136193" y="365128"/>
                      <a:pt x="137491" y="323622"/>
                    </a:cubicBezTo>
                    <a:cubicBezTo>
                      <a:pt x="137491" y="323622"/>
                      <a:pt x="137491" y="323622"/>
                      <a:pt x="137491" y="323622"/>
                    </a:cubicBezTo>
                    <a:cubicBezTo>
                      <a:pt x="139436" y="307408"/>
                      <a:pt x="140085" y="288600"/>
                      <a:pt x="140085" y="271738"/>
                    </a:cubicBezTo>
                    <a:lnTo>
                      <a:pt x="145922" y="271738"/>
                    </a:lnTo>
                    <a:cubicBezTo>
                      <a:pt x="145922" y="270441"/>
                      <a:pt x="145922" y="269793"/>
                      <a:pt x="145922" y="268496"/>
                    </a:cubicBezTo>
                    <a:cubicBezTo>
                      <a:pt x="145922" y="268496"/>
                      <a:pt x="146570" y="268496"/>
                      <a:pt x="146570" y="268496"/>
                    </a:cubicBezTo>
                    <a:lnTo>
                      <a:pt x="145922" y="272387"/>
                    </a:lnTo>
                    <a:lnTo>
                      <a:pt x="147867" y="272387"/>
                    </a:lnTo>
                    <a:cubicBezTo>
                      <a:pt x="147219" y="276927"/>
                      <a:pt x="149164" y="280170"/>
                      <a:pt x="149813" y="282115"/>
                    </a:cubicBezTo>
                    <a:cubicBezTo>
                      <a:pt x="150461" y="285358"/>
                      <a:pt x="151110" y="291843"/>
                      <a:pt x="153704" y="291843"/>
                    </a:cubicBezTo>
                    <a:cubicBezTo>
                      <a:pt x="155001" y="291843"/>
                      <a:pt x="155001" y="284709"/>
                      <a:pt x="155001" y="280818"/>
                    </a:cubicBezTo>
                    <a:cubicBezTo>
                      <a:pt x="155001" y="277575"/>
                      <a:pt x="158244" y="283412"/>
                      <a:pt x="158244" y="285358"/>
                    </a:cubicBezTo>
                    <a:cubicBezTo>
                      <a:pt x="158244" y="286655"/>
                      <a:pt x="156947" y="293789"/>
                      <a:pt x="156947" y="293789"/>
                    </a:cubicBezTo>
                    <a:cubicBezTo>
                      <a:pt x="156947" y="293789"/>
                      <a:pt x="149164" y="299626"/>
                      <a:pt x="149813" y="300923"/>
                    </a:cubicBezTo>
                    <a:cubicBezTo>
                      <a:pt x="151110" y="302220"/>
                      <a:pt x="157595" y="297680"/>
                      <a:pt x="159541" y="297032"/>
                    </a:cubicBezTo>
                    <a:cubicBezTo>
                      <a:pt x="160838" y="296383"/>
                      <a:pt x="164081" y="291843"/>
                      <a:pt x="165378" y="289249"/>
                    </a:cubicBezTo>
                    <a:cubicBezTo>
                      <a:pt x="166675" y="287303"/>
                      <a:pt x="164729" y="279521"/>
                      <a:pt x="164081" y="272387"/>
                    </a:cubicBezTo>
                    <a:lnTo>
                      <a:pt x="167323" y="272387"/>
                    </a:lnTo>
                    <a:lnTo>
                      <a:pt x="166027" y="268496"/>
                    </a:lnTo>
                    <a:cubicBezTo>
                      <a:pt x="167972" y="267847"/>
                      <a:pt x="169269" y="267199"/>
                      <a:pt x="169269" y="266550"/>
                    </a:cubicBezTo>
                    <a:cubicBezTo>
                      <a:pt x="168621" y="231529"/>
                      <a:pt x="167972" y="212073"/>
                      <a:pt x="167323" y="205587"/>
                    </a:cubicBezTo>
                    <a:cubicBezTo>
                      <a:pt x="163432" y="155650"/>
                      <a:pt x="162135" y="130357"/>
                      <a:pt x="153056" y="117386"/>
                    </a:cubicBezTo>
                    <a:close/>
                    <a:moveTo>
                      <a:pt x="28536" y="295086"/>
                    </a:moveTo>
                    <a:cubicBezTo>
                      <a:pt x="28536" y="294437"/>
                      <a:pt x="28536" y="294437"/>
                      <a:pt x="28536" y="295086"/>
                    </a:cubicBezTo>
                    <a:cubicBezTo>
                      <a:pt x="28536" y="294437"/>
                      <a:pt x="28536" y="294437"/>
                      <a:pt x="28536" y="295086"/>
                    </a:cubicBezTo>
                    <a:cubicBezTo>
                      <a:pt x="29184" y="295086"/>
                      <a:pt x="29184" y="295086"/>
                      <a:pt x="29184" y="295086"/>
                    </a:cubicBezTo>
                    <a:lnTo>
                      <a:pt x="28536" y="295086"/>
                    </a:lnTo>
                    <a:close/>
                    <a:moveTo>
                      <a:pt x="33076" y="295734"/>
                    </a:moveTo>
                    <a:cubicBezTo>
                      <a:pt x="35021" y="295086"/>
                      <a:pt x="36318" y="294437"/>
                      <a:pt x="37615" y="293140"/>
                    </a:cubicBezTo>
                    <a:cubicBezTo>
                      <a:pt x="38264" y="293789"/>
                      <a:pt x="38264" y="295086"/>
                      <a:pt x="38912" y="296383"/>
                    </a:cubicBezTo>
                    <a:lnTo>
                      <a:pt x="33076" y="295734"/>
                    </a:lnTo>
                    <a:close/>
                    <a:moveTo>
                      <a:pt x="45398" y="298329"/>
                    </a:moveTo>
                    <a:lnTo>
                      <a:pt x="42804" y="297680"/>
                    </a:lnTo>
                    <a:cubicBezTo>
                      <a:pt x="42155" y="293789"/>
                      <a:pt x="40858" y="290546"/>
                      <a:pt x="38912" y="288600"/>
                    </a:cubicBezTo>
                    <a:cubicBezTo>
                      <a:pt x="38264" y="284061"/>
                      <a:pt x="38264" y="282115"/>
                      <a:pt x="39561" y="279521"/>
                    </a:cubicBezTo>
                    <a:cubicBezTo>
                      <a:pt x="40210" y="278224"/>
                      <a:pt x="40210" y="274981"/>
                      <a:pt x="40210" y="272387"/>
                    </a:cubicBezTo>
                    <a:lnTo>
                      <a:pt x="44101" y="272387"/>
                    </a:lnTo>
                    <a:lnTo>
                      <a:pt x="43452" y="268496"/>
                    </a:lnTo>
                    <a:cubicBezTo>
                      <a:pt x="43452" y="268496"/>
                      <a:pt x="44101" y="268496"/>
                      <a:pt x="44101" y="268496"/>
                    </a:cubicBezTo>
                    <a:cubicBezTo>
                      <a:pt x="44101" y="269144"/>
                      <a:pt x="45398" y="269144"/>
                      <a:pt x="47992" y="269793"/>
                    </a:cubicBezTo>
                    <a:cubicBezTo>
                      <a:pt x="47992" y="278872"/>
                      <a:pt x="47992" y="288600"/>
                      <a:pt x="48641" y="298977"/>
                    </a:cubicBezTo>
                    <a:cubicBezTo>
                      <a:pt x="47992" y="298329"/>
                      <a:pt x="46695" y="298329"/>
                      <a:pt x="45398" y="298329"/>
                    </a:cubicBezTo>
                    <a:close/>
                    <a:moveTo>
                      <a:pt x="51235" y="199102"/>
                    </a:moveTo>
                    <a:cubicBezTo>
                      <a:pt x="51235" y="201696"/>
                      <a:pt x="50586" y="206236"/>
                      <a:pt x="49289" y="212721"/>
                    </a:cubicBezTo>
                    <a:cubicBezTo>
                      <a:pt x="49289" y="210127"/>
                      <a:pt x="49289" y="207533"/>
                      <a:pt x="49289" y="205587"/>
                    </a:cubicBezTo>
                    <a:cubicBezTo>
                      <a:pt x="49289" y="199102"/>
                      <a:pt x="49938" y="192617"/>
                      <a:pt x="51235" y="186780"/>
                    </a:cubicBezTo>
                    <a:cubicBezTo>
                      <a:pt x="51235" y="191968"/>
                      <a:pt x="51235" y="196508"/>
                      <a:pt x="51235" y="199102"/>
                    </a:cubicBezTo>
                    <a:close/>
                    <a:moveTo>
                      <a:pt x="142031" y="223746"/>
                    </a:moveTo>
                    <a:cubicBezTo>
                      <a:pt x="140085" y="212073"/>
                      <a:pt x="138139" y="202345"/>
                      <a:pt x="138139" y="199750"/>
                    </a:cubicBezTo>
                    <a:cubicBezTo>
                      <a:pt x="138139" y="195859"/>
                      <a:pt x="138139" y="189374"/>
                      <a:pt x="138788" y="182888"/>
                    </a:cubicBezTo>
                    <a:lnTo>
                      <a:pt x="142679" y="212073"/>
                    </a:lnTo>
                    <a:lnTo>
                      <a:pt x="143328" y="224395"/>
                    </a:lnTo>
                    <a:lnTo>
                      <a:pt x="142031" y="223746"/>
                    </a:lnTo>
                    <a:close/>
                    <a:moveTo>
                      <a:pt x="906011" y="0"/>
                    </a:moveTo>
                    <a:lnTo>
                      <a:pt x="906011" y="188725"/>
                    </a:lnTo>
                    <a:lnTo>
                      <a:pt x="906011" y="190671"/>
                    </a:lnTo>
                    <a:lnTo>
                      <a:pt x="906011" y="193914"/>
                    </a:lnTo>
                    <a:lnTo>
                      <a:pt x="906011" y="199102"/>
                    </a:lnTo>
                    <a:lnTo>
                      <a:pt x="906011" y="206884"/>
                    </a:lnTo>
                    <a:lnTo>
                      <a:pt x="906011" y="357994"/>
                    </a:lnTo>
                    <a:lnTo>
                      <a:pt x="906011" y="375505"/>
                    </a:lnTo>
                    <a:lnTo>
                      <a:pt x="906011" y="391718"/>
                    </a:lnTo>
                    <a:lnTo>
                      <a:pt x="906011" y="480568"/>
                    </a:lnTo>
                    <a:lnTo>
                      <a:pt x="906011" y="500025"/>
                    </a:lnTo>
                    <a:lnTo>
                      <a:pt x="741930" y="500025"/>
                    </a:lnTo>
                    <a:lnTo>
                      <a:pt x="741930" y="535046"/>
                    </a:lnTo>
                    <a:lnTo>
                      <a:pt x="629084" y="535046"/>
                    </a:lnTo>
                    <a:lnTo>
                      <a:pt x="629084" y="500025"/>
                    </a:lnTo>
                    <a:lnTo>
                      <a:pt x="605737" y="500025"/>
                    </a:lnTo>
                    <a:lnTo>
                      <a:pt x="605737" y="358643"/>
                    </a:lnTo>
                    <a:lnTo>
                      <a:pt x="633624" y="358643"/>
                    </a:lnTo>
                    <a:lnTo>
                      <a:pt x="633624" y="203642"/>
                    </a:lnTo>
                    <a:lnTo>
                      <a:pt x="610925" y="202345"/>
                    </a:lnTo>
                    <a:lnTo>
                      <a:pt x="610925" y="188725"/>
                    </a:lnTo>
                    <a:lnTo>
                      <a:pt x="661511" y="184186"/>
                    </a:lnTo>
                    <a:cubicBezTo>
                      <a:pt x="661511" y="184186"/>
                      <a:pt x="661511" y="184186"/>
                      <a:pt x="661511" y="183537"/>
                    </a:cubicBezTo>
                    <a:cubicBezTo>
                      <a:pt x="655026" y="182240"/>
                      <a:pt x="650486" y="180294"/>
                      <a:pt x="649838" y="177052"/>
                    </a:cubicBezTo>
                    <a:cubicBezTo>
                      <a:pt x="647243" y="167972"/>
                      <a:pt x="665403" y="129060"/>
                      <a:pt x="671239" y="125168"/>
                    </a:cubicBezTo>
                    <a:cubicBezTo>
                      <a:pt x="671239" y="125168"/>
                      <a:pt x="671239" y="125168"/>
                      <a:pt x="671239" y="125168"/>
                    </a:cubicBezTo>
                    <a:cubicBezTo>
                      <a:pt x="674482" y="123223"/>
                      <a:pt x="680319" y="121926"/>
                      <a:pt x="686804" y="120629"/>
                    </a:cubicBezTo>
                    <a:lnTo>
                      <a:pt x="686804" y="15565"/>
                    </a:lnTo>
                    <a:lnTo>
                      <a:pt x="906011" y="0"/>
                    </a:lnTo>
                    <a:close/>
                    <a:moveTo>
                      <a:pt x="285358" y="178997"/>
                    </a:moveTo>
                    <a:cubicBezTo>
                      <a:pt x="284709" y="177052"/>
                      <a:pt x="282764" y="171863"/>
                      <a:pt x="280818" y="166675"/>
                    </a:cubicBezTo>
                    <a:lnTo>
                      <a:pt x="282764" y="162135"/>
                    </a:lnTo>
                    <a:cubicBezTo>
                      <a:pt x="282764" y="162135"/>
                      <a:pt x="282764" y="161487"/>
                      <a:pt x="282764" y="161487"/>
                    </a:cubicBezTo>
                    <a:lnTo>
                      <a:pt x="278224" y="159541"/>
                    </a:lnTo>
                    <a:cubicBezTo>
                      <a:pt x="274981" y="151110"/>
                      <a:pt x="271090" y="143327"/>
                      <a:pt x="268496" y="142030"/>
                    </a:cubicBezTo>
                    <a:cubicBezTo>
                      <a:pt x="263308" y="138788"/>
                      <a:pt x="260065" y="138788"/>
                      <a:pt x="251634" y="135545"/>
                    </a:cubicBezTo>
                    <a:lnTo>
                      <a:pt x="248391" y="127114"/>
                    </a:lnTo>
                    <a:lnTo>
                      <a:pt x="246445" y="129060"/>
                    </a:lnTo>
                    <a:cubicBezTo>
                      <a:pt x="246445" y="127114"/>
                      <a:pt x="245797" y="125168"/>
                      <a:pt x="245797" y="123871"/>
                    </a:cubicBezTo>
                    <a:cubicBezTo>
                      <a:pt x="247743" y="121926"/>
                      <a:pt x="249688" y="119331"/>
                      <a:pt x="250985" y="116089"/>
                    </a:cubicBezTo>
                    <a:cubicBezTo>
                      <a:pt x="250337" y="119331"/>
                      <a:pt x="250337" y="122574"/>
                      <a:pt x="249040" y="123871"/>
                    </a:cubicBezTo>
                    <a:cubicBezTo>
                      <a:pt x="246445" y="130357"/>
                      <a:pt x="258768" y="117386"/>
                      <a:pt x="258768" y="117386"/>
                    </a:cubicBezTo>
                    <a:cubicBezTo>
                      <a:pt x="258768" y="117386"/>
                      <a:pt x="260713" y="95984"/>
                      <a:pt x="251634" y="83662"/>
                    </a:cubicBezTo>
                    <a:cubicBezTo>
                      <a:pt x="243851" y="72637"/>
                      <a:pt x="232177" y="75231"/>
                      <a:pt x="229583" y="77176"/>
                    </a:cubicBezTo>
                    <a:cubicBezTo>
                      <a:pt x="227638" y="76528"/>
                      <a:pt x="225044" y="76528"/>
                      <a:pt x="221153" y="78473"/>
                    </a:cubicBezTo>
                    <a:cubicBezTo>
                      <a:pt x="208182" y="86904"/>
                      <a:pt x="210127" y="114143"/>
                      <a:pt x="210127" y="114143"/>
                    </a:cubicBezTo>
                    <a:cubicBezTo>
                      <a:pt x="210127" y="114143"/>
                      <a:pt x="220504" y="127114"/>
                      <a:pt x="223098" y="126465"/>
                    </a:cubicBezTo>
                    <a:cubicBezTo>
                      <a:pt x="223098" y="126465"/>
                      <a:pt x="222449" y="123871"/>
                      <a:pt x="221801" y="119980"/>
                    </a:cubicBezTo>
                    <a:cubicBezTo>
                      <a:pt x="223098" y="121926"/>
                      <a:pt x="225044" y="123871"/>
                      <a:pt x="226341" y="125168"/>
                    </a:cubicBezTo>
                    <a:cubicBezTo>
                      <a:pt x="226341" y="127114"/>
                      <a:pt x="225692" y="129060"/>
                      <a:pt x="225692" y="131005"/>
                    </a:cubicBezTo>
                    <a:cubicBezTo>
                      <a:pt x="224395" y="129708"/>
                      <a:pt x="223098" y="128411"/>
                      <a:pt x="223098" y="128411"/>
                    </a:cubicBezTo>
                    <a:lnTo>
                      <a:pt x="219855" y="135545"/>
                    </a:lnTo>
                    <a:cubicBezTo>
                      <a:pt x="211424" y="138788"/>
                      <a:pt x="206236" y="138788"/>
                      <a:pt x="201696" y="142030"/>
                    </a:cubicBezTo>
                    <a:cubicBezTo>
                      <a:pt x="196508" y="145273"/>
                      <a:pt x="193914" y="156947"/>
                      <a:pt x="193265" y="160190"/>
                    </a:cubicBezTo>
                    <a:lnTo>
                      <a:pt x="193265" y="160190"/>
                    </a:lnTo>
                    <a:cubicBezTo>
                      <a:pt x="193265" y="160190"/>
                      <a:pt x="193265" y="160190"/>
                      <a:pt x="193265" y="160838"/>
                    </a:cubicBezTo>
                    <a:cubicBezTo>
                      <a:pt x="193265" y="160838"/>
                      <a:pt x="193265" y="160838"/>
                      <a:pt x="193265" y="160838"/>
                    </a:cubicBezTo>
                    <a:cubicBezTo>
                      <a:pt x="192617" y="165378"/>
                      <a:pt x="188725" y="194562"/>
                      <a:pt x="187428" y="196508"/>
                    </a:cubicBezTo>
                    <a:cubicBezTo>
                      <a:pt x="186131" y="199102"/>
                      <a:pt x="177700" y="246445"/>
                      <a:pt x="177700" y="246445"/>
                    </a:cubicBezTo>
                    <a:lnTo>
                      <a:pt x="180294" y="247094"/>
                    </a:lnTo>
                    <a:lnTo>
                      <a:pt x="179646" y="251634"/>
                    </a:lnTo>
                    <a:lnTo>
                      <a:pt x="182240" y="251634"/>
                    </a:lnTo>
                    <a:cubicBezTo>
                      <a:pt x="180943" y="256173"/>
                      <a:pt x="178349" y="262659"/>
                      <a:pt x="178349" y="263956"/>
                    </a:cubicBezTo>
                    <a:cubicBezTo>
                      <a:pt x="178349" y="265902"/>
                      <a:pt x="183537" y="269144"/>
                      <a:pt x="186131" y="270441"/>
                    </a:cubicBezTo>
                    <a:cubicBezTo>
                      <a:pt x="188077" y="271090"/>
                      <a:pt x="192617" y="269793"/>
                      <a:pt x="193265" y="267199"/>
                    </a:cubicBezTo>
                    <a:cubicBezTo>
                      <a:pt x="193265" y="265902"/>
                      <a:pt x="192617" y="266550"/>
                      <a:pt x="192617" y="266550"/>
                    </a:cubicBezTo>
                    <a:cubicBezTo>
                      <a:pt x="192617" y="266550"/>
                      <a:pt x="191319" y="266550"/>
                      <a:pt x="190022" y="266550"/>
                    </a:cubicBezTo>
                    <a:cubicBezTo>
                      <a:pt x="191319" y="263956"/>
                      <a:pt x="191968" y="260713"/>
                      <a:pt x="192617" y="258768"/>
                    </a:cubicBezTo>
                    <a:cubicBezTo>
                      <a:pt x="193265" y="256822"/>
                      <a:pt x="192617" y="254876"/>
                      <a:pt x="192617" y="252282"/>
                    </a:cubicBezTo>
                    <a:lnTo>
                      <a:pt x="194562" y="252282"/>
                    </a:lnTo>
                    <a:lnTo>
                      <a:pt x="194562" y="249040"/>
                    </a:lnTo>
                    <a:lnTo>
                      <a:pt x="195859" y="249040"/>
                    </a:lnTo>
                    <a:cubicBezTo>
                      <a:pt x="195859" y="249040"/>
                      <a:pt x="199750" y="219207"/>
                      <a:pt x="202993" y="199102"/>
                    </a:cubicBezTo>
                    <a:cubicBezTo>
                      <a:pt x="204939" y="187428"/>
                      <a:pt x="205587" y="180294"/>
                      <a:pt x="206236" y="178997"/>
                    </a:cubicBezTo>
                    <a:cubicBezTo>
                      <a:pt x="208182" y="184186"/>
                      <a:pt x="212073" y="192617"/>
                      <a:pt x="212721" y="201696"/>
                    </a:cubicBezTo>
                    <a:cubicBezTo>
                      <a:pt x="210127" y="210127"/>
                      <a:pt x="201048" y="238014"/>
                      <a:pt x="202993" y="260713"/>
                    </a:cubicBezTo>
                    <a:cubicBezTo>
                      <a:pt x="204939" y="286006"/>
                      <a:pt x="211424" y="314542"/>
                      <a:pt x="211424" y="314542"/>
                    </a:cubicBezTo>
                    <a:lnTo>
                      <a:pt x="215315" y="314542"/>
                    </a:lnTo>
                    <a:cubicBezTo>
                      <a:pt x="215964" y="320379"/>
                      <a:pt x="215964" y="324919"/>
                      <a:pt x="215964" y="327513"/>
                    </a:cubicBezTo>
                    <a:cubicBezTo>
                      <a:pt x="216613" y="331404"/>
                      <a:pt x="217910" y="346969"/>
                      <a:pt x="225692" y="364480"/>
                    </a:cubicBezTo>
                    <a:cubicBezTo>
                      <a:pt x="230881" y="377451"/>
                      <a:pt x="232177" y="382639"/>
                      <a:pt x="232177" y="387827"/>
                    </a:cubicBezTo>
                    <a:cubicBezTo>
                      <a:pt x="232177" y="388476"/>
                      <a:pt x="231529" y="389773"/>
                      <a:pt x="231529" y="390421"/>
                    </a:cubicBezTo>
                    <a:cubicBezTo>
                      <a:pt x="230881" y="393664"/>
                      <a:pt x="229583" y="396907"/>
                      <a:pt x="228286" y="403392"/>
                    </a:cubicBezTo>
                    <a:cubicBezTo>
                      <a:pt x="226341" y="407283"/>
                      <a:pt x="225044" y="411175"/>
                      <a:pt x="225692" y="415066"/>
                    </a:cubicBezTo>
                    <a:cubicBezTo>
                      <a:pt x="225692" y="417011"/>
                      <a:pt x="226341" y="418309"/>
                      <a:pt x="226989" y="418957"/>
                    </a:cubicBezTo>
                    <a:cubicBezTo>
                      <a:pt x="226341" y="420254"/>
                      <a:pt x="226341" y="420903"/>
                      <a:pt x="225692" y="422200"/>
                    </a:cubicBezTo>
                    <a:cubicBezTo>
                      <a:pt x="225044" y="426740"/>
                      <a:pt x="226341" y="429982"/>
                      <a:pt x="228286" y="433874"/>
                    </a:cubicBezTo>
                    <a:cubicBezTo>
                      <a:pt x="229583" y="441007"/>
                      <a:pt x="230881" y="443602"/>
                      <a:pt x="231529" y="446844"/>
                    </a:cubicBezTo>
                    <a:cubicBezTo>
                      <a:pt x="231529" y="448141"/>
                      <a:pt x="232177" y="448790"/>
                      <a:pt x="232177" y="449438"/>
                    </a:cubicBezTo>
                    <a:cubicBezTo>
                      <a:pt x="232177" y="453978"/>
                      <a:pt x="230881" y="459815"/>
                      <a:pt x="225692" y="472137"/>
                    </a:cubicBezTo>
                    <a:cubicBezTo>
                      <a:pt x="217910" y="490297"/>
                      <a:pt x="216613" y="505213"/>
                      <a:pt x="215964" y="509104"/>
                    </a:cubicBezTo>
                    <a:cubicBezTo>
                      <a:pt x="215315" y="512347"/>
                      <a:pt x="215964" y="516238"/>
                      <a:pt x="215315" y="522075"/>
                    </a:cubicBezTo>
                    <a:lnTo>
                      <a:pt x="211424" y="522075"/>
                    </a:lnTo>
                    <a:cubicBezTo>
                      <a:pt x="211424" y="522075"/>
                      <a:pt x="208830" y="533100"/>
                      <a:pt x="206885" y="546720"/>
                    </a:cubicBezTo>
                    <a:lnTo>
                      <a:pt x="266550" y="546720"/>
                    </a:lnTo>
                    <a:cubicBezTo>
                      <a:pt x="264604" y="531803"/>
                      <a:pt x="263308" y="520778"/>
                      <a:pt x="263308" y="520778"/>
                    </a:cubicBezTo>
                    <a:lnTo>
                      <a:pt x="258119" y="521427"/>
                    </a:lnTo>
                    <a:cubicBezTo>
                      <a:pt x="257471" y="512995"/>
                      <a:pt x="257471" y="505213"/>
                      <a:pt x="257471" y="501970"/>
                    </a:cubicBezTo>
                    <a:cubicBezTo>
                      <a:pt x="256822" y="498079"/>
                      <a:pt x="256173" y="482514"/>
                      <a:pt x="249688" y="464355"/>
                    </a:cubicBezTo>
                    <a:cubicBezTo>
                      <a:pt x="248391" y="460464"/>
                      <a:pt x="247094" y="457221"/>
                      <a:pt x="246445" y="454627"/>
                    </a:cubicBezTo>
                    <a:cubicBezTo>
                      <a:pt x="247094" y="453978"/>
                      <a:pt x="247094" y="453978"/>
                      <a:pt x="247743" y="453330"/>
                    </a:cubicBezTo>
                    <a:cubicBezTo>
                      <a:pt x="249040" y="452681"/>
                      <a:pt x="250985" y="450736"/>
                      <a:pt x="250985" y="446844"/>
                    </a:cubicBezTo>
                    <a:cubicBezTo>
                      <a:pt x="250985" y="442953"/>
                      <a:pt x="251634" y="434522"/>
                      <a:pt x="251634" y="434522"/>
                    </a:cubicBezTo>
                    <a:cubicBezTo>
                      <a:pt x="251634" y="434522"/>
                      <a:pt x="250337" y="433225"/>
                      <a:pt x="250337" y="434522"/>
                    </a:cubicBezTo>
                    <a:cubicBezTo>
                      <a:pt x="249688" y="436468"/>
                      <a:pt x="249688" y="439062"/>
                      <a:pt x="249040" y="440359"/>
                    </a:cubicBezTo>
                    <a:cubicBezTo>
                      <a:pt x="249040" y="440359"/>
                      <a:pt x="249040" y="439710"/>
                      <a:pt x="247743" y="428685"/>
                    </a:cubicBezTo>
                    <a:cubicBezTo>
                      <a:pt x="247743" y="426740"/>
                      <a:pt x="246445" y="425443"/>
                      <a:pt x="244500" y="424794"/>
                    </a:cubicBezTo>
                    <a:cubicBezTo>
                      <a:pt x="243851" y="422848"/>
                      <a:pt x="243203" y="420254"/>
                      <a:pt x="241905" y="418309"/>
                    </a:cubicBezTo>
                    <a:cubicBezTo>
                      <a:pt x="241905" y="418309"/>
                      <a:pt x="241905" y="418309"/>
                      <a:pt x="241905" y="417660"/>
                    </a:cubicBezTo>
                    <a:cubicBezTo>
                      <a:pt x="243203" y="415714"/>
                      <a:pt x="244500" y="413120"/>
                      <a:pt x="244500" y="411175"/>
                    </a:cubicBezTo>
                    <a:cubicBezTo>
                      <a:pt x="245797" y="410526"/>
                      <a:pt x="247094" y="409229"/>
                      <a:pt x="247743" y="407283"/>
                    </a:cubicBezTo>
                    <a:cubicBezTo>
                      <a:pt x="249040" y="396258"/>
                      <a:pt x="249040" y="394961"/>
                      <a:pt x="249040" y="395610"/>
                    </a:cubicBezTo>
                    <a:cubicBezTo>
                      <a:pt x="249688" y="396907"/>
                      <a:pt x="249688" y="399501"/>
                      <a:pt x="250337" y="401447"/>
                    </a:cubicBezTo>
                    <a:cubicBezTo>
                      <a:pt x="250337" y="402744"/>
                      <a:pt x="251634" y="401447"/>
                      <a:pt x="251634" y="401447"/>
                    </a:cubicBezTo>
                    <a:cubicBezTo>
                      <a:pt x="251634" y="401447"/>
                      <a:pt x="250985" y="393016"/>
                      <a:pt x="250985" y="389124"/>
                    </a:cubicBezTo>
                    <a:cubicBezTo>
                      <a:pt x="250985" y="385233"/>
                      <a:pt x="249040" y="383287"/>
                      <a:pt x="247743" y="382639"/>
                    </a:cubicBezTo>
                    <a:cubicBezTo>
                      <a:pt x="247743" y="381990"/>
                      <a:pt x="247094" y="381990"/>
                      <a:pt x="246445" y="381342"/>
                    </a:cubicBezTo>
                    <a:cubicBezTo>
                      <a:pt x="247094" y="378748"/>
                      <a:pt x="248391" y="375505"/>
                      <a:pt x="249688" y="371614"/>
                    </a:cubicBezTo>
                    <a:cubicBezTo>
                      <a:pt x="256822" y="353455"/>
                      <a:pt x="257471" y="337890"/>
                      <a:pt x="257471" y="333998"/>
                    </a:cubicBezTo>
                    <a:cubicBezTo>
                      <a:pt x="257471" y="330756"/>
                      <a:pt x="257471" y="322973"/>
                      <a:pt x="258119" y="314542"/>
                    </a:cubicBezTo>
                    <a:lnTo>
                      <a:pt x="263308" y="315191"/>
                    </a:lnTo>
                    <a:cubicBezTo>
                      <a:pt x="263308" y="315191"/>
                      <a:pt x="266550" y="294437"/>
                      <a:pt x="269144" y="269144"/>
                    </a:cubicBezTo>
                    <a:cubicBezTo>
                      <a:pt x="271090" y="249688"/>
                      <a:pt x="262659" y="222449"/>
                      <a:pt x="257471" y="208830"/>
                    </a:cubicBezTo>
                    <a:cubicBezTo>
                      <a:pt x="257471" y="208830"/>
                      <a:pt x="257471" y="208830"/>
                      <a:pt x="257471" y="208830"/>
                    </a:cubicBezTo>
                    <a:cubicBezTo>
                      <a:pt x="257471" y="206884"/>
                      <a:pt x="258119" y="203642"/>
                      <a:pt x="259416" y="200399"/>
                    </a:cubicBezTo>
                    <a:cubicBezTo>
                      <a:pt x="267199" y="202345"/>
                      <a:pt x="280170" y="201048"/>
                      <a:pt x="282764" y="199102"/>
                    </a:cubicBezTo>
                    <a:cubicBezTo>
                      <a:pt x="286655" y="196508"/>
                      <a:pt x="289898" y="189374"/>
                      <a:pt x="286655" y="181591"/>
                    </a:cubicBezTo>
                    <a:cubicBezTo>
                      <a:pt x="286655" y="181591"/>
                      <a:pt x="286007" y="180294"/>
                      <a:pt x="285358" y="178997"/>
                    </a:cubicBezTo>
                    <a:close/>
                    <a:moveTo>
                      <a:pt x="189374" y="260713"/>
                    </a:moveTo>
                    <a:cubicBezTo>
                      <a:pt x="188725" y="262010"/>
                      <a:pt x="188725" y="264604"/>
                      <a:pt x="188725" y="266550"/>
                    </a:cubicBezTo>
                    <a:cubicBezTo>
                      <a:pt x="188077" y="266550"/>
                      <a:pt x="187428" y="266550"/>
                      <a:pt x="187428" y="265902"/>
                    </a:cubicBezTo>
                    <a:cubicBezTo>
                      <a:pt x="186780" y="264604"/>
                      <a:pt x="187428" y="260713"/>
                      <a:pt x="188725" y="259416"/>
                    </a:cubicBezTo>
                    <a:cubicBezTo>
                      <a:pt x="189374" y="258119"/>
                      <a:pt x="190022" y="258768"/>
                      <a:pt x="189374" y="260713"/>
                    </a:cubicBezTo>
                    <a:close/>
                    <a:moveTo>
                      <a:pt x="236717" y="525966"/>
                    </a:moveTo>
                    <a:cubicBezTo>
                      <a:pt x="236717" y="524021"/>
                      <a:pt x="236717" y="521427"/>
                      <a:pt x="236717" y="519481"/>
                    </a:cubicBezTo>
                    <a:cubicBezTo>
                      <a:pt x="236717" y="515590"/>
                      <a:pt x="237366" y="512347"/>
                      <a:pt x="238014" y="506510"/>
                    </a:cubicBezTo>
                    <a:cubicBezTo>
                      <a:pt x="238014" y="508456"/>
                      <a:pt x="238014" y="510401"/>
                      <a:pt x="238014" y="511698"/>
                    </a:cubicBezTo>
                    <a:cubicBezTo>
                      <a:pt x="238014" y="515590"/>
                      <a:pt x="238014" y="521427"/>
                      <a:pt x="238014" y="525966"/>
                    </a:cubicBezTo>
                    <a:lnTo>
                      <a:pt x="236717" y="525966"/>
                    </a:lnTo>
                    <a:close/>
                    <a:moveTo>
                      <a:pt x="238014" y="328810"/>
                    </a:moveTo>
                    <a:cubicBezTo>
                      <a:pt x="238014" y="330756"/>
                      <a:pt x="238014" y="332053"/>
                      <a:pt x="238014" y="333998"/>
                    </a:cubicBezTo>
                    <a:cubicBezTo>
                      <a:pt x="237366" y="328810"/>
                      <a:pt x="236069" y="324919"/>
                      <a:pt x="236717" y="321027"/>
                    </a:cubicBezTo>
                    <a:cubicBezTo>
                      <a:pt x="236717" y="318433"/>
                      <a:pt x="236717" y="316488"/>
                      <a:pt x="236717" y="314542"/>
                    </a:cubicBezTo>
                    <a:lnTo>
                      <a:pt x="238663" y="314542"/>
                    </a:lnTo>
                    <a:cubicBezTo>
                      <a:pt x="238014" y="319082"/>
                      <a:pt x="238014" y="324270"/>
                      <a:pt x="238014" y="328810"/>
                    </a:cubicBezTo>
                    <a:close/>
                    <a:moveTo>
                      <a:pt x="266550" y="184834"/>
                    </a:moveTo>
                    <a:cubicBezTo>
                      <a:pt x="268496" y="180943"/>
                      <a:pt x="269144" y="177700"/>
                      <a:pt x="269793" y="177052"/>
                    </a:cubicBezTo>
                    <a:cubicBezTo>
                      <a:pt x="270441" y="170566"/>
                      <a:pt x="273684" y="180294"/>
                      <a:pt x="275630" y="184834"/>
                    </a:cubicBezTo>
                    <a:cubicBezTo>
                      <a:pt x="275630" y="184834"/>
                      <a:pt x="275630" y="184834"/>
                      <a:pt x="275630" y="184834"/>
                    </a:cubicBezTo>
                    <a:cubicBezTo>
                      <a:pt x="274333" y="184186"/>
                      <a:pt x="269793" y="184186"/>
                      <a:pt x="266550" y="184834"/>
                    </a:cubicBezTo>
                    <a:close/>
                    <a:moveTo>
                      <a:pt x="557745" y="277575"/>
                    </a:moveTo>
                    <a:cubicBezTo>
                      <a:pt x="560339" y="275630"/>
                      <a:pt x="561636" y="273036"/>
                      <a:pt x="561636" y="269793"/>
                    </a:cubicBezTo>
                    <a:lnTo>
                      <a:pt x="573958" y="212721"/>
                    </a:lnTo>
                    <a:cubicBezTo>
                      <a:pt x="574607" y="206236"/>
                      <a:pt x="572013" y="202345"/>
                      <a:pt x="564230" y="202345"/>
                    </a:cubicBezTo>
                    <a:cubicBezTo>
                      <a:pt x="555151" y="202345"/>
                      <a:pt x="553205" y="202345"/>
                      <a:pt x="549962" y="211424"/>
                    </a:cubicBezTo>
                    <a:lnTo>
                      <a:pt x="535695" y="267199"/>
                    </a:lnTo>
                    <a:cubicBezTo>
                      <a:pt x="535695" y="267847"/>
                      <a:pt x="535695" y="268496"/>
                      <a:pt x="535695" y="268496"/>
                    </a:cubicBezTo>
                    <a:cubicBezTo>
                      <a:pt x="535046" y="268496"/>
                      <a:pt x="535046" y="268496"/>
                      <a:pt x="534397" y="268496"/>
                    </a:cubicBezTo>
                    <a:lnTo>
                      <a:pt x="519481" y="268496"/>
                    </a:lnTo>
                    <a:cubicBezTo>
                      <a:pt x="519481" y="267199"/>
                      <a:pt x="519481" y="265902"/>
                      <a:pt x="519481" y="263956"/>
                    </a:cubicBezTo>
                    <a:lnTo>
                      <a:pt x="523372" y="263956"/>
                    </a:lnTo>
                    <a:lnTo>
                      <a:pt x="523372" y="253579"/>
                    </a:lnTo>
                    <a:lnTo>
                      <a:pt x="523372" y="253579"/>
                    </a:lnTo>
                    <a:lnTo>
                      <a:pt x="520778" y="252282"/>
                    </a:lnTo>
                    <a:cubicBezTo>
                      <a:pt x="520778" y="248391"/>
                      <a:pt x="521427" y="243851"/>
                      <a:pt x="521427" y="239960"/>
                    </a:cubicBezTo>
                    <a:cubicBezTo>
                      <a:pt x="521427" y="239311"/>
                      <a:pt x="521427" y="238014"/>
                      <a:pt x="521427" y="237366"/>
                    </a:cubicBezTo>
                    <a:cubicBezTo>
                      <a:pt x="522724" y="236717"/>
                      <a:pt x="523372" y="236069"/>
                      <a:pt x="523372" y="236069"/>
                    </a:cubicBezTo>
                    <a:cubicBezTo>
                      <a:pt x="521427" y="227638"/>
                      <a:pt x="519481" y="218558"/>
                      <a:pt x="517535" y="210127"/>
                    </a:cubicBezTo>
                    <a:cubicBezTo>
                      <a:pt x="517535" y="202993"/>
                      <a:pt x="517535" y="197156"/>
                      <a:pt x="517535" y="197156"/>
                    </a:cubicBezTo>
                    <a:cubicBezTo>
                      <a:pt x="516887" y="179646"/>
                      <a:pt x="509753" y="160190"/>
                      <a:pt x="505213" y="158244"/>
                    </a:cubicBezTo>
                    <a:cubicBezTo>
                      <a:pt x="505213" y="158244"/>
                      <a:pt x="504564" y="158244"/>
                      <a:pt x="504564" y="158244"/>
                    </a:cubicBezTo>
                    <a:cubicBezTo>
                      <a:pt x="503268" y="156947"/>
                      <a:pt x="501970" y="155650"/>
                      <a:pt x="500025" y="154353"/>
                    </a:cubicBezTo>
                    <a:lnTo>
                      <a:pt x="500025" y="154353"/>
                    </a:lnTo>
                    <a:lnTo>
                      <a:pt x="497431" y="152407"/>
                    </a:lnTo>
                    <a:lnTo>
                      <a:pt x="497431" y="152407"/>
                    </a:lnTo>
                    <a:lnTo>
                      <a:pt x="494836" y="149164"/>
                    </a:lnTo>
                    <a:lnTo>
                      <a:pt x="494188" y="149813"/>
                    </a:lnTo>
                    <a:cubicBezTo>
                      <a:pt x="494188" y="149164"/>
                      <a:pt x="493539" y="148516"/>
                      <a:pt x="493539" y="147867"/>
                    </a:cubicBezTo>
                    <a:cubicBezTo>
                      <a:pt x="493539" y="147867"/>
                      <a:pt x="493539" y="147867"/>
                      <a:pt x="493539" y="147219"/>
                    </a:cubicBezTo>
                    <a:lnTo>
                      <a:pt x="493539" y="147219"/>
                    </a:lnTo>
                    <a:cubicBezTo>
                      <a:pt x="493539" y="147219"/>
                      <a:pt x="497431" y="140085"/>
                      <a:pt x="497431" y="136193"/>
                    </a:cubicBezTo>
                    <a:cubicBezTo>
                      <a:pt x="498079" y="126465"/>
                      <a:pt x="491594" y="125817"/>
                      <a:pt x="491594" y="125168"/>
                    </a:cubicBezTo>
                    <a:cubicBezTo>
                      <a:pt x="490297" y="123871"/>
                      <a:pt x="487702" y="121926"/>
                      <a:pt x="483811" y="121926"/>
                    </a:cubicBezTo>
                    <a:cubicBezTo>
                      <a:pt x="482514" y="121926"/>
                      <a:pt x="481217" y="121926"/>
                      <a:pt x="479920" y="121926"/>
                    </a:cubicBezTo>
                    <a:cubicBezTo>
                      <a:pt x="474732" y="123223"/>
                      <a:pt x="470192" y="126465"/>
                      <a:pt x="466949" y="131005"/>
                    </a:cubicBezTo>
                    <a:cubicBezTo>
                      <a:pt x="465652" y="132951"/>
                      <a:pt x="468246" y="136193"/>
                      <a:pt x="468246" y="136193"/>
                    </a:cubicBezTo>
                    <a:cubicBezTo>
                      <a:pt x="468246" y="136193"/>
                      <a:pt x="468246" y="136193"/>
                      <a:pt x="468895" y="136193"/>
                    </a:cubicBezTo>
                    <a:cubicBezTo>
                      <a:pt x="468895" y="138788"/>
                      <a:pt x="470192" y="141382"/>
                      <a:pt x="470841" y="144625"/>
                    </a:cubicBezTo>
                    <a:lnTo>
                      <a:pt x="470841" y="144625"/>
                    </a:lnTo>
                    <a:cubicBezTo>
                      <a:pt x="470841" y="145922"/>
                      <a:pt x="470841" y="147867"/>
                      <a:pt x="470192" y="149813"/>
                    </a:cubicBezTo>
                    <a:cubicBezTo>
                      <a:pt x="470192" y="149813"/>
                      <a:pt x="470192" y="149813"/>
                      <a:pt x="470192" y="149813"/>
                    </a:cubicBezTo>
                    <a:lnTo>
                      <a:pt x="470192" y="149813"/>
                    </a:lnTo>
                    <a:cubicBezTo>
                      <a:pt x="470192" y="151110"/>
                      <a:pt x="471489" y="150461"/>
                      <a:pt x="473434" y="151110"/>
                    </a:cubicBezTo>
                    <a:cubicBezTo>
                      <a:pt x="474732" y="153704"/>
                      <a:pt x="476029" y="156298"/>
                      <a:pt x="477326" y="156298"/>
                    </a:cubicBezTo>
                    <a:cubicBezTo>
                      <a:pt x="480569" y="156947"/>
                      <a:pt x="479272" y="156947"/>
                      <a:pt x="482514" y="156947"/>
                    </a:cubicBezTo>
                    <a:cubicBezTo>
                      <a:pt x="483163" y="157595"/>
                      <a:pt x="483163" y="158892"/>
                      <a:pt x="483811" y="159541"/>
                    </a:cubicBezTo>
                    <a:lnTo>
                      <a:pt x="483163" y="160190"/>
                    </a:lnTo>
                    <a:lnTo>
                      <a:pt x="483163" y="163432"/>
                    </a:lnTo>
                    <a:cubicBezTo>
                      <a:pt x="478623" y="169918"/>
                      <a:pt x="474732" y="181591"/>
                      <a:pt x="465004" y="190671"/>
                    </a:cubicBezTo>
                    <a:cubicBezTo>
                      <a:pt x="463058" y="191968"/>
                      <a:pt x="446196" y="206236"/>
                      <a:pt x="446196" y="206236"/>
                    </a:cubicBezTo>
                    <a:cubicBezTo>
                      <a:pt x="446196" y="206236"/>
                      <a:pt x="446196" y="206884"/>
                      <a:pt x="446844" y="206884"/>
                    </a:cubicBezTo>
                    <a:lnTo>
                      <a:pt x="445547" y="208181"/>
                    </a:lnTo>
                    <a:cubicBezTo>
                      <a:pt x="444250" y="208181"/>
                      <a:pt x="442305" y="208181"/>
                      <a:pt x="441007" y="207533"/>
                    </a:cubicBezTo>
                    <a:cubicBezTo>
                      <a:pt x="439062" y="206884"/>
                      <a:pt x="433225" y="208181"/>
                      <a:pt x="433874" y="208830"/>
                    </a:cubicBezTo>
                    <a:cubicBezTo>
                      <a:pt x="433874" y="208830"/>
                      <a:pt x="433874" y="208830"/>
                      <a:pt x="433874" y="208830"/>
                    </a:cubicBezTo>
                    <a:cubicBezTo>
                      <a:pt x="433874" y="208830"/>
                      <a:pt x="433225" y="208830"/>
                      <a:pt x="433225" y="208830"/>
                    </a:cubicBezTo>
                    <a:cubicBezTo>
                      <a:pt x="432577" y="208830"/>
                      <a:pt x="431279" y="208830"/>
                      <a:pt x="429982" y="208181"/>
                    </a:cubicBezTo>
                    <a:lnTo>
                      <a:pt x="429982" y="207533"/>
                    </a:lnTo>
                    <a:lnTo>
                      <a:pt x="428037" y="206884"/>
                    </a:lnTo>
                    <a:lnTo>
                      <a:pt x="428685" y="205587"/>
                    </a:lnTo>
                    <a:cubicBezTo>
                      <a:pt x="428685" y="205587"/>
                      <a:pt x="409878" y="195211"/>
                      <a:pt x="409229" y="194562"/>
                    </a:cubicBezTo>
                    <a:cubicBezTo>
                      <a:pt x="408580" y="193914"/>
                      <a:pt x="407932" y="193265"/>
                      <a:pt x="407283" y="191968"/>
                    </a:cubicBezTo>
                    <a:cubicBezTo>
                      <a:pt x="407283" y="191319"/>
                      <a:pt x="407283" y="190671"/>
                      <a:pt x="407283" y="190022"/>
                    </a:cubicBezTo>
                    <a:cubicBezTo>
                      <a:pt x="407283" y="188725"/>
                      <a:pt x="406635" y="187428"/>
                      <a:pt x="405987" y="186131"/>
                    </a:cubicBezTo>
                    <a:cubicBezTo>
                      <a:pt x="405338" y="184186"/>
                      <a:pt x="402095" y="172512"/>
                      <a:pt x="402095" y="172512"/>
                    </a:cubicBezTo>
                    <a:lnTo>
                      <a:pt x="400798" y="172512"/>
                    </a:lnTo>
                    <a:cubicBezTo>
                      <a:pt x="401447" y="169918"/>
                      <a:pt x="402744" y="166675"/>
                      <a:pt x="405338" y="164729"/>
                    </a:cubicBezTo>
                    <a:cubicBezTo>
                      <a:pt x="407283" y="166026"/>
                      <a:pt x="407932" y="166026"/>
                      <a:pt x="408580" y="166675"/>
                    </a:cubicBezTo>
                    <a:cubicBezTo>
                      <a:pt x="407932" y="165378"/>
                      <a:pt x="408580" y="165378"/>
                      <a:pt x="408580" y="163432"/>
                    </a:cubicBezTo>
                    <a:cubicBezTo>
                      <a:pt x="411175" y="162784"/>
                      <a:pt x="413769" y="160838"/>
                      <a:pt x="415066" y="156947"/>
                    </a:cubicBezTo>
                    <a:cubicBezTo>
                      <a:pt x="416363" y="156947"/>
                      <a:pt x="417011" y="156947"/>
                      <a:pt x="417011" y="156298"/>
                    </a:cubicBezTo>
                    <a:cubicBezTo>
                      <a:pt x="417011" y="155001"/>
                      <a:pt x="416363" y="153704"/>
                      <a:pt x="416363" y="152407"/>
                    </a:cubicBezTo>
                    <a:cubicBezTo>
                      <a:pt x="417011" y="151110"/>
                      <a:pt x="417011" y="150461"/>
                      <a:pt x="417011" y="149164"/>
                    </a:cubicBezTo>
                    <a:cubicBezTo>
                      <a:pt x="417660" y="145273"/>
                      <a:pt x="417660" y="142030"/>
                      <a:pt x="417011" y="139436"/>
                    </a:cubicBezTo>
                    <a:lnTo>
                      <a:pt x="417011" y="139436"/>
                    </a:lnTo>
                    <a:cubicBezTo>
                      <a:pt x="418309" y="137491"/>
                      <a:pt x="415066" y="132302"/>
                      <a:pt x="404689" y="130357"/>
                    </a:cubicBezTo>
                    <a:cubicBezTo>
                      <a:pt x="400150" y="129708"/>
                      <a:pt x="396258" y="131005"/>
                      <a:pt x="393664" y="132951"/>
                    </a:cubicBezTo>
                    <a:cubicBezTo>
                      <a:pt x="393664" y="132951"/>
                      <a:pt x="393664" y="132951"/>
                      <a:pt x="393016" y="132951"/>
                    </a:cubicBezTo>
                    <a:cubicBezTo>
                      <a:pt x="389773" y="135545"/>
                      <a:pt x="383936" y="145922"/>
                      <a:pt x="386530" y="151759"/>
                    </a:cubicBezTo>
                    <a:cubicBezTo>
                      <a:pt x="387179" y="153056"/>
                      <a:pt x="389773" y="155001"/>
                      <a:pt x="393016" y="157595"/>
                    </a:cubicBezTo>
                    <a:cubicBezTo>
                      <a:pt x="393016" y="158244"/>
                      <a:pt x="389773" y="160190"/>
                      <a:pt x="389773" y="160190"/>
                    </a:cubicBezTo>
                    <a:lnTo>
                      <a:pt x="389124" y="159541"/>
                    </a:lnTo>
                    <a:lnTo>
                      <a:pt x="386530" y="162784"/>
                    </a:lnTo>
                    <a:lnTo>
                      <a:pt x="386530" y="162784"/>
                    </a:lnTo>
                    <a:cubicBezTo>
                      <a:pt x="378099" y="170566"/>
                      <a:pt x="378099" y="180294"/>
                      <a:pt x="376802" y="188077"/>
                    </a:cubicBezTo>
                    <a:cubicBezTo>
                      <a:pt x="373560" y="210776"/>
                      <a:pt x="364480" y="217261"/>
                      <a:pt x="365777" y="217910"/>
                    </a:cubicBezTo>
                    <a:cubicBezTo>
                      <a:pt x="365777" y="217910"/>
                      <a:pt x="367722" y="218558"/>
                      <a:pt x="370317" y="219207"/>
                    </a:cubicBezTo>
                    <a:cubicBezTo>
                      <a:pt x="366425" y="226989"/>
                      <a:pt x="367722" y="236069"/>
                      <a:pt x="367722" y="246445"/>
                    </a:cubicBezTo>
                    <a:cubicBezTo>
                      <a:pt x="367722" y="247743"/>
                      <a:pt x="367722" y="249040"/>
                      <a:pt x="367722" y="250985"/>
                    </a:cubicBezTo>
                    <a:lnTo>
                      <a:pt x="359292" y="254228"/>
                    </a:lnTo>
                    <a:lnTo>
                      <a:pt x="359292" y="254228"/>
                    </a:lnTo>
                    <a:lnTo>
                      <a:pt x="359292" y="254228"/>
                    </a:lnTo>
                    <a:lnTo>
                      <a:pt x="359292" y="254228"/>
                    </a:lnTo>
                    <a:lnTo>
                      <a:pt x="359292" y="254228"/>
                    </a:lnTo>
                    <a:lnTo>
                      <a:pt x="359292" y="264604"/>
                    </a:lnTo>
                    <a:lnTo>
                      <a:pt x="367722" y="264604"/>
                    </a:lnTo>
                    <a:cubicBezTo>
                      <a:pt x="367722" y="266550"/>
                      <a:pt x="367722" y="268496"/>
                      <a:pt x="367722" y="269793"/>
                    </a:cubicBezTo>
                    <a:lnTo>
                      <a:pt x="349563" y="269793"/>
                    </a:lnTo>
                    <a:cubicBezTo>
                      <a:pt x="348915" y="269793"/>
                      <a:pt x="348266" y="269793"/>
                      <a:pt x="346969" y="269793"/>
                    </a:cubicBezTo>
                    <a:cubicBezTo>
                      <a:pt x="346969" y="269144"/>
                      <a:pt x="346969" y="268496"/>
                      <a:pt x="346969" y="267199"/>
                    </a:cubicBezTo>
                    <a:lnTo>
                      <a:pt x="335295" y="211424"/>
                    </a:lnTo>
                    <a:cubicBezTo>
                      <a:pt x="332053" y="202345"/>
                      <a:pt x="330107" y="201696"/>
                      <a:pt x="321027" y="202345"/>
                    </a:cubicBezTo>
                    <a:cubicBezTo>
                      <a:pt x="313245" y="202345"/>
                      <a:pt x="311299" y="206236"/>
                      <a:pt x="311299" y="212721"/>
                    </a:cubicBezTo>
                    <a:lnTo>
                      <a:pt x="322973" y="269793"/>
                    </a:lnTo>
                    <a:cubicBezTo>
                      <a:pt x="322973" y="273684"/>
                      <a:pt x="325567" y="276927"/>
                      <a:pt x="328810" y="278224"/>
                    </a:cubicBezTo>
                    <a:lnTo>
                      <a:pt x="328162" y="278224"/>
                    </a:lnTo>
                    <a:lnTo>
                      <a:pt x="328162" y="289249"/>
                    </a:lnTo>
                    <a:lnTo>
                      <a:pt x="328162" y="289249"/>
                    </a:lnTo>
                    <a:lnTo>
                      <a:pt x="321676" y="337890"/>
                    </a:lnTo>
                    <a:lnTo>
                      <a:pt x="321027" y="337890"/>
                    </a:lnTo>
                    <a:lnTo>
                      <a:pt x="327513" y="380693"/>
                    </a:lnTo>
                    <a:lnTo>
                      <a:pt x="327513" y="380693"/>
                    </a:lnTo>
                    <a:lnTo>
                      <a:pt x="327513" y="380693"/>
                    </a:lnTo>
                    <a:lnTo>
                      <a:pt x="390421" y="380693"/>
                    </a:lnTo>
                    <a:lnTo>
                      <a:pt x="390421" y="363183"/>
                    </a:lnTo>
                    <a:lnTo>
                      <a:pt x="390421" y="345024"/>
                    </a:lnTo>
                    <a:lnTo>
                      <a:pt x="390421" y="339835"/>
                    </a:lnTo>
                    <a:lnTo>
                      <a:pt x="390421" y="339835"/>
                    </a:lnTo>
                    <a:lnTo>
                      <a:pt x="390421" y="339835"/>
                    </a:lnTo>
                    <a:cubicBezTo>
                      <a:pt x="390421" y="339835"/>
                      <a:pt x="391070" y="339835"/>
                      <a:pt x="391070" y="339187"/>
                    </a:cubicBezTo>
                    <a:cubicBezTo>
                      <a:pt x="393016" y="338538"/>
                      <a:pt x="393016" y="335944"/>
                      <a:pt x="392367" y="335295"/>
                    </a:cubicBezTo>
                    <a:cubicBezTo>
                      <a:pt x="392367" y="335295"/>
                      <a:pt x="391719" y="334647"/>
                      <a:pt x="390421" y="334647"/>
                    </a:cubicBezTo>
                    <a:cubicBezTo>
                      <a:pt x="391719" y="334647"/>
                      <a:pt x="392367" y="333998"/>
                      <a:pt x="392367" y="333998"/>
                    </a:cubicBezTo>
                    <a:cubicBezTo>
                      <a:pt x="393016" y="333350"/>
                      <a:pt x="393664" y="330756"/>
                      <a:pt x="391070" y="330107"/>
                    </a:cubicBezTo>
                    <a:cubicBezTo>
                      <a:pt x="390421" y="330107"/>
                      <a:pt x="390421" y="330107"/>
                      <a:pt x="389773" y="329459"/>
                    </a:cubicBezTo>
                    <a:lnTo>
                      <a:pt x="389773" y="324270"/>
                    </a:lnTo>
                    <a:lnTo>
                      <a:pt x="390421" y="327513"/>
                    </a:lnTo>
                    <a:lnTo>
                      <a:pt x="392367" y="327513"/>
                    </a:lnTo>
                    <a:lnTo>
                      <a:pt x="389773" y="306111"/>
                    </a:lnTo>
                    <a:lnTo>
                      <a:pt x="389773" y="275630"/>
                    </a:lnTo>
                    <a:lnTo>
                      <a:pt x="390421" y="274981"/>
                    </a:lnTo>
                    <a:cubicBezTo>
                      <a:pt x="390421" y="274981"/>
                      <a:pt x="390421" y="274981"/>
                      <a:pt x="390421" y="274981"/>
                    </a:cubicBezTo>
                    <a:lnTo>
                      <a:pt x="393664" y="274981"/>
                    </a:lnTo>
                    <a:lnTo>
                      <a:pt x="394312" y="263307"/>
                    </a:lnTo>
                    <a:lnTo>
                      <a:pt x="490297" y="263307"/>
                    </a:lnTo>
                    <a:lnTo>
                      <a:pt x="490297" y="328161"/>
                    </a:lnTo>
                    <a:cubicBezTo>
                      <a:pt x="489648" y="328161"/>
                      <a:pt x="489000" y="328161"/>
                      <a:pt x="488351" y="328810"/>
                    </a:cubicBezTo>
                    <a:cubicBezTo>
                      <a:pt x="481865" y="329459"/>
                      <a:pt x="482514" y="332053"/>
                      <a:pt x="482514" y="333350"/>
                    </a:cubicBezTo>
                    <a:cubicBezTo>
                      <a:pt x="482514" y="333350"/>
                      <a:pt x="479272" y="339187"/>
                      <a:pt x="487702" y="339835"/>
                    </a:cubicBezTo>
                    <a:cubicBezTo>
                      <a:pt x="488351" y="339835"/>
                      <a:pt x="489000" y="339835"/>
                      <a:pt x="489648" y="340484"/>
                    </a:cubicBezTo>
                    <a:lnTo>
                      <a:pt x="489648" y="380045"/>
                    </a:lnTo>
                    <a:lnTo>
                      <a:pt x="519481" y="380045"/>
                    </a:lnTo>
                    <a:cubicBezTo>
                      <a:pt x="521427" y="362534"/>
                      <a:pt x="522724" y="337890"/>
                      <a:pt x="522724" y="337890"/>
                    </a:cubicBezTo>
                    <a:lnTo>
                      <a:pt x="520778" y="337890"/>
                    </a:lnTo>
                    <a:cubicBezTo>
                      <a:pt x="520778" y="337241"/>
                      <a:pt x="520778" y="335944"/>
                      <a:pt x="520778" y="335295"/>
                    </a:cubicBezTo>
                    <a:cubicBezTo>
                      <a:pt x="520778" y="333350"/>
                      <a:pt x="520778" y="332053"/>
                      <a:pt x="520778" y="330107"/>
                    </a:cubicBezTo>
                    <a:lnTo>
                      <a:pt x="522724" y="330107"/>
                    </a:lnTo>
                    <a:cubicBezTo>
                      <a:pt x="522724" y="330107"/>
                      <a:pt x="520778" y="304814"/>
                      <a:pt x="519481" y="287303"/>
                    </a:cubicBezTo>
                    <a:lnTo>
                      <a:pt x="535695" y="287303"/>
                    </a:lnTo>
                    <a:lnTo>
                      <a:pt x="544126" y="326864"/>
                    </a:lnTo>
                    <a:lnTo>
                      <a:pt x="546071" y="326864"/>
                    </a:lnTo>
                    <a:lnTo>
                      <a:pt x="540883" y="287303"/>
                    </a:lnTo>
                    <a:lnTo>
                      <a:pt x="549314" y="287303"/>
                    </a:lnTo>
                    <a:lnTo>
                      <a:pt x="560339" y="337241"/>
                    </a:lnTo>
                    <a:lnTo>
                      <a:pt x="562285" y="337241"/>
                    </a:lnTo>
                    <a:lnTo>
                      <a:pt x="555799" y="287303"/>
                    </a:lnTo>
                    <a:lnTo>
                      <a:pt x="555799" y="287303"/>
                    </a:lnTo>
                    <a:lnTo>
                      <a:pt x="555799" y="277575"/>
                    </a:lnTo>
                    <a:close/>
                    <a:moveTo>
                      <a:pt x="505213" y="335944"/>
                    </a:moveTo>
                    <a:cubicBezTo>
                      <a:pt x="505213" y="335944"/>
                      <a:pt x="505213" y="335944"/>
                      <a:pt x="505213" y="335944"/>
                    </a:cubicBezTo>
                    <a:lnTo>
                      <a:pt x="505213" y="335295"/>
                    </a:lnTo>
                    <a:cubicBezTo>
                      <a:pt x="505862" y="335295"/>
                      <a:pt x="505862" y="335295"/>
                      <a:pt x="505213" y="335944"/>
                    </a:cubicBezTo>
                    <a:cubicBezTo>
                      <a:pt x="505862" y="335944"/>
                      <a:pt x="505862" y="335944"/>
                      <a:pt x="505213" y="335944"/>
                    </a:cubicBezTo>
                    <a:close/>
                    <a:moveTo>
                      <a:pt x="499376" y="335295"/>
                    </a:moveTo>
                    <a:cubicBezTo>
                      <a:pt x="500673" y="335295"/>
                      <a:pt x="501970" y="335295"/>
                      <a:pt x="502619" y="335295"/>
                    </a:cubicBezTo>
                    <a:lnTo>
                      <a:pt x="502619" y="335944"/>
                    </a:lnTo>
                    <a:cubicBezTo>
                      <a:pt x="501970" y="335944"/>
                      <a:pt x="500673" y="335944"/>
                      <a:pt x="499376" y="335295"/>
                    </a:cubicBezTo>
                    <a:lnTo>
                      <a:pt x="499376" y="335295"/>
                    </a:lnTo>
                    <a:close/>
                    <a:moveTo>
                      <a:pt x="380045" y="315191"/>
                    </a:moveTo>
                    <a:cubicBezTo>
                      <a:pt x="380045" y="313894"/>
                      <a:pt x="381342" y="305463"/>
                      <a:pt x="382639" y="297032"/>
                    </a:cubicBezTo>
                    <a:lnTo>
                      <a:pt x="382639" y="322325"/>
                    </a:lnTo>
                    <a:cubicBezTo>
                      <a:pt x="381342" y="320379"/>
                      <a:pt x="380693" y="317785"/>
                      <a:pt x="380045" y="315191"/>
                    </a:cubicBezTo>
                    <a:close/>
                    <a:moveTo>
                      <a:pt x="334647" y="381342"/>
                    </a:moveTo>
                    <a:lnTo>
                      <a:pt x="323622" y="339187"/>
                    </a:lnTo>
                    <a:lnTo>
                      <a:pt x="324270" y="339187"/>
                    </a:lnTo>
                    <a:lnTo>
                      <a:pt x="335295" y="289249"/>
                    </a:lnTo>
                    <a:lnTo>
                      <a:pt x="343726" y="289249"/>
                    </a:lnTo>
                    <a:lnTo>
                      <a:pt x="338538" y="328161"/>
                    </a:lnTo>
                    <a:lnTo>
                      <a:pt x="337890" y="328161"/>
                    </a:lnTo>
                    <a:lnTo>
                      <a:pt x="343078" y="381342"/>
                    </a:lnTo>
                    <a:lnTo>
                      <a:pt x="334647" y="381342"/>
                    </a:lnTo>
                    <a:close/>
                    <a:moveTo>
                      <a:pt x="367074" y="381342"/>
                    </a:moveTo>
                    <a:lnTo>
                      <a:pt x="348266" y="381342"/>
                    </a:lnTo>
                    <a:lnTo>
                      <a:pt x="339835" y="328810"/>
                    </a:lnTo>
                    <a:lnTo>
                      <a:pt x="339835" y="328810"/>
                    </a:lnTo>
                    <a:lnTo>
                      <a:pt x="348266" y="289249"/>
                    </a:lnTo>
                    <a:lnTo>
                      <a:pt x="367074" y="289249"/>
                    </a:lnTo>
                    <a:cubicBezTo>
                      <a:pt x="366425" y="298977"/>
                      <a:pt x="369020" y="311299"/>
                      <a:pt x="369020" y="316488"/>
                    </a:cubicBezTo>
                    <a:cubicBezTo>
                      <a:pt x="369020" y="318433"/>
                      <a:pt x="369020" y="319730"/>
                      <a:pt x="368371" y="320379"/>
                    </a:cubicBezTo>
                    <a:lnTo>
                      <a:pt x="368371" y="320379"/>
                    </a:lnTo>
                    <a:cubicBezTo>
                      <a:pt x="367074" y="321676"/>
                      <a:pt x="366425" y="324270"/>
                      <a:pt x="367074" y="326864"/>
                    </a:cubicBezTo>
                    <a:cubicBezTo>
                      <a:pt x="367722" y="328810"/>
                      <a:pt x="369020" y="330107"/>
                      <a:pt x="369668" y="333998"/>
                    </a:cubicBezTo>
                    <a:cubicBezTo>
                      <a:pt x="369668" y="339835"/>
                      <a:pt x="367722" y="341132"/>
                      <a:pt x="366425" y="343726"/>
                    </a:cubicBezTo>
                    <a:cubicBezTo>
                      <a:pt x="365777" y="346321"/>
                      <a:pt x="366425" y="348915"/>
                      <a:pt x="367722" y="350212"/>
                    </a:cubicBezTo>
                    <a:lnTo>
                      <a:pt x="367722" y="350212"/>
                    </a:lnTo>
                    <a:cubicBezTo>
                      <a:pt x="367722" y="350860"/>
                      <a:pt x="368371" y="352157"/>
                      <a:pt x="368371" y="354103"/>
                    </a:cubicBezTo>
                    <a:cubicBezTo>
                      <a:pt x="369020" y="359291"/>
                      <a:pt x="366425" y="371614"/>
                      <a:pt x="367074" y="381342"/>
                    </a:cubicBezTo>
                    <a:close/>
                    <a:moveTo>
                      <a:pt x="372911" y="340484"/>
                    </a:moveTo>
                    <a:cubicBezTo>
                      <a:pt x="372911" y="340484"/>
                      <a:pt x="372911" y="341132"/>
                      <a:pt x="372911" y="340484"/>
                    </a:cubicBezTo>
                    <a:cubicBezTo>
                      <a:pt x="372262" y="341132"/>
                      <a:pt x="371614" y="339187"/>
                      <a:pt x="371614" y="337241"/>
                    </a:cubicBezTo>
                    <a:cubicBezTo>
                      <a:pt x="371614" y="337241"/>
                      <a:pt x="371614" y="337241"/>
                      <a:pt x="371614" y="337241"/>
                    </a:cubicBezTo>
                    <a:cubicBezTo>
                      <a:pt x="371614" y="337241"/>
                      <a:pt x="370965" y="329459"/>
                      <a:pt x="372262" y="330107"/>
                    </a:cubicBezTo>
                    <a:cubicBezTo>
                      <a:pt x="372262" y="330107"/>
                      <a:pt x="372262" y="330107"/>
                      <a:pt x="372262" y="330107"/>
                    </a:cubicBezTo>
                    <a:cubicBezTo>
                      <a:pt x="372262" y="331404"/>
                      <a:pt x="372911" y="332701"/>
                      <a:pt x="372911" y="334647"/>
                    </a:cubicBezTo>
                    <a:cubicBezTo>
                      <a:pt x="372911" y="334647"/>
                      <a:pt x="372911" y="334647"/>
                      <a:pt x="372262" y="334647"/>
                    </a:cubicBezTo>
                    <a:cubicBezTo>
                      <a:pt x="372911" y="336593"/>
                      <a:pt x="372911" y="339835"/>
                      <a:pt x="372911" y="340484"/>
                    </a:cubicBezTo>
                    <a:close/>
                    <a:moveTo>
                      <a:pt x="374208" y="335295"/>
                    </a:moveTo>
                    <a:cubicBezTo>
                      <a:pt x="374856" y="335295"/>
                      <a:pt x="374856" y="334647"/>
                      <a:pt x="374208" y="335295"/>
                    </a:cubicBezTo>
                    <a:cubicBezTo>
                      <a:pt x="374856" y="335295"/>
                      <a:pt x="374856" y="333998"/>
                      <a:pt x="374856" y="332701"/>
                    </a:cubicBezTo>
                    <a:cubicBezTo>
                      <a:pt x="375505" y="333350"/>
                      <a:pt x="376153" y="334647"/>
                      <a:pt x="377451" y="335944"/>
                    </a:cubicBezTo>
                    <a:cubicBezTo>
                      <a:pt x="376802" y="337241"/>
                      <a:pt x="375505" y="338538"/>
                      <a:pt x="374856" y="339187"/>
                    </a:cubicBezTo>
                    <a:cubicBezTo>
                      <a:pt x="374856" y="337241"/>
                      <a:pt x="374208" y="335295"/>
                      <a:pt x="374208" y="335295"/>
                    </a:cubicBezTo>
                    <a:close/>
                    <a:moveTo>
                      <a:pt x="382639" y="374208"/>
                    </a:moveTo>
                    <a:cubicBezTo>
                      <a:pt x="381342" y="365777"/>
                      <a:pt x="380045" y="357346"/>
                      <a:pt x="380045" y="356049"/>
                    </a:cubicBezTo>
                    <a:cubicBezTo>
                      <a:pt x="380693" y="353455"/>
                      <a:pt x="381342" y="350860"/>
                      <a:pt x="382639" y="348915"/>
                    </a:cubicBezTo>
                    <a:lnTo>
                      <a:pt x="382639" y="374208"/>
                    </a:lnTo>
                    <a:close/>
                    <a:moveTo>
                      <a:pt x="398204" y="238014"/>
                    </a:moveTo>
                    <a:lnTo>
                      <a:pt x="396258" y="238663"/>
                    </a:lnTo>
                    <a:lnTo>
                      <a:pt x="396907" y="225044"/>
                    </a:lnTo>
                    <a:cubicBezTo>
                      <a:pt x="397555" y="225044"/>
                      <a:pt x="398204" y="225692"/>
                      <a:pt x="398204" y="225692"/>
                    </a:cubicBezTo>
                    <a:cubicBezTo>
                      <a:pt x="398204" y="225692"/>
                      <a:pt x="400150" y="209479"/>
                      <a:pt x="400798" y="207533"/>
                    </a:cubicBezTo>
                    <a:cubicBezTo>
                      <a:pt x="400798" y="206884"/>
                      <a:pt x="400798" y="206884"/>
                      <a:pt x="400798" y="206236"/>
                    </a:cubicBezTo>
                    <a:cubicBezTo>
                      <a:pt x="405987" y="208830"/>
                      <a:pt x="424146" y="216613"/>
                      <a:pt x="424146" y="216613"/>
                    </a:cubicBezTo>
                    <a:lnTo>
                      <a:pt x="424794" y="214018"/>
                    </a:lnTo>
                    <a:lnTo>
                      <a:pt x="427388" y="214667"/>
                    </a:lnTo>
                    <a:lnTo>
                      <a:pt x="428037" y="213370"/>
                    </a:lnTo>
                    <a:cubicBezTo>
                      <a:pt x="428685" y="213370"/>
                      <a:pt x="429334" y="213370"/>
                      <a:pt x="429334" y="214018"/>
                    </a:cubicBezTo>
                    <a:cubicBezTo>
                      <a:pt x="429334" y="214018"/>
                      <a:pt x="429982" y="214018"/>
                      <a:pt x="429982" y="214667"/>
                    </a:cubicBezTo>
                    <a:cubicBezTo>
                      <a:pt x="429982" y="214667"/>
                      <a:pt x="429334" y="214667"/>
                      <a:pt x="429334" y="215315"/>
                    </a:cubicBezTo>
                    <a:cubicBezTo>
                      <a:pt x="428685" y="215964"/>
                      <a:pt x="429334" y="215964"/>
                      <a:pt x="430631" y="215964"/>
                    </a:cubicBezTo>
                    <a:cubicBezTo>
                      <a:pt x="430631" y="216613"/>
                      <a:pt x="430631" y="217261"/>
                      <a:pt x="432577" y="217261"/>
                    </a:cubicBezTo>
                    <a:cubicBezTo>
                      <a:pt x="432577" y="218558"/>
                      <a:pt x="434522" y="218558"/>
                      <a:pt x="434522" y="218558"/>
                    </a:cubicBezTo>
                    <a:cubicBezTo>
                      <a:pt x="434522" y="218558"/>
                      <a:pt x="436468" y="218558"/>
                      <a:pt x="437116" y="218558"/>
                    </a:cubicBezTo>
                    <a:cubicBezTo>
                      <a:pt x="437116" y="218558"/>
                      <a:pt x="437116" y="218558"/>
                      <a:pt x="437116" y="218558"/>
                    </a:cubicBezTo>
                    <a:cubicBezTo>
                      <a:pt x="437116" y="218558"/>
                      <a:pt x="437116" y="218558"/>
                      <a:pt x="437116" y="218558"/>
                    </a:cubicBezTo>
                    <a:cubicBezTo>
                      <a:pt x="437765" y="218558"/>
                      <a:pt x="439062" y="218558"/>
                      <a:pt x="439062" y="217910"/>
                    </a:cubicBezTo>
                    <a:cubicBezTo>
                      <a:pt x="439062" y="217910"/>
                      <a:pt x="440359" y="217910"/>
                      <a:pt x="441007" y="216613"/>
                    </a:cubicBezTo>
                    <a:cubicBezTo>
                      <a:pt x="442305" y="217261"/>
                      <a:pt x="442953" y="215964"/>
                      <a:pt x="442953" y="215964"/>
                    </a:cubicBezTo>
                    <a:cubicBezTo>
                      <a:pt x="444250" y="216613"/>
                      <a:pt x="444899" y="215315"/>
                      <a:pt x="444250" y="214667"/>
                    </a:cubicBezTo>
                    <a:cubicBezTo>
                      <a:pt x="444250" y="214667"/>
                      <a:pt x="444250" y="214667"/>
                      <a:pt x="444250" y="214667"/>
                    </a:cubicBezTo>
                    <a:cubicBezTo>
                      <a:pt x="445547" y="214018"/>
                      <a:pt x="446196" y="214018"/>
                      <a:pt x="446844" y="213370"/>
                    </a:cubicBezTo>
                    <a:lnTo>
                      <a:pt x="448142" y="216613"/>
                    </a:lnTo>
                    <a:lnTo>
                      <a:pt x="450087" y="215315"/>
                    </a:lnTo>
                    <a:cubicBezTo>
                      <a:pt x="450087" y="215964"/>
                      <a:pt x="450736" y="216613"/>
                      <a:pt x="450736" y="216613"/>
                    </a:cubicBezTo>
                    <a:cubicBezTo>
                      <a:pt x="453330" y="215964"/>
                      <a:pt x="470192" y="202345"/>
                      <a:pt x="472137" y="201048"/>
                    </a:cubicBezTo>
                    <a:cubicBezTo>
                      <a:pt x="474732" y="199102"/>
                      <a:pt x="477974" y="196508"/>
                      <a:pt x="480569" y="193914"/>
                    </a:cubicBezTo>
                    <a:cubicBezTo>
                      <a:pt x="481865" y="207533"/>
                      <a:pt x="486405" y="229583"/>
                      <a:pt x="487702" y="238663"/>
                    </a:cubicBezTo>
                    <a:lnTo>
                      <a:pt x="487054" y="238014"/>
                    </a:lnTo>
                    <a:lnTo>
                      <a:pt x="398204" y="238014"/>
                    </a:lnTo>
                    <a:close/>
                  </a:path>
                </a:pathLst>
              </a:custGeom>
              <a:solidFill>
                <a:srgbClr val="8397B7">
                  <a:alpha val="27000"/>
                </a:srgbClr>
              </a:solidFill>
              <a:ln w="64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689" name="Graphic 648">
              <a:extLst>
                <a:ext uri="{FF2B5EF4-FFF2-40B4-BE49-F238E27FC236}">
                  <a16:creationId xmlns:a16="http://schemas.microsoft.com/office/drawing/2014/main" id="{11D02897-88CB-442D-92BF-D393E1A5DA2A}"/>
                </a:ext>
              </a:extLst>
            </p:cNvPr>
            <p:cNvGrpSpPr/>
            <p:nvPr/>
          </p:nvGrpSpPr>
          <p:grpSpPr>
            <a:xfrm>
              <a:off x="2345040" y="421236"/>
              <a:ext cx="1291243" cy="964379"/>
              <a:chOff x="2345040" y="421236"/>
              <a:chExt cx="1291243" cy="964379"/>
            </a:xfrm>
          </p:grpSpPr>
          <p:sp>
            <p:nvSpPr>
              <p:cNvPr id="690" name="Freeform: Shape 689">
                <a:extLst>
                  <a:ext uri="{FF2B5EF4-FFF2-40B4-BE49-F238E27FC236}">
                    <a16:creationId xmlns:a16="http://schemas.microsoft.com/office/drawing/2014/main" id="{B0956654-8ED7-412F-8E50-C03FC7344603}"/>
                  </a:ext>
                </a:extLst>
              </p:cNvPr>
              <p:cNvSpPr/>
              <p:nvPr/>
            </p:nvSpPr>
            <p:spPr>
              <a:xfrm>
                <a:off x="2345040" y="421236"/>
                <a:ext cx="1291243" cy="964379"/>
              </a:xfrm>
              <a:custGeom>
                <a:avLst/>
                <a:gdLst>
                  <a:gd name="connsiteX0" fmla="*/ 1291244 w 1291243"/>
                  <a:gd name="connsiteY0" fmla="*/ 912496 h 964379"/>
                  <a:gd name="connsiteX1" fmla="*/ 1239361 w 1291243"/>
                  <a:gd name="connsiteY1" fmla="*/ 964380 h 964379"/>
                  <a:gd name="connsiteX2" fmla="*/ 51883 w 1291243"/>
                  <a:gd name="connsiteY2" fmla="*/ 964380 h 964379"/>
                  <a:gd name="connsiteX3" fmla="*/ 0 w 1291243"/>
                  <a:gd name="connsiteY3" fmla="*/ 912496 h 964379"/>
                  <a:gd name="connsiteX4" fmla="*/ 0 w 1291243"/>
                  <a:gd name="connsiteY4" fmla="*/ 51883 h 964379"/>
                  <a:gd name="connsiteX5" fmla="*/ 51883 w 1291243"/>
                  <a:gd name="connsiteY5" fmla="*/ 0 h 964379"/>
                  <a:gd name="connsiteX6" fmla="*/ 1239361 w 1291243"/>
                  <a:gd name="connsiteY6" fmla="*/ 0 h 964379"/>
                  <a:gd name="connsiteX7" fmla="*/ 1291244 w 1291243"/>
                  <a:gd name="connsiteY7" fmla="*/ 51883 h 964379"/>
                  <a:gd name="connsiteX8" fmla="*/ 1291244 w 1291243"/>
                  <a:gd name="connsiteY8" fmla="*/ 912496 h 964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91243" h="964379">
                    <a:moveTo>
                      <a:pt x="1291244" y="912496"/>
                    </a:moveTo>
                    <a:cubicBezTo>
                      <a:pt x="1291244" y="941032"/>
                      <a:pt x="1267896" y="964380"/>
                      <a:pt x="1239361" y="964380"/>
                    </a:cubicBezTo>
                    <a:lnTo>
                      <a:pt x="51883" y="964380"/>
                    </a:lnTo>
                    <a:cubicBezTo>
                      <a:pt x="23347" y="964380"/>
                      <a:pt x="0" y="941032"/>
                      <a:pt x="0" y="912496"/>
                    </a:cubicBezTo>
                    <a:lnTo>
                      <a:pt x="0" y="51883"/>
                    </a:lnTo>
                    <a:cubicBezTo>
                      <a:pt x="0" y="23347"/>
                      <a:pt x="23347" y="0"/>
                      <a:pt x="51883" y="0"/>
                    </a:cubicBezTo>
                    <a:lnTo>
                      <a:pt x="1239361" y="0"/>
                    </a:lnTo>
                    <a:cubicBezTo>
                      <a:pt x="1267896" y="0"/>
                      <a:pt x="1291244" y="23347"/>
                      <a:pt x="1291244" y="51883"/>
                    </a:cubicBezTo>
                    <a:lnTo>
                      <a:pt x="1291244" y="912496"/>
                    </a:lnTo>
                    <a:close/>
                  </a:path>
                </a:pathLst>
              </a:custGeom>
              <a:solidFill>
                <a:srgbClr val="242E3A"/>
              </a:solidFill>
              <a:ln w="64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91" name="Freeform: Shape 690">
                <a:extLst>
                  <a:ext uri="{FF2B5EF4-FFF2-40B4-BE49-F238E27FC236}">
                    <a16:creationId xmlns:a16="http://schemas.microsoft.com/office/drawing/2014/main" id="{3CE60C2B-8C3D-480F-8DD3-CAF1E46A4104}"/>
                  </a:ext>
                </a:extLst>
              </p:cNvPr>
              <p:cNvSpPr/>
              <p:nvPr/>
            </p:nvSpPr>
            <p:spPr>
              <a:xfrm>
                <a:off x="2428053" y="507491"/>
                <a:ext cx="1124569" cy="792516"/>
              </a:xfrm>
              <a:custGeom>
                <a:avLst/>
                <a:gdLst>
                  <a:gd name="connsiteX0" fmla="*/ 1124569 w 1124569"/>
                  <a:gd name="connsiteY0" fmla="*/ 750361 h 792516"/>
                  <a:gd name="connsiteX1" fmla="*/ 1079820 w 1124569"/>
                  <a:gd name="connsiteY1" fmla="*/ 792516 h 792516"/>
                  <a:gd name="connsiteX2" fmla="*/ 44749 w 1124569"/>
                  <a:gd name="connsiteY2" fmla="*/ 792516 h 792516"/>
                  <a:gd name="connsiteX3" fmla="*/ 0 w 1124569"/>
                  <a:gd name="connsiteY3" fmla="*/ 750361 h 792516"/>
                  <a:gd name="connsiteX4" fmla="*/ 0 w 1124569"/>
                  <a:gd name="connsiteY4" fmla="*/ 42155 h 792516"/>
                  <a:gd name="connsiteX5" fmla="*/ 44749 w 1124569"/>
                  <a:gd name="connsiteY5" fmla="*/ 0 h 792516"/>
                  <a:gd name="connsiteX6" fmla="*/ 1079820 w 1124569"/>
                  <a:gd name="connsiteY6" fmla="*/ 0 h 792516"/>
                  <a:gd name="connsiteX7" fmla="*/ 1124569 w 1124569"/>
                  <a:gd name="connsiteY7" fmla="*/ 42155 h 792516"/>
                  <a:gd name="connsiteX8" fmla="*/ 1124569 w 1124569"/>
                  <a:gd name="connsiteY8" fmla="*/ 750361 h 792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4569" h="792516">
                    <a:moveTo>
                      <a:pt x="1124569" y="750361"/>
                    </a:moveTo>
                    <a:cubicBezTo>
                      <a:pt x="1124569" y="773709"/>
                      <a:pt x="1104465" y="792516"/>
                      <a:pt x="1079820" y="792516"/>
                    </a:cubicBezTo>
                    <a:lnTo>
                      <a:pt x="44749" y="792516"/>
                    </a:lnTo>
                    <a:cubicBezTo>
                      <a:pt x="20105" y="792516"/>
                      <a:pt x="0" y="773709"/>
                      <a:pt x="0" y="750361"/>
                    </a:cubicBezTo>
                    <a:lnTo>
                      <a:pt x="0" y="42155"/>
                    </a:lnTo>
                    <a:cubicBezTo>
                      <a:pt x="0" y="18808"/>
                      <a:pt x="20105" y="0"/>
                      <a:pt x="44749" y="0"/>
                    </a:cubicBezTo>
                    <a:lnTo>
                      <a:pt x="1079820" y="0"/>
                    </a:lnTo>
                    <a:cubicBezTo>
                      <a:pt x="1104465" y="0"/>
                      <a:pt x="1124569" y="18808"/>
                      <a:pt x="1124569" y="42155"/>
                    </a:cubicBezTo>
                    <a:lnTo>
                      <a:pt x="1124569" y="750361"/>
                    </a:lnTo>
                    <a:close/>
                  </a:path>
                </a:pathLst>
              </a:custGeom>
              <a:solidFill>
                <a:srgbClr val="63BFFC"/>
              </a:solidFill>
              <a:ln w="64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92" name="Freeform: Shape 691">
                <a:extLst>
                  <a:ext uri="{FF2B5EF4-FFF2-40B4-BE49-F238E27FC236}">
                    <a16:creationId xmlns:a16="http://schemas.microsoft.com/office/drawing/2014/main" id="{9583A005-7C8C-4411-8F05-EB086C3E2082}"/>
                  </a:ext>
                </a:extLst>
              </p:cNvPr>
              <p:cNvSpPr/>
              <p:nvPr/>
            </p:nvSpPr>
            <p:spPr>
              <a:xfrm>
                <a:off x="2474240" y="564445"/>
                <a:ext cx="1016056" cy="610237"/>
              </a:xfrm>
              <a:custGeom>
                <a:avLst/>
                <a:gdLst>
                  <a:gd name="connsiteX0" fmla="*/ 1007043 w 1016056"/>
                  <a:gd name="connsiteY0" fmla="*/ 570834 h 610237"/>
                  <a:gd name="connsiteX1" fmla="*/ 1005746 w 1016056"/>
                  <a:gd name="connsiteY1" fmla="*/ 570834 h 610237"/>
                  <a:gd name="connsiteX2" fmla="*/ 999909 w 1016056"/>
                  <a:gd name="connsiteY2" fmla="*/ 566943 h 610237"/>
                  <a:gd name="connsiteX3" fmla="*/ 994072 w 1016056"/>
                  <a:gd name="connsiteY3" fmla="*/ 563051 h 610237"/>
                  <a:gd name="connsiteX4" fmla="*/ 994072 w 1016056"/>
                  <a:gd name="connsiteY4" fmla="*/ 563051 h 610237"/>
                  <a:gd name="connsiteX5" fmla="*/ 984992 w 1016056"/>
                  <a:gd name="connsiteY5" fmla="*/ 476147 h 610237"/>
                  <a:gd name="connsiteX6" fmla="*/ 971373 w 1016056"/>
                  <a:gd name="connsiteY6" fmla="*/ 376920 h 610237"/>
                  <a:gd name="connsiteX7" fmla="*/ 976562 w 1016056"/>
                  <a:gd name="connsiteY7" fmla="*/ 374326 h 610237"/>
                  <a:gd name="connsiteX8" fmla="*/ 976562 w 1016056"/>
                  <a:gd name="connsiteY8" fmla="*/ 374975 h 610237"/>
                  <a:gd name="connsiteX9" fmla="*/ 981101 w 1016056"/>
                  <a:gd name="connsiteY9" fmla="*/ 373678 h 610237"/>
                  <a:gd name="connsiteX10" fmla="*/ 982398 w 1016056"/>
                  <a:gd name="connsiteY10" fmla="*/ 385351 h 610237"/>
                  <a:gd name="connsiteX11" fmla="*/ 986290 w 1016056"/>
                  <a:gd name="connsiteY11" fmla="*/ 392485 h 610237"/>
                  <a:gd name="connsiteX12" fmla="*/ 986290 w 1016056"/>
                  <a:gd name="connsiteY12" fmla="*/ 384054 h 610237"/>
                  <a:gd name="connsiteX13" fmla="*/ 990830 w 1016056"/>
                  <a:gd name="connsiteY13" fmla="*/ 386648 h 610237"/>
                  <a:gd name="connsiteX14" fmla="*/ 990830 w 1016056"/>
                  <a:gd name="connsiteY14" fmla="*/ 393134 h 610237"/>
                  <a:gd name="connsiteX15" fmla="*/ 986290 w 1016056"/>
                  <a:gd name="connsiteY15" fmla="*/ 398971 h 610237"/>
                  <a:gd name="connsiteX16" fmla="*/ 992775 w 1016056"/>
                  <a:gd name="connsiteY16" fmla="*/ 395080 h 610237"/>
                  <a:gd name="connsiteX17" fmla="*/ 996667 w 1016056"/>
                  <a:gd name="connsiteY17" fmla="*/ 388594 h 610237"/>
                  <a:gd name="connsiteX18" fmla="*/ 992775 w 1016056"/>
                  <a:gd name="connsiteY18" fmla="*/ 370435 h 610237"/>
                  <a:gd name="connsiteX19" fmla="*/ 992775 w 1016056"/>
                  <a:gd name="connsiteY19" fmla="*/ 369787 h 610237"/>
                  <a:gd name="connsiteX20" fmla="*/ 994072 w 1016056"/>
                  <a:gd name="connsiteY20" fmla="*/ 369138 h 610237"/>
                  <a:gd name="connsiteX21" fmla="*/ 994072 w 1016056"/>
                  <a:gd name="connsiteY21" fmla="*/ 363950 h 610237"/>
                  <a:gd name="connsiteX22" fmla="*/ 996018 w 1016056"/>
                  <a:gd name="connsiteY22" fmla="*/ 355519 h 610237"/>
                  <a:gd name="connsiteX23" fmla="*/ 984992 w 1016056"/>
                  <a:gd name="connsiteY23" fmla="*/ 295204 h 610237"/>
                  <a:gd name="connsiteX24" fmla="*/ 975913 w 1016056"/>
                  <a:gd name="connsiteY24" fmla="*/ 249158 h 610237"/>
                  <a:gd name="connsiteX25" fmla="*/ 974616 w 1016056"/>
                  <a:gd name="connsiteY25" fmla="*/ 246564 h 610237"/>
                  <a:gd name="connsiteX26" fmla="*/ 968779 w 1016056"/>
                  <a:gd name="connsiteY26" fmla="*/ 242673 h 610237"/>
                  <a:gd name="connsiteX27" fmla="*/ 967482 w 1016056"/>
                  <a:gd name="connsiteY27" fmla="*/ 241375 h 610237"/>
                  <a:gd name="connsiteX28" fmla="*/ 957106 w 1016056"/>
                  <a:gd name="connsiteY28" fmla="*/ 230350 h 610237"/>
                  <a:gd name="connsiteX29" fmla="*/ 960348 w 1016056"/>
                  <a:gd name="connsiteY29" fmla="*/ 225810 h 610237"/>
                  <a:gd name="connsiteX30" fmla="*/ 964240 w 1016056"/>
                  <a:gd name="connsiteY30" fmla="*/ 215434 h 610237"/>
                  <a:gd name="connsiteX31" fmla="*/ 966185 w 1016056"/>
                  <a:gd name="connsiteY31" fmla="*/ 207003 h 610237"/>
                  <a:gd name="connsiteX32" fmla="*/ 966185 w 1016056"/>
                  <a:gd name="connsiteY32" fmla="*/ 196626 h 610237"/>
                  <a:gd name="connsiteX33" fmla="*/ 981101 w 1016056"/>
                  <a:gd name="connsiteY33" fmla="*/ 194032 h 610237"/>
                  <a:gd name="connsiteX34" fmla="*/ 966834 w 1016056"/>
                  <a:gd name="connsiteY34" fmla="*/ 190141 h 610237"/>
                  <a:gd name="connsiteX35" fmla="*/ 966834 w 1016056"/>
                  <a:gd name="connsiteY35" fmla="*/ 190141 h 610237"/>
                  <a:gd name="connsiteX36" fmla="*/ 962294 w 1016056"/>
                  <a:gd name="connsiteY36" fmla="*/ 173279 h 610237"/>
                  <a:gd name="connsiteX37" fmla="*/ 937000 w 1016056"/>
                  <a:gd name="connsiteY37" fmla="*/ 170036 h 610237"/>
                  <a:gd name="connsiteX38" fmla="*/ 918193 w 1016056"/>
                  <a:gd name="connsiteY38" fmla="*/ 181710 h 610237"/>
                  <a:gd name="connsiteX39" fmla="*/ 916896 w 1016056"/>
                  <a:gd name="connsiteY39" fmla="*/ 199869 h 610237"/>
                  <a:gd name="connsiteX40" fmla="*/ 916896 w 1016056"/>
                  <a:gd name="connsiteY40" fmla="*/ 199869 h 610237"/>
                  <a:gd name="connsiteX41" fmla="*/ 920787 w 1016056"/>
                  <a:gd name="connsiteY41" fmla="*/ 214785 h 610237"/>
                  <a:gd name="connsiteX42" fmla="*/ 922084 w 1016056"/>
                  <a:gd name="connsiteY42" fmla="*/ 217380 h 610237"/>
                  <a:gd name="connsiteX43" fmla="*/ 918842 w 1016056"/>
                  <a:gd name="connsiteY43" fmla="*/ 217380 h 610237"/>
                  <a:gd name="connsiteX44" fmla="*/ 898737 w 1016056"/>
                  <a:gd name="connsiteY44" fmla="*/ 235539 h 610237"/>
                  <a:gd name="connsiteX45" fmla="*/ 898737 w 1016056"/>
                  <a:gd name="connsiteY45" fmla="*/ 235539 h 610237"/>
                  <a:gd name="connsiteX46" fmla="*/ 853339 w 1016056"/>
                  <a:gd name="connsiteY46" fmla="*/ 280936 h 610237"/>
                  <a:gd name="connsiteX47" fmla="*/ 859175 w 1016056"/>
                  <a:gd name="connsiteY47" fmla="*/ 287422 h 610237"/>
                  <a:gd name="connsiteX48" fmla="*/ 855933 w 1016056"/>
                  <a:gd name="connsiteY48" fmla="*/ 298447 h 610237"/>
                  <a:gd name="connsiteX49" fmla="*/ 852690 w 1016056"/>
                  <a:gd name="connsiteY49" fmla="*/ 315958 h 610237"/>
                  <a:gd name="connsiteX50" fmla="*/ 852042 w 1016056"/>
                  <a:gd name="connsiteY50" fmla="*/ 332820 h 610237"/>
                  <a:gd name="connsiteX51" fmla="*/ 881874 w 1016056"/>
                  <a:gd name="connsiteY51" fmla="*/ 363301 h 610237"/>
                  <a:gd name="connsiteX52" fmla="*/ 881874 w 1016056"/>
                  <a:gd name="connsiteY52" fmla="*/ 363950 h 610237"/>
                  <a:gd name="connsiteX53" fmla="*/ 883172 w 1016056"/>
                  <a:gd name="connsiteY53" fmla="*/ 363950 h 610237"/>
                  <a:gd name="connsiteX54" fmla="*/ 890954 w 1016056"/>
                  <a:gd name="connsiteY54" fmla="*/ 369787 h 610237"/>
                  <a:gd name="connsiteX55" fmla="*/ 879281 w 1016056"/>
                  <a:gd name="connsiteY55" fmla="*/ 468365 h 610237"/>
                  <a:gd name="connsiteX56" fmla="*/ 863716 w 1016056"/>
                  <a:gd name="connsiteY56" fmla="*/ 539055 h 610237"/>
                  <a:gd name="connsiteX57" fmla="*/ 866958 w 1016056"/>
                  <a:gd name="connsiteY57" fmla="*/ 542947 h 610237"/>
                  <a:gd name="connsiteX58" fmla="*/ 861121 w 1016056"/>
                  <a:gd name="connsiteY58" fmla="*/ 554621 h 610237"/>
                  <a:gd name="connsiteX59" fmla="*/ 874092 w 1016056"/>
                  <a:gd name="connsiteY59" fmla="*/ 576671 h 610237"/>
                  <a:gd name="connsiteX60" fmla="*/ 888360 w 1016056"/>
                  <a:gd name="connsiteY60" fmla="*/ 565646 h 610237"/>
                  <a:gd name="connsiteX61" fmla="*/ 888360 w 1016056"/>
                  <a:gd name="connsiteY61" fmla="*/ 564997 h 610237"/>
                  <a:gd name="connsiteX62" fmla="*/ 889657 w 1016056"/>
                  <a:gd name="connsiteY62" fmla="*/ 546838 h 610237"/>
                  <a:gd name="connsiteX63" fmla="*/ 889009 w 1016056"/>
                  <a:gd name="connsiteY63" fmla="*/ 546838 h 610237"/>
                  <a:gd name="connsiteX64" fmla="*/ 896143 w 1016056"/>
                  <a:gd name="connsiteY64" fmla="*/ 541001 h 610237"/>
                  <a:gd name="connsiteX65" fmla="*/ 916896 w 1016056"/>
                  <a:gd name="connsiteY65" fmla="*/ 481335 h 610237"/>
                  <a:gd name="connsiteX66" fmla="*/ 935055 w 1016056"/>
                  <a:gd name="connsiteY66" fmla="*/ 428155 h 610237"/>
                  <a:gd name="connsiteX67" fmla="*/ 944783 w 1016056"/>
                  <a:gd name="connsiteY67" fmla="*/ 482632 h 610237"/>
                  <a:gd name="connsiteX68" fmla="*/ 964888 w 1016056"/>
                  <a:gd name="connsiteY68" fmla="*/ 572131 h 610237"/>
                  <a:gd name="connsiteX69" fmla="*/ 973968 w 1016056"/>
                  <a:gd name="connsiteY69" fmla="*/ 586399 h 610237"/>
                  <a:gd name="connsiteX70" fmla="*/ 984344 w 1016056"/>
                  <a:gd name="connsiteY70" fmla="*/ 583805 h 610237"/>
                  <a:gd name="connsiteX71" fmla="*/ 1007043 w 1016056"/>
                  <a:gd name="connsiteY71" fmla="*/ 586399 h 610237"/>
                  <a:gd name="connsiteX72" fmla="*/ 1007043 w 1016056"/>
                  <a:gd name="connsiteY72" fmla="*/ 570834 h 610237"/>
                  <a:gd name="connsiteX73" fmla="*/ 969427 w 1016056"/>
                  <a:gd name="connsiteY73" fmla="*/ 363301 h 610237"/>
                  <a:gd name="connsiteX74" fmla="*/ 969427 w 1016056"/>
                  <a:gd name="connsiteY74" fmla="*/ 347736 h 610237"/>
                  <a:gd name="connsiteX75" fmla="*/ 969427 w 1016056"/>
                  <a:gd name="connsiteY75" fmla="*/ 363950 h 610237"/>
                  <a:gd name="connsiteX76" fmla="*/ 969427 w 1016056"/>
                  <a:gd name="connsiteY76" fmla="*/ 363301 h 610237"/>
                  <a:gd name="connsiteX77" fmla="*/ 97790 w 1016056"/>
                  <a:gd name="connsiteY77" fmla="*/ 326983 h 610237"/>
                  <a:gd name="connsiteX78" fmla="*/ 95195 w 1016056"/>
                  <a:gd name="connsiteY78" fmla="*/ 329577 h 610237"/>
                  <a:gd name="connsiteX79" fmla="*/ 93249 w 1016056"/>
                  <a:gd name="connsiteY79" fmla="*/ 330874 h 610237"/>
                  <a:gd name="connsiteX80" fmla="*/ 91304 w 1016056"/>
                  <a:gd name="connsiteY80" fmla="*/ 326334 h 610237"/>
                  <a:gd name="connsiteX81" fmla="*/ 86764 w 1016056"/>
                  <a:gd name="connsiteY81" fmla="*/ 327631 h 610237"/>
                  <a:gd name="connsiteX82" fmla="*/ 84170 w 1016056"/>
                  <a:gd name="connsiteY82" fmla="*/ 332171 h 610237"/>
                  <a:gd name="connsiteX83" fmla="*/ 86116 w 1016056"/>
                  <a:gd name="connsiteY83" fmla="*/ 338008 h 610237"/>
                  <a:gd name="connsiteX84" fmla="*/ 80279 w 1016056"/>
                  <a:gd name="connsiteY84" fmla="*/ 332820 h 610237"/>
                  <a:gd name="connsiteX85" fmla="*/ 86116 w 1016056"/>
                  <a:gd name="connsiteY85" fmla="*/ 325037 h 610237"/>
                  <a:gd name="connsiteX86" fmla="*/ 99735 w 1016056"/>
                  <a:gd name="connsiteY86" fmla="*/ 327631 h 610237"/>
                  <a:gd name="connsiteX87" fmla="*/ 97790 w 1016056"/>
                  <a:gd name="connsiteY87" fmla="*/ 326983 h 610237"/>
                  <a:gd name="connsiteX88" fmla="*/ 179506 w 1016056"/>
                  <a:gd name="connsiteY88" fmla="*/ 341899 h 610237"/>
                  <a:gd name="connsiteX89" fmla="*/ 184693 w 1016056"/>
                  <a:gd name="connsiteY89" fmla="*/ 336062 h 610237"/>
                  <a:gd name="connsiteX90" fmla="*/ 179506 w 1016056"/>
                  <a:gd name="connsiteY90" fmla="*/ 279639 h 610237"/>
                  <a:gd name="connsiteX91" fmla="*/ 172372 w 1016056"/>
                  <a:gd name="connsiteY91" fmla="*/ 268614 h 610237"/>
                  <a:gd name="connsiteX92" fmla="*/ 172372 w 1016056"/>
                  <a:gd name="connsiteY92" fmla="*/ 267966 h 610237"/>
                  <a:gd name="connsiteX93" fmla="*/ 154861 w 1016056"/>
                  <a:gd name="connsiteY93" fmla="*/ 258237 h 610237"/>
                  <a:gd name="connsiteX94" fmla="*/ 154861 w 1016056"/>
                  <a:gd name="connsiteY94" fmla="*/ 255643 h 610237"/>
                  <a:gd name="connsiteX95" fmla="*/ 147079 w 1016056"/>
                  <a:gd name="connsiteY95" fmla="*/ 250455 h 610237"/>
                  <a:gd name="connsiteX96" fmla="*/ 143836 w 1016056"/>
                  <a:gd name="connsiteY96" fmla="*/ 247861 h 610237"/>
                  <a:gd name="connsiteX97" fmla="*/ 143188 w 1016056"/>
                  <a:gd name="connsiteY97" fmla="*/ 247861 h 610237"/>
                  <a:gd name="connsiteX98" fmla="*/ 143188 w 1016056"/>
                  <a:gd name="connsiteY98" fmla="*/ 247861 h 610237"/>
                  <a:gd name="connsiteX99" fmla="*/ 140593 w 1016056"/>
                  <a:gd name="connsiteY99" fmla="*/ 247212 h 610237"/>
                  <a:gd name="connsiteX100" fmla="*/ 142538 w 1016056"/>
                  <a:gd name="connsiteY100" fmla="*/ 239430 h 610237"/>
                  <a:gd name="connsiteX101" fmla="*/ 145133 w 1016056"/>
                  <a:gd name="connsiteY101" fmla="*/ 232944 h 610237"/>
                  <a:gd name="connsiteX102" fmla="*/ 143836 w 1016056"/>
                  <a:gd name="connsiteY102" fmla="*/ 226459 h 610237"/>
                  <a:gd name="connsiteX103" fmla="*/ 144484 w 1016056"/>
                  <a:gd name="connsiteY103" fmla="*/ 226459 h 610237"/>
                  <a:gd name="connsiteX104" fmla="*/ 141890 w 1016056"/>
                  <a:gd name="connsiteY104" fmla="*/ 210246 h 610237"/>
                  <a:gd name="connsiteX105" fmla="*/ 134108 w 1016056"/>
                  <a:gd name="connsiteY105" fmla="*/ 205057 h 610237"/>
                  <a:gd name="connsiteX106" fmla="*/ 126325 w 1016056"/>
                  <a:gd name="connsiteY106" fmla="*/ 202463 h 610237"/>
                  <a:gd name="connsiteX107" fmla="*/ 130217 w 1016056"/>
                  <a:gd name="connsiteY107" fmla="*/ 205706 h 610237"/>
                  <a:gd name="connsiteX108" fmla="*/ 122434 w 1016056"/>
                  <a:gd name="connsiteY108" fmla="*/ 201166 h 610237"/>
                  <a:gd name="connsiteX109" fmla="*/ 123731 w 1016056"/>
                  <a:gd name="connsiteY109" fmla="*/ 203760 h 610237"/>
                  <a:gd name="connsiteX110" fmla="*/ 119839 w 1016056"/>
                  <a:gd name="connsiteY110" fmla="*/ 201166 h 610237"/>
                  <a:gd name="connsiteX111" fmla="*/ 123082 w 1016056"/>
                  <a:gd name="connsiteY111" fmla="*/ 206354 h 610237"/>
                  <a:gd name="connsiteX112" fmla="*/ 123082 w 1016056"/>
                  <a:gd name="connsiteY112" fmla="*/ 206354 h 610237"/>
                  <a:gd name="connsiteX113" fmla="*/ 123082 w 1016056"/>
                  <a:gd name="connsiteY113" fmla="*/ 206354 h 610237"/>
                  <a:gd name="connsiteX114" fmla="*/ 116597 w 1016056"/>
                  <a:gd name="connsiteY114" fmla="*/ 200517 h 610237"/>
                  <a:gd name="connsiteX115" fmla="*/ 117246 w 1016056"/>
                  <a:gd name="connsiteY115" fmla="*/ 204409 h 610237"/>
                  <a:gd name="connsiteX116" fmla="*/ 113354 w 1016056"/>
                  <a:gd name="connsiteY116" fmla="*/ 207651 h 610237"/>
                  <a:gd name="connsiteX117" fmla="*/ 112706 w 1016056"/>
                  <a:gd name="connsiteY117" fmla="*/ 207003 h 610237"/>
                  <a:gd name="connsiteX118" fmla="*/ 110111 w 1016056"/>
                  <a:gd name="connsiteY118" fmla="*/ 210246 h 610237"/>
                  <a:gd name="connsiteX119" fmla="*/ 108166 w 1016056"/>
                  <a:gd name="connsiteY119" fmla="*/ 212191 h 610237"/>
                  <a:gd name="connsiteX120" fmla="*/ 108166 w 1016056"/>
                  <a:gd name="connsiteY120" fmla="*/ 212191 h 610237"/>
                  <a:gd name="connsiteX121" fmla="*/ 106869 w 1016056"/>
                  <a:gd name="connsiteY121" fmla="*/ 221271 h 610237"/>
                  <a:gd name="connsiteX122" fmla="*/ 106869 w 1016056"/>
                  <a:gd name="connsiteY122" fmla="*/ 224513 h 610237"/>
                  <a:gd name="connsiteX123" fmla="*/ 108815 w 1016056"/>
                  <a:gd name="connsiteY123" fmla="*/ 230999 h 610237"/>
                  <a:gd name="connsiteX124" fmla="*/ 108815 w 1016056"/>
                  <a:gd name="connsiteY124" fmla="*/ 230999 h 610237"/>
                  <a:gd name="connsiteX125" fmla="*/ 109463 w 1016056"/>
                  <a:gd name="connsiteY125" fmla="*/ 237484 h 610237"/>
                  <a:gd name="connsiteX126" fmla="*/ 114003 w 1016056"/>
                  <a:gd name="connsiteY126" fmla="*/ 243321 h 610237"/>
                  <a:gd name="connsiteX127" fmla="*/ 117246 w 1016056"/>
                  <a:gd name="connsiteY127" fmla="*/ 249807 h 610237"/>
                  <a:gd name="connsiteX128" fmla="*/ 115948 w 1016056"/>
                  <a:gd name="connsiteY128" fmla="*/ 247861 h 610237"/>
                  <a:gd name="connsiteX129" fmla="*/ 112706 w 1016056"/>
                  <a:gd name="connsiteY129" fmla="*/ 253698 h 610237"/>
                  <a:gd name="connsiteX130" fmla="*/ 112057 w 1016056"/>
                  <a:gd name="connsiteY130" fmla="*/ 254346 h 610237"/>
                  <a:gd name="connsiteX131" fmla="*/ 112057 w 1016056"/>
                  <a:gd name="connsiteY131" fmla="*/ 254346 h 610237"/>
                  <a:gd name="connsiteX132" fmla="*/ 104275 w 1016056"/>
                  <a:gd name="connsiteY132" fmla="*/ 264723 h 610237"/>
                  <a:gd name="connsiteX133" fmla="*/ 93898 w 1016056"/>
                  <a:gd name="connsiteY133" fmla="*/ 271208 h 610237"/>
                  <a:gd name="connsiteX134" fmla="*/ 93249 w 1016056"/>
                  <a:gd name="connsiteY134" fmla="*/ 272505 h 610237"/>
                  <a:gd name="connsiteX135" fmla="*/ 88710 w 1016056"/>
                  <a:gd name="connsiteY135" fmla="*/ 277694 h 610237"/>
                  <a:gd name="connsiteX136" fmla="*/ 78334 w 1016056"/>
                  <a:gd name="connsiteY136" fmla="*/ 321146 h 610237"/>
                  <a:gd name="connsiteX137" fmla="*/ 81576 w 1016056"/>
                  <a:gd name="connsiteY137" fmla="*/ 347088 h 610237"/>
                  <a:gd name="connsiteX138" fmla="*/ 95195 w 1016056"/>
                  <a:gd name="connsiteY138" fmla="*/ 347088 h 610237"/>
                  <a:gd name="connsiteX139" fmla="*/ 91304 w 1016056"/>
                  <a:gd name="connsiteY139" fmla="*/ 406105 h 610237"/>
                  <a:gd name="connsiteX140" fmla="*/ 100383 w 1016056"/>
                  <a:gd name="connsiteY140" fmla="*/ 406753 h 610237"/>
                  <a:gd name="connsiteX141" fmla="*/ 109463 w 1016056"/>
                  <a:gd name="connsiteY141" fmla="*/ 462528 h 610237"/>
                  <a:gd name="connsiteX142" fmla="*/ 121137 w 1016056"/>
                  <a:gd name="connsiteY142" fmla="*/ 547487 h 610237"/>
                  <a:gd name="connsiteX143" fmla="*/ 121137 w 1016056"/>
                  <a:gd name="connsiteY143" fmla="*/ 547487 h 610237"/>
                  <a:gd name="connsiteX144" fmla="*/ 115300 w 1016056"/>
                  <a:gd name="connsiteY144" fmla="*/ 551378 h 610237"/>
                  <a:gd name="connsiteX145" fmla="*/ 104923 w 1016056"/>
                  <a:gd name="connsiteY145" fmla="*/ 557863 h 610237"/>
                  <a:gd name="connsiteX146" fmla="*/ 123082 w 1016056"/>
                  <a:gd name="connsiteY146" fmla="*/ 562403 h 610237"/>
                  <a:gd name="connsiteX147" fmla="*/ 140593 w 1016056"/>
                  <a:gd name="connsiteY147" fmla="*/ 559160 h 610237"/>
                  <a:gd name="connsiteX148" fmla="*/ 143836 w 1016056"/>
                  <a:gd name="connsiteY148" fmla="*/ 551378 h 610237"/>
                  <a:gd name="connsiteX149" fmla="*/ 148375 w 1016056"/>
                  <a:gd name="connsiteY149" fmla="*/ 552026 h 610237"/>
                  <a:gd name="connsiteX150" fmla="*/ 140593 w 1016056"/>
                  <a:gd name="connsiteY150" fmla="*/ 480038 h 610237"/>
                  <a:gd name="connsiteX151" fmla="*/ 153564 w 1016056"/>
                  <a:gd name="connsiteY151" fmla="*/ 552026 h 610237"/>
                  <a:gd name="connsiteX152" fmla="*/ 156807 w 1016056"/>
                  <a:gd name="connsiteY152" fmla="*/ 552675 h 610237"/>
                  <a:gd name="connsiteX153" fmla="*/ 150970 w 1016056"/>
                  <a:gd name="connsiteY153" fmla="*/ 557863 h 610237"/>
                  <a:gd name="connsiteX154" fmla="*/ 143836 w 1016056"/>
                  <a:gd name="connsiteY154" fmla="*/ 564997 h 610237"/>
                  <a:gd name="connsiteX155" fmla="*/ 162644 w 1016056"/>
                  <a:gd name="connsiteY155" fmla="*/ 568240 h 610237"/>
                  <a:gd name="connsiteX156" fmla="*/ 174317 w 1016056"/>
                  <a:gd name="connsiteY156" fmla="*/ 564997 h 610237"/>
                  <a:gd name="connsiteX157" fmla="*/ 180154 w 1016056"/>
                  <a:gd name="connsiteY157" fmla="*/ 556566 h 610237"/>
                  <a:gd name="connsiteX158" fmla="*/ 183397 w 1016056"/>
                  <a:gd name="connsiteY158" fmla="*/ 557863 h 610237"/>
                  <a:gd name="connsiteX159" fmla="*/ 171074 w 1016056"/>
                  <a:gd name="connsiteY159" fmla="*/ 453448 h 610237"/>
                  <a:gd name="connsiteX160" fmla="*/ 165886 w 1016056"/>
                  <a:gd name="connsiteY160" fmla="*/ 404159 h 610237"/>
                  <a:gd name="connsiteX161" fmla="*/ 172372 w 1016056"/>
                  <a:gd name="connsiteY161" fmla="*/ 402214 h 610237"/>
                  <a:gd name="connsiteX162" fmla="*/ 165886 w 1016056"/>
                  <a:gd name="connsiteY162" fmla="*/ 347736 h 610237"/>
                  <a:gd name="connsiteX163" fmla="*/ 179506 w 1016056"/>
                  <a:gd name="connsiteY163" fmla="*/ 341899 h 610237"/>
                  <a:gd name="connsiteX164" fmla="*/ 167832 w 1016056"/>
                  <a:gd name="connsiteY164" fmla="*/ 317255 h 610237"/>
                  <a:gd name="connsiteX165" fmla="*/ 165886 w 1016056"/>
                  <a:gd name="connsiteY165" fmla="*/ 319200 h 610237"/>
                  <a:gd name="connsiteX166" fmla="*/ 166535 w 1016056"/>
                  <a:gd name="connsiteY166" fmla="*/ 314661 h 610237"/>
                  <a:gd name="connsiteX167" fmla="*/ 167832 w 1016056"/>
                  <a:gd name="connsiteY167" fmla="*/ 306230 h 610237"/>
                  <a:gd name="connsiteX168" fmla="*/ 167832 w 1016056"/>
                  <a:gd name="connsiteY168" fmla="*/ 317255 h 610237"/>
                  <a:gd name="connsiteX169" fmla="*/ 90007 w 1016056"/>
                  <a:gd name="connsiteY169" fmla="*/ 347088 h 610237"/>
                  <a:gd name="connsiteX170" fmla="*/ 92601 w 1016056"/>
                  <a:gd name="connsiteY170" fmla="*/ 344493 h 610237"/>
                  <a:gd name="connsiteX171" fmla="*/ 62768 w 1016056"/>
                  <a:gd name="connsiteY171" fmla="*/ 312066 h 610237"/>
                  <a:gd name="connsiteX172" fmla="*/ 62120 w 1016056"/>
                  <a:gd name="connsiteY172" fmla="*/ 311418 h 610237"/>
                  <a:gd name="connsiteX173" fmla="*/ 58877 w 1016056"/>
                  <a:gd name="connsiteY173" fmla="*/ 306230 h 610237"/>
                  <a:gd name="connsiteX174" fmla="*/ 60822 w 1016056"/>
                  <a:gd name="connsiteY174" fmla="*/ 304932 h 610237"/>
                  <a:gd name="connsiteX175" fmla="*/ 52392 w 1016056"/>
                  <a:gd name="connsiteY175" fmla="*/ 293907 h 610237"/>
                  <a:gd name="connsiteX176" fmla="*/ 52392 w 1016056"/>
                  <a:gd name="connsiteY176" fmla="*/ 293907 h 610237"/>
                  <a:gd name="connsiteX177" fmla="*/ 51743 w 1016056"/>
                  <a:gd name="connsiteY177" fmla="*/ 288719 h 610237"/>
                  <a:gd name="connsiteX178" fmla="*/ 50446 w 1016056"/>
                  <a:gd name="connsiteY178" fmla="*/ 290665 h 610237"/>
                  <a:gd name="connsiteX179" fmla="*/ 49149 w 1016056"/>
                  <a:gd name="connsiteY179" fmla="*/ 284828 h 610237"/>
                  <a:gd name="connsiteX180" fmla="*/ 51743 w 1016056"/>
                  <a:gd name="connsiteY180" fmla="*/ 280936 h 610237"/>
                  <a:gd name="connsiteX181" fmla="*/ 56283 w 1016056"/>
                  <a:gd name="connsiteY181" fmla="*/ 253049 h 610237"/>
                  <a:gd name="connsiteX182" fmla="*/ 54337 w 1016056"/>
                  <a:gd name="connsiteY182" fmla="*/ 249158 h 610237"/>
                  <a:gd name="connsiteX183" fmla="*/ 54985 w 1016056"/>
                  <a:gd name="connsiteY183" fmla="*/ 232944 h 610237"/>
                  <a:gd name="connsiteX184" fmla="*/ 36827 w 1016056"/>
                  <a:gd name="connsiteY184" fmla="*/ 240727 h 610237"/>
                  <a:gd name="connsiteX185" fmla="*/ 33584 w 1016056"/>
                  <a:gd name="connsiteY185" fmla="*/ 240078 h 610237"/>
                  <a:gd name="connsiteX186" fmla="*/ 14776 w 1016056"/>
                  <a:gd name="connsiteY186" fmla="*/ 249158 h 610237"/>
                  <a:gd name="connsiteX187" fmla="*/ 14776 w 1016056"/>
                  <a:gd name="connsiteY187" fmla="*/ 256940 h 610237"/>
                  <a:gd name="connsiteX188" fmla="*/ 16073 w 1016056"/>
                  <a:gd name="connsiteY188" fmla="*/ 257589 h 610237"/>
                  <a:gd name="connsiteX189" fmla="*/ 15425 w 1016056"/>
                  <a:gd name="connsiteY189" fmla="*/ 267966 h 610237"/>
                  <a:gd name="connsiteX190" fmla="*/ 12830 w 1016056"/>
                  <a:gd name="connsiteY190" fmla="*/ 267317 h 610237"/>
                  <a:gd name="connsiteX191" fmla="*/ 12182 w 1016056"/>
                  <a:gd name="connsiteY191" fmla="*/ 267317 h 610237"/>
                  <a:gd name="connsiteX192" fmla="*/ 12182 w 1016056"/>
                  <a:gd name="connsiteY192" fmla="*/ 267966 h 610237"/>
                  <a:gd name="connsiteX193" fmla="*/ 12830 w 1016056"/>
                  <a:gd name="connsiteY193" fmla="*/ 273803 h 610237"/>
                  <a:gd name="connsiteX194" fmla="*/ 15425 w 1016056"/>
                  <a:gd name="connsiteY194" fmla="*/ 280288 h 610237"/>
                  <a:gd name="connsiteX195" fmla="*/ 16073 w 1016056"/>
                  <a:gd name="connsiteY195" fmla="*/ 280288 h 610237"/>
                  <a:gd name="connsiteX196" fmla="*/ 16722 w 1016056"/>
                  <a:gd name="connsiteY196" fmla="*/ 279639 h 610237"/>
                  <a:gd name="connsiteX197" fmla="*/ 16073 w 1016056"/>
                  <a:gd name="connsiteY197" fmla="*/ 283531 h 610237"/>
                  <a:gd name="connsiteX198" fmla="*/ 19316 w 1016056"/>
                  <a:gd name="connsiteY198" fmla="*/ 284828 h 610237"/>
                  <a:gd name="connsiteX199" fmla="*/ 32286 w 1016056"/>
                  <a:gd name="connsiteY199" fmla="*/ 295204 h 610237"/>
                  <a:gd name="connsiteX200" fmla="*/ 32286 w 1016056"/>
                  <a:gd name="connsiteY200" fmla="*/ 297798 h 610237"/>
                  <a:gd name="connsiteX201" fmla="*/ 29693 w 1016056"/>
                  <a:gd name="connsiteY201" fmla="*/ 296501 h 610237"/>
                  <a:gd name="connsiteX202" fmla="*/ 26450 w 1016056"/>
                  <a:gd name="connsiteY202" fmla="*/ 308824 h 610237"/>
                  <a:gd name="connsiteX203" fmla="*/ 19316 w 1016056"/>
                  <a:gd name="connsiteY203" fmla="*/ 323092 h 610237"/>
                  <a:gd name="connsiteX204" fmla="*/ 509 w 1016056"/>
                  <a:gd name="connsiteY204" fmla="*/ 359410 h 610237"/>
                  <a:gd name="connsiteX205" fmla="*/ 6994 w 1016056"/>
                  <a:gd name="connsiteY205" fmla="*/ 367192 h 610237"/>
                  <a:gd name="connsiteX206" fmla="*/ 3751 w 1016056"/>
                  <a:gd name="connsiteY206" fmla="*/ 386648 h 610237"/>
                  <a:gd name="connsiteX207" fmla="*/ 1157 w 1016056"/>
                  <a:gd name="connsiteY207" fmla="*/ 440477 h 610237"/>
                  <a:gd name="connsiteX208" fmla="*/ 9588 w 1016056"/>
                  <a:gd name="connsiteY208" fmla="*/ 446314 h 610237"/>
                  <a:gd name="connsiteX209" fmla="*/ 14128 w 1016056"/>
                  <a:gd name="connsiteY209" fmla="*/ 448908 h 610237"/>
                  <a:gd name="connsiteX210" fmla="*/ 20613 w 1016056"/>
                  <a:gd name="connsiteY210" fmla="*/ 481984 h 610237"/>
                  <a:gd name="connsiteX211" fmla="*/ 29044 w 1016056"/>
                  <a:gd name="connsiteY211" fmla="*/ 541650 h 610237"/>
                  <a:gd name="connsiteX212" fmla="*/ 30341 w 1016056"/>
                  <a:gd name="connsiteY212" fmla="*/ 542298 h 610237"/>
                  <a:gd name="connsiteX213" fmla="*/ 19316 w 1016056"/>
                  <a:gd name="connsiteY213" fmla="*/ 548784 h 610237"/>
                  <a:gd name="connsiteX214" fmla="*/ 12182 w 1016056"/>
                  <a:gd name="connsiteY214" fmla="*/ 554621 h 610237"/>
                  <a:gd name="connsiteX215" fmla="*/ 15425 w 1016056"/>
                  <a:gd name="connsiteY215" fmla="*/ 559809 h 610237"/>
                  <a:gd name="connsiteX216" fmla="*/ 22558 w 1016056"/>
                  <a:gd name="connsiteY216" fmla="*/ 560457 h 610237"/>
                  <a:gd name="connsiteX217" fmla="*/ 25801 w 1016056"/>
                  <a:gd name="connsiteY217" fmla="*/ 564997 h 610237"/>
                  <a:gd name="connsiteX218" fmla="*/ 49149 w 1016056"/>
                  <a:gd name="connsiteY218" fmla="*/ 565646 h 610237"/>
                  <a:gd name="connsiteX219" fmla="*/ 62120 w 1016056"/>
                  <a:gd name="connsiteY219" fmla="*/ 561754 h 610237"/>
                  <a:gd name="connsiteX220" fmla="*/ 62768 w 1016056"/>
                  <a:gd name="connsiteY220" fmla="*/ 557215 h 610237"/>
                  <a:gd name="connsiteX221" fmla="*/ 61471 w 1016056"/>
                  <a:gd name="connsiteY221" fmla="*/ 548784 h 610237"/>
                  <a:gd name="connsiteX222" fmla="*/ 65363 w 1016056"/>
                  <a:gd name="connsiteY222" fmla="*/ 548135 h 610237"/>
                  <a:gd name="connsiteX223" fmla="*/ 65363 w 1016056"/>
                  <a:gd name="connsiteY223" fmla="*/ 538407 h 610237"/>
                  <a:gd name="connsiteX224" fmla="*/ 62768 w 1016056"/>
                  <a:gd name="connsiteY224" fmla="*/ 501440 h 610237"/>
                  <a:gd name="connsiteX225" fmla="*/ 54985 w 1016056"/>
                  <a:gd name="connsiteY225" fmla="*/ 478741 h 610237"/>
                  <a:gd name="connsiteX226" fmla="*/ 54337 w 1016056"/>
                  <a:gd name="connsiteY226" fmla="*/ 452800 h 610237"/>
                  <a:gd name="connsiteX227" fmla="*/ 65363 w 1016056"/>
                  <a:gd name="connsiteY227" fmla="*/ 450205 h 610237"/>
                  <a:gd name="connsiteX228" fmla="*/ 57580 w 1016056"/>
                  <a:gd name="connsiteY228" fmla="*/ 402862 h 610237"/>
                  <a:gd name="connsiteX229" fmla="*/ 86764 w 1016056"/>
                  <a:gd name="connsiteY229" fmla="*/ 404159 h 610237"/>
                  <a:gd name="connsiteX230" fmla="*/ 90007 w 1016056"/>
                  <a:gd name="connsiteY230" fmla="*/ 347088 h 610237"/>
                  <a:gd name="connsiteX231" fmla="*/ 14776 w 1016056"/>
                  <a:gd name="connsiteY231" fmla="*/ 278342 h 610237"/>
                  <a:gd name="connsiteX232" fmla="*/ 14776 w 1016056"/>
                  <a:gd name="connsiteY232" fmla="*/ 278342 h 610237"/>
                  <a:gd name="connsiteX233" fmla="*/ 12830 w 1016056"/>
                  <a:gd name="connsiteY233" fmla="*/ 273154 h 610237"/>
                  <a:gd name="connsiteX234" fmla="*/ 12182 w 1016056"/>
                  <a:gd name="connsiteY234" fmla="*/ 268614 h 610237"/>
                  <a:gd name="connsiteX235" fmla="*/ 14128 w 1016056"/>
                  <a:gd name="connsiteY235" fmla="*/ 269263 h 610237"/>
                  <a:gd name="connsiteX236" fmla="*/ 14128 w 1016056"/>
                  <a:gd name="connsiteY236" fmla="*/ 269911 h 610237"/>
                  <a:gd name="connsiteX237" fmla="*/ 15425 w 1016056"/>
                  <a:gd name="connsiteY237" fmla="*/ 277045 h 610237"/>
                  <a:gd name="connsiteX238" fmla="*/ 14776 w 1016056"/>
                  <a:gd name="connsiteY238" fmla="*/ 278342 h 610237"/>
                  <a:gd name="connsiteX239" fmla="*/ 255385 w 1016056"/>
                  <a:gd name="connsiteY239" fmla="*/ 428804 h 610237"/>
                  <a:gd name="connsiteX240" fmla="*/ 255385 w 1016056"/>
                  <a:gd name="connsiteY240" fmla="*/ 408699 h 610237"/>
                  <a:gd name="connsiteX241" fmla="*/ 244360 w 1016056"/>
                  <a:gd name="connsiteY241" fmla="*/ 396377 h 610237"/>
                  <a:gd name="connsiteX242" fmla="*/ 243711 w 1016056"/>
                  <a:gd name="connsiteY242" fmla="*/ 396377 h 610237"/>
                  <a:gd name="connsiteX243" fmla="*/ 243062 w 1016056"/>
                  <a:gd name="connsiteY243" fmla="*/ 396377 h 610237"/>
                  <a:gd name="connsiteX244" fmla="*/ 242414 w 1016056"/>
                  <a:gd name="connsiteY244" fmla="*/ 396377 h 610237"/>
                  <a:gd name="connsiteX245" fmla="*/ 242414 w 1016056"/>
                  <a:gd name="connsiteY245" fmla="*/ 396377 h 610237"/>
                  <a:gd name="connsiteX246" fmla="*/ 241117 w 1016056"/>
                  <a:gd name="connsiteY246" fmla="*/ 391837 h 610237"/>
                  <a:gd name="connsiteX247" fmla="*/ 239171 w 1016056"/>
                  <a:gd name="connsiteY247" fmla="*/ 388594 h 610237"/>
                  <a:gd name="connsiteX248" fmla="*/ 239171 w 1016056"/>
                  <a:gd name="connsiteY248" fmla="*/ 384703 h 610237"/>
                  <a:gd name="connsiteX249" fmla="*/ 241765 w 1016056"/>
                  <a:gd name="connsiteY249" fmla="*/ 382757 h 610237"/>
                  <a:gd name="connsiteX250" fmla="*/ 239819 w 1016056"/>
                  <a:gd name="connsiteY250" fmla="*/ 376272 h 610237"/>
                  <a:gd name="connsiteX251" fmla="*/ 239819 w 1016056"/>
                  <a:gd name="connsiteY251" fmla="*/ 375623 h 610237"/>
                  <a:gd name="connsiteX252" fmla="*/ 242414 w 1016056"/>
                  <a:gd name="connsiteY252" fmla="*/ 376920 h 610237"/>
                  <a:gd name="connsiteX253" fmla="*/ 254736 w 1016056"/>
                  <a:gd name="connsiteY253" fmla="*/ 330226 h 610237"/>
                  <a:gd name="connsiteX254" fmla="*/ 248899 w 1016056"/>
                  <a:gd name="connsiteY254" fmla="*/ 278342 h 610237"/>
                  <a:gd name="connsiteX255" fmla="*/ 244360 w 1016056"/>
                  <a:gd name="connsiteY255" fmla="*/ 273803 h 610237"/>
                  <a:gd name="connsiteX256" fmla="*/ 244360 w 1016056"/>
                  <a:gd name="connsiteY256" fmla="*/ 273803 h 610237"/>
                  <a:gd name="connsiteX257" fmla="*/ 233334 w 1016056"/>
                  <a:gd name="connsiteY257" fmla="*/ 267966 h 610237"/>
                  <a:gd name="connsiteX258" fmla="*/ 233983 w 1016056"/>
                  <a:gd name="connsiteY258" fmla="*/ 267966 h 610237"/>
                  <a:gd name="connsiteX259" fmla="*/ 225552 w 1016056"/>
                  <a:gd name="connsiteY259" fmla="*/ 251752 h 610237"/>
                  <a:gd name="connsiteX260" fmla="*/ 224255 w 1016056"/>
                  <a:gd name="connsiteY260" fmla="*/ 253049 h 610237"/>
                  <a:gd name="connsiteX261" fmla="*/ 226849 w 1016056"/>
                  <a:gd name="connsiteY261" fmla="*/ 214137 h 610237"/>
                  <a:gd name="connsiteX262" fmla="*/ 202205 w 1016056"/>
                  <a:gd name="connsiteY262" fmla="*/ 207651 h 610237"/>
                  <a:gd name="connsiteX263" fmla="*/ 184045 w 1016056"/>
                  <a:gd name="connsiteY263" fmla="*/ 222568 h 610237"/>
                  <a:gd name="connsiteX264" fmla="*/ 188585 w 1016056"/>
                  <a:gd name="connsiteY264" fmla="*/ 234890 h 610237"/>
                  <a:gd name="connsiteX265" fmla="*/ 189234 w 1016056"/>
                  <a:gd name="connsiteY265" fmla="*/ 237484 h 610237"/>
                  <a:gd name="connsiteX266" fmla="*/ 187936 w 1016056"/>
                  <a:gd name="connsiteY266" fmla="*/ 237484 h 610237"/>
                  <a:gd name="connsiteX267" fmla="*/ 189234 w 1016056"/>
                  <a:gd name="connsiteY267" fmla="*/ 242673 h 610237"/>
                  <a:gd name="connsiteX268" fmla="*/ 191179 w 1016056"/>
                  <a:gd name="connsiteY268" fmla="*/ 243970 h 610237"/>
                  <a:gd name="connsiteX269" fmla="*/ 203501 w 1016056"/>
                  <a:gd name="connsiteY269" fmla="*/ 260183 h 610237"/>
                  <a:gd name="connsiteX270" fmla="*/ 197664 w 1016056"/>
                  <a:gd name="connsiteY270" fmla="*/ 266669 h 610237"/>
                  <a:gd name="connsiteX271" fmla="*/ 198962 w 1016056"/>
                  <a:gd name="connsiteY271" fmla="*/ 271857 h 610237"/>
                  <a:gd name="connsiteX272" fmla="*/ 189234 w 1016056"/>
                  <a:gd name="connsiteY272" fmla="*/ 277045 h 610237"/>
                  <a:gd name="connsiteX273" fmla="*/ 182748 w 1016056"/>
                  <a:gd name="connsiteY273" fmla="*/ 296501 h 610237"/>
                  <a:gd name="connsiteX274" fmla="*/ 183397 w 1016056"/>
                  <a:gd name="connsiteY274" fmla="*/ 315958 h 610237"/>
                  <a:gd name="connsiteX275" fmla="*/ 178857 w 1016056"/>
                  <a:gd name="connsiteY275" fmla="*/ 384703 h 610237"/>
                  <a:gd name="connsiteX276" fmla="*/ 181451 w 1016056"/>
                  <a:gd name="connsiteY276" fmla="*/ 385351 h 610237"/>
                  <a:gd name="connsiteX277" fmla="*/ 189882 w 1016056"/>
                  <a:gd name="connsiteY277" fmla="*/ 446963 h 610237"/>
                  <a:gd name="connsiteX278" fmla="*/ 202205 w 1016056"/>
                  <a:gd name="connsiteY278" fmla="*/ 507926 h 610237"/>
                  <a:gd name="connsiteX279" fmla="*/ 208042 w 1016056"/>
                  <a:gd name="connsiteY279" fmla="*/ 507926 h 610237"/>
                  <a:gd name="connsiteX280" fmla="*/ 209987 w 1016056"/>
                  <a:gd name="connsiteY280" fmla="*/ 533219 h 610237"/>
                  <a:gd name="connsiteX281" fmla="*/ 196368 w 1016056"/>
                  <a:gd name="connsiteY281" fmla="*/ 550729 h 610237"/>
                  <a:gd name="connsiteX282" fmla="*/ 195719 w 1016056"/>
                  <a:gd name="connsiteY282" fmla="*/ 550729 h 610237"/>
                  <a:gd name="connsiteX283" fmla="*/ 185991 w 1016056"/>
                  <a:gd name="connsiteY283" fmla="*/ 554621 h 610237"/>
                  <a:gd name="connsiteX284" fmla="*/ 187288 w 1016056"/>
                  <a:gd name="connsiteY284" fmla="*/ 559160 h 610237"/>
                  <a:gd name="connsiteX285" fmla="*/ 206096 w 1016056"/>
                  <a:gd name="connsiteY285" fmla="*/ 559160 h 610237"/>
                  <a:gd name="connsiteX286" fmla="*/ 215175 w 1016056"/>
                  <a:gd name="connsiteY286" fmla="*/ 557863 h 610237"/>
                  <a:gd name="connsiteX287" fmla="*/ 215175 w 1016056"/>
                  <a:gd name="connsiteY287" fmla="*/ 564349 h 610237"/>
                  <a:gd name="connsiteX288" fmla="*/ 235280 w 1016056"/>
                  <a:gd name="connsiteY288" fmla="*/ 563051 h 610237"/>
                  <a:gd name="connsiteX289" fmla="*/ 247602 w 1016056"/>
                  <a:gd name="connsiteY289" fmla="*/ 554621 h 610237"/>
                  <a:gd name="connsiteX290" fmla="*/ 248251 w 1016056"/>
                  <a:gd name="connsiteY290" fmla="*/ 545541 h 610237"/>
                  <a:gd name="connsiteX291" fmla="*/ 246305 w 1016056"/>
                  <a:gd name="connsiteY291" fmla="*/ 537110 h 610237"/>
                  <a:gd name="connsiteX292" fmla="*/ 246305 w 1016056"/>
                  <a:gd name="connsiteY292" fmla="*/ 537758 h 610237"/>
                  <a:gd name="connsiteX293" fmla="*/ 245008 w 1016056"/>
                  <a:gd name="connsiteY293" fmla="*/ 531922 h 610237"/>
                  <a:gd name="connsiteX294" fmla="*/ 242414 w 1016056"/>
                  <a:gd name="connsiteY294" fmla="*/ 507926 h 610237"/>
                  <a:gd name="connsiteX295" fmla="*/ 251493 w 1016056"/>
                  <a:gd name="connsiteY295" fmla="*/ 505980 h 610237"/>
                  <a:gd name="connsiteX296" fmla="*/ 241765 w 1016056"/>
                  <a:gd name="connsiteY296" fmla="*/ 438532 h 610237"/>
                  <a:gd name="connsiteX297" fmla="*/ 241117 w 1016056"/>
                  <a:gd name="connsiteY297" fmla="*/ 432695 h 610237"/>
                  <a:gd name="connsiteX298" fmla="*/ 241117 w 1016056"/>
                  <a:gd name="connsiteY298" fmla="*/ 432695 h 610237"/>
                  <a:gd name="connsiteX299" fmla="*/ 242414 w 1016056"/>
                  <a:gd name="connsiteY299" fmla="*/ 432695 h 610237"/>
                  <a:gd name="connsiteX300" fmla="*/ 243711 w 1016056"/>
                  <a:gd name="connsiteY300" fmla="*/ 432695 h 610237"/>
                  <a:gd name="connsiteX301" fmla="*/ 245008 w 1016056"/>
                  <a:gd name="connsiteY301" fmla="*/ 432695 h 610237"/>
                  <a:gd name="connsiteX302" fmla="*/ 245656 w 1016056"/>
                  <a:gd name="connsiteY302" fmla="*/ 432695 h 610237"/>
                  <a:gd name="connsiteX303" fmla="*/ 247602 w 1016056"/>
                  <a:gd name="connsiteY303" fmla="*/ 432695 h 610237"/>
                  <a:gd name="connsiteX304" fmla="*/ 248251 w 1016056"/>
                  <a:gd name="connsiteY304" fmla="*/ 432695 h 610237"/>
                  <a:gd name="connsiteX305" fmla="*/ 249548 w 1016056"/>
                  <a:gd name="connsiteY305" fmla="*/ 432695 h 610237"/>
                  <a:gd name="connsiteX306" fmla="*/ 250197 w 1016056"/>
                  <a:gd name="connsiteY306" fmla="*/ 432695 h 610237"/>
                  <a:gd name="connsiteX307" fmla="*/ 251493 w 1016056"/>
                  <a:gd name="connsiteY307" fmla="*/ 432695 h 610237"/>
                  <a:gd name="connsiteX308" fmla="*/ 252142 w 1016056"/>
                  <a:gd name="connsiteY308" fmla="*/ 432695 h 610237"/>
                  <a:gd name="connsiteX309" fmla="*/ 253439 w 1016056"/>
                  <a:gd name="connsiteY309" fmla="*/ 432695 h 610237"/>
                  <a:gd name="connsiteX310" fmla="*/ 255385 w 1016056"/>
                  <a:gd name="connsiteY310" fmla="*/ 428804 h 610237"/>
                  <a:gd name="connsiteX311" fmla="*/ 239171 w 1016056"/>
                  <a:gd name="connsiteY311" fmla="*/ 395728 h 610237"/>
                  <a:gd name="connsiteX312" fmla="*/ 239171 w 1016056"/>
                  <a:gd name="connsiteY312" fmla="*/ 395728 h 610237"/>
                  <a:gd name="connsiteX313" fmla="*/ 239171 w 1016056"/>
                  <a:gd name="connsiteY313" fmla="*/ 393134 h 610237"/>
                  <a:gd name="connsiteX314" fmla="*/ 239819 w 1016056"/>
                  <a:gd name="connsiteY314" fmla="*/ 395728 h 610237"/>
                  <a:gd name="connsiteX315" fmla="*/ 239171 w 1016056"/>
                  <a:gd name="connsiteY315" fmla="*/ 395728 h 610237"/>
                  <a:gd name="connsiteX316" fmla="*/ 239171 w 1016056"/>
                  <a:gd name="connsiteY316" fmla="*/ 395728 h 610237"/>
                  <a:gd name="connsiteX317" fmla="*/ 228795 w 1016056"/>
                  <a:gd name="connsiteY317" fmla="*/ 534516 h 610237"/>
                  <a:gd name="connsiteX318" fmla="*/ 225552 w 1016056"/>
                  <a:gd name="connsiteY318" fmla="*/ 546838 h 610237"/>
                  <a:gd name="connsiteX319" fmla="*/ 223606 w 1016056"/>
                  <a:gd name="connsiteY319" fmla="*/ 539704 h 610237"/>
                  <a:gd name="connsiteX320" fmla="*/ 222958 w 1016056"/>
                  <a:gd name="connsiteY320" fmla="*/ 539704 h 610237"/>
                  <a:gd name="connsiteX321" fmla="*/ 221661 w 1016056"/>
                  <a:gd name="connsiteY321" fmla="*/ 528679 h 610237"/>
                  <a:gd name="connsiteX322" fmla="*/ 224255 w 1016056"/>
                  <a:gd name="connsiteY322" fmla="*/ 510520 h 610237"/>
                  <a:gd name="connsiteX323" fmla="*/ 228795 w 1016056"/>
                  <a:gd name="connsiteY323" fmla="*/ 534516 h 610237"/>
                  <a:gd name="connsiteX324" fmla="*/ 230740 w 1016056"/>
                  <a:gd name="connsiteY324" fmla="*/ 352276 h 610237"/>
                  <a:gd name="connsiteX325" fmla="*/ 228146 w 1016056"/>
                  <a:gd name="connsiteY325" fmla="*/ 344493 h 610237"/>
                  <a:gd name="connsiteX326" fmla="*/ 228146 w 1016056"/>
                  <a:gd name="connsiteY326" fmla="*/ 344493 h 610237"/>
                  <a:gd name="connsiteX327" fmla="*/ 227498 w 1016056"/>
                  <a:gd name="connsiteY327" fmla="*/ 340602 h 610237"/>
                  <a:gd name="connsiteX328" fmla="*/ 227498 w 1016056"/>
                  <a:gd name="connsiteY328" fmla="*/ 340602 h 610237"/>
                  <a:gd name="connsiteX329" fmla="*/ 233334 w 1016056"/>
                  <a:gd name="connsiteY329" fmla="*/ 318552 h 610237"/>
                  <a:gd name="connsiteX330" fmla="*/ 232686 w 1016056"/>
                  <a:gd name="connsiteY330" fmla="*/ 334765 h 610237"/>
                  <a:gd name="connsiteX331" fmla="*/ 230740 w 1016056"/>
                  <a:gd name="connsiteY331" fmla="*/ 352276 h 610237"/>
                  <a:gd name="connsiteX332" fmla="*/ 186639 w 1016056"/>
                  <a:gd name="connsiteY332" fmla="*/ 229053 h 610237"/>
                  <a:gd name="connsiteX333" fmla="*/ 187288 w 1016056"/>
                  <a:gd name="connsiteY333" fmla="*/ 232296 h 610237"/>
                  <a:gd name="connsiteX334" fmla="*/ 187288 w 1016056"/>
                  <a:gd name="connsiteY334" fmla="*/ 233593 h 610237"/>
                  <a:gd name="connsiteX335" fmla="*/ 186639 w 1016056"/>
                  <a:gd name="connsiteY335" fmla="*/ 229053 h 610237"/>
                  <a:gd name="connsiteX336" fmla="*/ 189882 w 1016056"/>
                  <a:gd name="connsiteY336" fmla="*/ 243321 h 610237"/>
                  <a:gd name="connsiteX337" fmla="*/ 189234 w 1016056"/>
                  <a:gd name="connsiteY337" fmla="*/ 240078 h 610237"/>
                  <a:gd name="connsiteX338" fmla="*/ 189234 w 1016056"/>
                  <a:gd name="connsiteY338" fmla="*/ 240078 h 610237"/>
                  <a:gd name="connsiteX339" fmla="*/ 189882 w 1016056"/>
                  <a:gd name="connsiteY339" fmla="*/ 243321 h 610237"/>
                  <a:gd name="connsiteX340" fmla="*/ 189882 w 1016056"/>
                  <a:gd name="connsiteY340" fmla="*/ 243321 h 610237"/>
                  <a:gd name="connsiteX341" fmla="*/ 462917 w 1016056"/>
                  <a:gd name="connsiteY341" fmla="*/ 405456 h 610237"/>
                  <a:gd name="connsiteX342" fmla="*/ 458378 w 1016056"/>
                  <a:gd name="connsiteY342" fmla="*/ 476796 h 610237"/>
                  <a:gd name="connsiteX343" fmla="*/ 457080 w 1016056"/>
                  <a:gd name="connsiteY343" fmla="*/ 475499 h 610237"/>
                  <a:gd name="connsiteX344" fmla="*/ 456432 w 1016056"/>
                  <a:gd name="connsiteY344" fmla="*/ 484578 h 610237"/>
                  <a:gd name="connsiteX345" fmla="*/ 446704 w 1016056"/>
                  <a:gd name="connsiteY345" fmla="*/ 487821 h 610237"/>
                  <a:gd name="connsiteX346" fmla="*/ 429194 w 1016056"/>
                  <a:gd name="connsiteY346" fmla="*/ 489766 h 610237"/>
                  <a:gd name="connsiteX347" fmla="*/ 431788 w 1016056"/>
                  <a:gd name="connsiteY347" fmla="*/ 480038 h 610237"/>
                  <a:gd name="connsiteX348" fmla="*/ 437624 w 1016056"/>
                  <a:gd name="connsiteY348" fmla="*/ 473553 h 610237"/>
                  <a:gd name="connsiteX349" fmla="*/ 436327 w 1016056"/>
                  <a:gd name="connsiteY349" fmla="*/ 473553 h 610237"/>
                  <a:gd name="connsiteX350" fmla="*/ 433733 w 1016056"/>
                  <a:gd name="connsiteY350" fmla="*/ 474201 h 610237"/>
                  <a:gd name="connsiteX351" fmla="*/ 433733 w 1016056"/>
                  <a:gd name="connsiteY351" fmla="*/ 474201 h 610237"/>
                  <a:gd name="connsiteX352" fmla="*/ 433733 w 1016056"/>
                  <a:gd name="connsiteY352" fmla="*/ 474201 h 610237"/>
                  <a:gd name="connsiteX353" fmla="*/ 429194 w 1016056"/>
                  <a:gd name="connsiteY353" fmla="*/ 403511 h 610237"/>
                  <a:gd name="connsiteX354" fmla="*/ 428545 w 1016056"/>
                  <a:gd name="connsiteY354" fmla="*/ 392485 h 610237"/>
                  <a:gd name="connsiteX355" fmla="*/ 420762 w 1016056"/>
                  <a:gd name="connsiteY355" fmla="*/ 448908 h 610237"/>
                  <a:gd name="connsiteX356" fmla="*/ 416871 w 1016056"/>
                  <a:gd name="connsiteY356" fmla="*/ 473553 h 610237"/>
                  <a:gd name="connsiteX357" fmla="*/ 416871 w 1016056"/>
                  <a:gd name="connsiteY357" fmla="*/ 473553 h 610237"/>
                  <a:gd name="connsiteX358" fmla="*/ 411683 w 1016056"/>
                  <a:gd name="connsiteY358" fmla="*/ 480687 h 610237"/>
                  <a:gd name="connsiteX359" fmla="*/ 398712 w 1016056"/>
                  <a:gd name="connsiteY359" fmla="*/ 480687 h 610237"/>
                  <a:gd name="connsiteX360" fmla="*/ 380553 w 1016056"/>
                  <a:gd name="connsiteY360" fmla="*/ 480687 h 610237"/>
                  <a:gd name="connsiteX361" fmla="*/ 384444 w 1016056"/>
                  <a:gd name="connsiteY361" fmla="*/ 473553 h 610237"/>
                  <a:gd name="connsiteX362" fmla="*/ 392226 w 1016056"/>
                  <a:gd name="connsiteY362" fmla="*/ 467716 h 610237"/>
                  <a:gd name="connsiteX363" fmla="*/ 401955 w 1016056"/>
                  <a:gd name="connsiteY363" fmla="*/ 358761 h 610237"/>
                  <a:gd name="connsiteX364" fmla="*/ 407792 w 1016056"/>
                  <a:gd name="connsiteY364" fmla="*/ 304284 h 610237"/>
                  <a:gd name="connsiteX365" fmla="*/ 406495 w 1016056"/>
                  <a:gd name="connsiteY365" fmla="*/ 303635 h 610237"/>
                  <a:gd name="connsiteX366" fmla="*/ 405846 w 1016056"/>
                  <a:gd name="connsiteY366" fmla="*/ 298447 h 610237"/>
                  <a:gd name="connsiteX367" fmla="*/ 405197 w 1016056"/>
                  <a:gd name="connsiteY367" fmla="*/ 297798 h 610237"/>
                  <a:gd name="connsiteX368" fmla="*/ 403252 w 1016056"/>
                  <a:gd name="connsiteY368" fmla="*/ 269263 h 610237"/>
                  <a:gd name="connsiteX369" fmla="*/ 392876 w 1016056"/>
                  <a:gd name="connsiteY369" fmla="*/ 266669 h 610237"/>
                  <a:gd name="connsiteX370" fmla="*/ 392876 w 1016056"/>
                  <a:gd name="connsiteY370" fmla="*/ 251104 h 610237"/>
                  <a:gd name="connsiteX371" fmla="*/ 393524 w 1016056"/>
                  <a:gd name="connsiteY371" fmla="*/ 246564 h 610237"/>
                  <a:gd name="connsiteX372" fmla="*/ 400009 w 1016056"/>
                  <a:gd name="connsiteY372" fmla="*/ 227108 h 610237"/>
                  <a:gd name="connsiteX373" fmla="*/ 408440 w 1016056"/>
                  <a:gd name="connsiteY373" fmla="*/ 215434 h 610237"/>
                  <a:gd name="connsiteX374" fmla="*/ 409089 w 1016056"/>
                  <a:gd name="connsiteY374" fmla="*/ 214785 h 610237"/>
                  <a:gd name="connsiteX375" fmla="*/ 417520 w 1016056"/>
                  <a:gd name="connsiteY375" fmla="*/ 211543 h 610237"/>
                  <a:gd name="connsiteX376" fmla="*/ 422060 w 1016056"/>
                  <a:gd name="connsiteY376" fmla="*/ 208300 h 610237"/>
                  <a:gd name="connsiteX377" fmla="*/ 422708 w 1016056"/>
                  <a:gd name="connsiteY377" fmla="*/ 207651 h 610237"/>
                  <a:gd name="connsiteX378" fmla="*/ 422060 w 1016056"/>
                  <a:gd name="connsiteY378" fmla="*/ 206354 h 610237"/>
                  <a:gd name="connsiteX379" fmla="*/ 424653 w 1016056"/>
                  <a:gd name="connsiteY379" fmla="*/ 202463 h 610237"/>
                  <a:gd name="connsiteX380" fmla="*/ 425951 w 1016056"/>
                  <a:gd name="connsiteY380" fmla="*/ 203760 h 610237"/>
                  <a:gd name="connsiteX381" fmla="*/ 425951 w 1016056"/>
                  <a:gd name="connsiteY381" fmla="*/ 203112 h 610237"/>
                  <a:gd name="connsiteX382" fmla="*/ 420114 w 1016056"/>
                  <a:gd name="connsiteY382" fmla="*/ 176521 h 610237"/>
                  <a:gd name="connsiteX383" fmla="*/ 422060 w 1016056"/>
                  <a:gd name="connsiteY383" fmla="*/ 167442 h 610237"/>
                  <a:gd name="connsiteX384" fmla="*/ 422060 w 1016056"/>
                  <a:gd name="connsiteY384" fmla="*/ 167442 h 610237"/>
                  <a:gd name="connsiteX385" fmla="*/ 421411 w 1016056"/>
                  <a:gd name="connsiteY385" fmla="*/ 162902 h 610237"/>
                  <a:gd name="connsiteX386" fmla="*/ 427896 w 1016056"/>
                  <a:gd name="connsiteY386" fmla="*/ 159011 h 610237"/>
                  <a:gd name="connsiteX387" fmla="*/ 445407 w 1016056"/>
                  <a:gd name="connsiteY387" fmla="*/ 156417 h 610237"/>
                  <a:gd name="connsiteX388" fmla="*/ 445407 w 1016056"/>
                  <a:gd name="connsiteY388" fmla="*/ 156417 h 610237"/>
                  <a:gd name="connsiteX389" fmla="*/ 450595 w 1016056"/>
                  <a:gd name="connsiteY389" fmla="*/ 157714 h 610237"/>
                  <a:gd name="connsiteX390" fmla="*/ 459026 w 1016056"/>
                  <a:gd name="connsiteY390" fmla="*/ 166793 h 610237"/>
                  <a:gd name="connsiteX391" fmla="*/ 459026 w 1016056"/>
                  <a:gd name="connsiteY391" fmla="*/ 181061 h 610237"/>
                  <a:gd name="connsiteX392" fmla="*/ 459026 w 1016056"/>
                  <a:gd name="connsiteY392" fmla="*/ 181061 h 610237"/>
                  <a:gd name="connsiteX393" fmla="*/ 455135 w 1016056"/>
                  <a:gd name="connsiteY393" fmla="*/ 199220 h 610237"/>
                  <a:gd name="connsiteX394" fmla="*/ 453838 w 1016056"/>
                  <a:gd name="connsiteY394" fmla="*/ 199220 h 610237"/>
                  <a:gd name="connsiteX395" fmla="*/ 453838 w 1016056"/>
                  <a:gd name="connsiteY395" fmla="*/ 203760 h 610237"/>
                  <a:gd name="connsiteX396" fmla="*/ 453189 w 1016056"/>
                  <a:gd name="connsiteY396" fmla="*/ 204409 h 610237"/>
                  <a:gd name="connsiteX397" fmla="*/ 456432 w 1016056"/>
                  <a:gd name="connsiteY397" fmla="*/ 209597 h 610237"/>
                  <a:gd name="connsiteX398" fmla="*/ 472646 w 1016056"/>
                  <a:gd name="connsiteY398" fmla="*/ 218677 h 610237"/>
                  <a:gd name="connsiteX399" fmla="*/ 475888 w 1016056"/>
                  <a:gd name="connsiteY399" fmla="*/ 221919 h 610237"/>
                  <a:gd name="connsiteX400" fmla="*/ 479131 w 1016056"/>
                  <a:gd name="connsiteY400" fmla="*/ 233593 h 610237"/>
                  <a:gd name="connsiteX401" fmla="*/ 462917 w 1016056"/>
                  <a:gd name="connsiteY401" fmla="*/ 267317 h 610237"/>
                  <a:gd name="connsiteX402" fmla="*/ 461621 w 1016056"/>
                  <a:gd name="connsiteY402" fmla="*/ 291313 h 610237"/>
                  <a:gd name="connsiteX403" fmla="*/ 462269 w 1016056"/>
                  <a:gd name="connsiteY403" fmla="*/ 296501 h 610237"/>
                  <a:gd name="connsiteX404" fmla="*/ 461621 w 1016056"/>
                  <a:gd name="connsiteY404" fmla="*/ 296501 h 610237"/>
                  <a:gd name="connsiteX405" fmla="*/ 464863 w 1016056"/>
                  <a:gd name="connsiteY405" fmla="*/ 323092 h 610237"/>
                  <a:gd name="connsiteX406" fmla="*/ 462917 w 1016056"/>
                  <a:gd name="connsiteY406" fmla="*/ 405456 h 610237"/>
                  <a:gd name="connsiteX407" fmla="*/ 360449 w 1016056"/>
                  <a:gd name="connsiteY407" fmla="*/ 405456 h 610237"/>
                  <a:gd name="connsiteX408" fmla="*/ 352017 w 1016056"/>
                  <a:gd name="connsiteY408" fmla="*/ 358113 h 610237"/>
                  <a:gd name="connsiteX409" fmla="*/ 352017 w 1016056"/>
                  <a:gd name="connsiteY409" fmla="*/ 358113 h 610237"/>
                  <a:gd name="connsiteX410" fmla="*/ 349423 w 1016056"/>
                  <a:gd name="connsiteY410" fmla="*/ 341251 h 610237"/>
                  <a:gd name="connsiteX411" fmla="*/ 356557 w 1016056"/>
                  <a:gd name="connsiteY411" fmla="*/ 336062 h 610237"/>
                  <a:gd name="connsiteX412" fmla="*/ 340992 w 1016056"/>
                  <a:gd name="connsiteY412" fmla="*/ 279639 h 610237"/>
                  <a:gd name="connsiteX413" fmla="*/ 338398 w 1016056"/>
                  <a:gd name="connsiteY413" fmla="*/ 275748 h 610237"/>
                  <a:gd name="connsiteX414" fmla="*/ 341641 w 1016056"/>
                  <a:gd name="connsiteY414" fmla="*/ 271857 h 610237"/>
                  <a:gd name="connsiteX415" fmla="*/ 324779 w 1016056"/>
                  <a:gd name="connsiteY415" fmla="*/ 218677 h 610237"/>
                  <a:gd name="connsiteX416" fmla="*/ 320239 w 1016056"/>
                  <a:gd name="connsiteY416" fmla="*/ 214137 h 610237"/>
                  <a:gd name="connsiteX417" fmla="*/ 319590 w 1016056"/>
                  <a:gd name="connsiteY417" fmla="*/ 213488 h 610237"/>
                  <a:gd name="connsiteX418" fmla="*/ 319590 w 1016056"/>
                  <a:gd name="connsiteY418" fmla="*/ 213488 h 610237"/>
                  <a:gd name="connsiteX419" fmla="*/ 295595 w 1016056"/>
                  <a:gd name="connsiteY419" fmla="*/ 210894 h 610237"/>
                  <a:gd name="connsiteX420" fmla="*/ 283272 w 1016056"/>
                  <a:gd name="connsiteY420" fmla="*/ 225810 h 610237"/>
                  <a:gd name="connsiteX421" fmla="*/ 283272 w 1016056"/>
                  <a:gd name="connsiteY421" fmla="*/ 226459 h 610237"/>
                  <a:gd name="connsiteX422" fmla="*/ 273544 w 1016056"/>
                  <a:gd name="connsiteY422" fmla="*/ 266020 h 610237"/>
                  <a:gd name="connsiteX423" fmla="*/ 280678 w 1016056"/>
                  <a:gd name="connsiteY423" fmla="*/ 263426 h 610237"/>
                  <a:gd name="connsiteX424" fmla="*/ 270950 w 1016056"/>
                  <a:gd name="connsiteY424" fmla="*/ 270560 h 610237"/>
                  <a:gd name="connsiteX425" fmla="*/ 288460 w 1016056"/>
                  <a:gd name="connsiteY425" fmla="*/ 282234 h 610237"/>
                  <a:gd name="connsiteX426" fmla="*/ 279381 w 1016056"/>
                  <a:gd name="connsiteY426" fmla="*/ 300393 h 610237"/>
                  <a:gd name="connsiteX427" fmla="*/ 278732 w 1016056"/>
                  <a:gd name="connsiteY427" fmla="*/ 319849 h 610237"/>
                  <a:gd name="connsiteX428" fmla="*/ 272246 w 1016056"/>
                  <a:gd name="connsiteY428" fmla="*/ 363301 h 610237"/>
                  <a:gd name="connsiteX429" fmla="*/ 274192 w 1016056"/>
                  <a:gd name="connsiteY429" fmla="*/ 365895 h 610237"/>
                  <a:gd name="connsiteX430" fmla="*/ 274192 w 1016056"/>
                  <a:gd name="connsiteY430" fmla="*/ 375623 h 610237"/>
                  <a:gd name="connsiteX431" fmla="*/ 278083 w 1016056"/>
                  <a:gd name="connsiteY431" fmla="*/ 465122 h 610237"/>
                  <a:gd name="connsiteX432" fmla="*/ 287163 w 1016056"/>
                  <a:gd name="connsiteY432" fmla="*/ 467068 h 610237"/>
                  <a:gd name="connsiteX433" fmla="*/ 289109 w 1016056"/>
                  <a:gd name="connsiteY433" fmla="*/ 481335 h 610237"/>
                  <a:gd name="connsiteX434" fmla="*/ 295595 w 1016056"/>
                  <a:gd name="connsiteY434" fmla="*/ 523491 h 610237"/>
                  <a:gd name="connsiteX435" fmla="*/ 294297 w 1016056"/>
                  <a:gd name="connsiteY435" fmla="*/ 523491 h 610237"/>
                  <a:gd name="connsiteX436" fmla="*/ 293000 w 1016056"/>
                  <a:gd name="connsiteY436" fmla="*/ 537758 h 610237"/>
                  <a:gd name="connsiteX437" fmla="*/ 280678 w 1016056"/>
                  <a:gd name="connsiteY437" fmla="*/ 559160 h 610237"/>
                  <a:gd name="connsiteX438" fmla="*/ 276138 w 1016056"/>
                  <a:gd name="connsiteY438" fmla="*/ 566294 h 610237"/>
                  <a:gd name="connsiteX439" fmla="*/ 296891 w 1016056"/>
                  <a:gd name="connsiteY439" fmla="*/ 561754 h 610237"/>
                  <a:gd name="connsiteX440" fmla="*/ 305971 w 1016056"/>
                  <a:gd name="connsiteY440" fmla="*/ 552675 h 610237"/>
                  <a:gd name="connsiteX441" fmla="*/ 308565 w 1016056"/>
                  <a:gd name="connsiteY441" fmla="*/ 564997 h 610237"/>
                  <a:gd name="connsiteX442" fmla="*/ 311159 w 1016056"/>
                  <a:gd name="connsiteY442" fmla="*/ 564349 h 610237"/>
                  <a:gd name="connsiteX443" fmla="*/ 312456 w 1016056"/>
                  <a:gd name="connsiteY443" fmla="*/ 550081 h 610237"/>
                  <a:gd name="connsiteX444" fmla="*/ 310510 w 1016056"/>
                  <a:gd name="connsiteY444" fmla="*/ 537758 h 610237"/>
                  <a:gd name="connsiteX445" fmla="*/ 310510 w 1016056"/>
                  <a:gd name="connsiteY445" fmla="*/ 522193 h 610237"/>
                  <a:gd name="connsiteX446" fmla="*/ 309214 w 1016056"/>
                  <a:gd name="connsiteY446" fmla="*/ 522193 h 610237"/>
                  <a:gd name="connsiteX447" fmla="*/ 307916 w 1016056"/>
                  <a:gd name="connsiteY447" fmla="*/ 476147 h 610237"/>
                  <a:gd name="connsiteX448" fmla="*/ 305971 w 1016056"/>
                  <a:gd name="connsiteY448" fmla="*/ 469013 h 610237"/>
                  <a:gd name="connsiteX449" fmla="*/ 311159 w 1016056"/>
                  <a:gd name="connsiteY449" fmla="*/ 469013 h 610237"/>
                  <a:gd name="connsiteX450" fmla="*/ 315051 w 1016056"/>
                  <a:gd name="connsiteY450" fmla="*/ 478093 h 610237"/>
                  <a:gd name="connsiteX451" fmla="*/ 333858 w 1016056"/>
                  <a:gd name="connsiteY451" fmla="*/ 534516 h 610237"/>
                  <a:gd name="connsiteX452" fmla="*/ 333209 w 1016056"/>
                  <a:gd name="connsiteY452" fmla="*/ 534516 h 610237"/>
                  <a:gd name="connsiteX453" fmla="*/ 342938 w 1016056"/>
                  <a:gd name="connsiteY453" fmla="*/ 574725 h 610237"/>
                  <a:gd name="connsiteX454" fmla="*/ 353314 w 1016056"/>
                  <a:gd name="connsiteY454" fmla="*/ 577968 h 610237"/>
                  <a:gd name="connsiteX455" fmla="*/ 357854 w 1016056"/>
                  <a:gd name="connsiteY455" fmla="*/ 564997 h 610237"/>
                  <a:gd name="connsiteX456" fmla="*/ 347478 w 1016056"/>
                  <a:gd name="connsiteY456" fmla="*/ 531273 h 610237"/>
                  <a:gd name="connsiteX457" fmla="*/ 346829 w 1016056"/>
                  <a:gd name="connsiteY457" fmla="*/ 531273 h 610237"/>
                  <a:gd name="connsiteX458" fmla="*/ 344235 w 1016056"/>
                  <a:gd name="connsiteY458" fmla="*/ 507277 h 610237"/>
                  <a:gd name="connsiteX459" fmla="*/ 337100 w 1016056"/>
                  <a:gd name="connsiteY459" fmla="*/ 471607 h 610237"/>
                  <a:gd name="connsiteX460" fmla="*/ 335804 w 1016056"/>
                  <a:gd name="connsiteY460" fmla="*/ 468365 h 610237"/>
                  <a:gd name="connsiteX461" fmla="*/ 342289 w 1016056"/>
                  <a:gd name="connsiteY461" fmla="*/ 467716 h 610237"/>
                  <a:gd name="connsiteX462" fmla="*/ 332561 w 1016056"/>
                  <a:gd name="connsiteY462" fmla="*/ 413239 h 610237"/>
                  <a:gd name="connsiteX463" fmla="*/ 360449 w 1016056"/>
                  <a:gd name="connsiteY463" fmla="*/ 405456 h 610237"/>
                  <a:gd name="connsiteX464" fmla="*/ 347478 w 1016056"/>
                  <a:gd name="connsiteY464" fmla="*/ 358761 h 610237"/>
                  <a:gd name="connsiteX465" fmla="*/ 330615 w 1016056"/>
                  <a:gd name="connsiteY465" fmla="*/ 360058 h 610237"/>
                  <a:gd name="connsiteX466" fmla="*/ 328670 w 1016056"/>
                  <a:gd name="connsiteY466" fmla="*/ 352276 h 610237"/>
                  <a:gd name="connsiteX467" fmla="*/ 345532 w 1016056"/>
                  <a:gd name="connsiteY467" fmla="*/ 343196 h 610237"/>
                  <a:gd name="connsiteX468" fmla="*/ 347478 w 1016056"/>
                  <a:gd name="connsiteY468" fmla="*/ 358761 h 610237"/>
                  <a:gd name="connsiteX469" fmla="*/ 335155 w 1016056"/>
                  <a:gd name="connsiteY469" fmla="*/ 325037 h 610237"/>
                  <a:gd name="connsiteX470" fmla="*/ 323481 w 1016056"/>
                  <a:gd name="connsiteY470" fmla="*/ 333468 h 610237"/>
                  <a:gd name="connsiteX471" fmla="*/ 323481 w 1016056"/>
                  <a:gd name="connsiteY471" fmla="*/ 332820 h 610237"/>
                  <a:gd name="connsiteX472" fmla="*/ 331264 w 1016056"/>
                  <a:gd name="connsiteY472" fmla="*/ 310121 h 610237"/>
                  <a:gd name="connsiteX473" fmla="*/ 335155 w 1016056"/>
                  <a:gd name="connsiteY473" fmla="*/ 325037 h 610237"/>
                  <a:gd name="connsiteX474" fmla="*/ 782000 w 1016056"/>
                  <a:gd name="connsiteY474" fmla="*/ 533867 h 610237"/>
                  <a:gd name="connsiteX475" fmla="*/ 442164 w 1016056"/>
                  <a:gd name="connsiteY475" fmla="*/ 532570 h 610237"/>
                  <a:gd name="connsiteX476" fmla="*/ 595220 w 1016056"/>
                  <a:gd name="connsiteY476" fmla="*/ 101291 h 610237"/>
                  <a:gd name="connsiteX477" fmla="*/ 650346 w 1016056"/>
                  <a:gd name="connsiteY477" fmla="*/ 101291 h 610237"/>
                  <a:gd name="connsiteX478" fmla="*/ 782000 w 1016056"/>
                  <a:gd name="connsiteY478" fmla="*/ 533867 h 610237"/>
                  <a:gd name="connsiteX479" fmla="*/ 741141 w 1016056"/>
                  <a:gd name="connsiteY479" fmla="*/ 509871 h 610237"/>
                  <a:gd name="connsiteX480" fmla="*/ 485616 w 1016056"/>
                  <a:gd name="connsiteY480" fmla="*/ 509871 h 610237"/>
                  <a:gd name="connsiteX481" fmla="*/ 485616 w 1016056"/>
                  <a:gd name="connsiteY481" fmla="*/ 502089 h 610237"/>
                  <a:gd name="connsiteX482" fmla="*/ 741141 w 1016056"/>
                  <a:gd name="connsiteY482" fmla="*/ 502089 h 610237"/>
                  <a:gd name="connsiteX483" fmla="*/ 741141 w 1016056"/>
                  <a:gd name="connsiteY483" fmla="*/ 509871 h 610237"/>
                  <a:gd name="connsiteX484" fmla="*/ 739845 w 1016056"/>
                  <a:gd name="connsiteY484" fmla="*/ 476796 h 610237"/>
                  <a:gd name="connsiteX485" fmla="*/ 484320 w 1016056"/>
                  <a:gd name="connsiteY485" fmla="*/ 476796 h 610237"/>
                  <a:gd name="connsiteX486" fmla="*/ 484320 w 1016056"/>
                  <a:gd name="connsiteY486" fmla="*/ 469662 h 610237"/>
                  <a:gd name="connsiteX487" fmla="*/ 739845 w 1016056"/>
                  <a:gd name="connsiteY487" fmla="*/ 469662 h 610237"/>
                  <a:gd name="connsiteX488" fmla="*/ 739845 w 1016056"/>
                  <a:gd name="connsiteY488" fmla="*/ 476796 h 610237"/>
                  <a:gd name="connsiteX489" fmla="*/ 739845 w 1016056"/>
                  <a:gd name="connsiteY489" fmla="*/ 446314 h 610237"/>
                  <a:gd name="connsiteX490" fmla="*/ 484320 w 1016056"/>
                  <a:gd name="connsiteY490" fmla="*/ 446314 h 610237"/>
                  <a:gd name="connsiteX491" fmla="*/ 484320 w 1016056"/>
                  <a:gd name="connsiteY491" fmla="*/ 439829 h 610237"/>
                  <a:gd name="connsiteX492" fmla="*/ 739845 w 1016056"/>
                  <a:gd name="connsiteY492" fmla="*/ 439829 h 610237"/>
                  <a:gd name="connsiteX493" fmla="*/ 739845 w 1016056"/>
                  <a:gd name="connsiteY493" fmla="*/ 446314 h 610237"/>
                  <a:gd name="connsiteX494" fmla="*/ 741790 w 1016056"/>
                  <a:gd name="connsiteY494" fmla="*/ 417130 h 610237"/>
                  <a:gd name="connsiteX495" fmla="*/ 486265 w 1016056"/>
                  <a:gd name="connsiteY495" fmla="*/ 417130 h 610237"/>
                  <a:gd name="connsiteX496" fmla="*/ 486265 w 1016056"/>
                  <a:gd name="connsiteY496" fmla="*/ 413887 h 610237"/>
                  <a:gd name="connsiteX497" fmla="*/ 741790 w 1016056"/>
                  <a:gd name="connsiteY497" fmla="*/ 413887 h 610237"/>
                  <a:gd name="connsiteX498" fmla="*/ 741790 w 1016056"/>
                  <a:gd name="connsiteY498" fmla="*/ 417130 h 610237"/>
                  <a:gd name="connsiteX499" fmla="*/ 701581 w 1016056"/>
                  <a:gd name="connsiteY499" fmla="*/ 413887 h 610237"/>
                  <a:gd name="connsiteX500" fmla="*/ 529717 w 1016056"/>
                  <a:gd name="connsiteY500" fmla="*/ 413887 h 610237"/>
                  <a:gd name="connsiteX501" fmla="*/ 529717 w 1016056"/>
                  <a:gd name="connsiteY501" fmla="*/ 392485 h 610237"/>
                  <a:gd name="connsiteX502" fmla="*/ 701581 w 1016056"/>
                  <a:gd name="connsiteY502" fmla="*/ 392485 h 610237"/>
                  <a:gd name="connsiteX503" fmla="*/ 701581 w 1016056"/>
                  <a:gd name="connsiteY503" fmla="*/ 413887 h 610237"/>
                  <a:gd name="connsiteX504" fmla="*/ 702877 w 1016056"/>
                  <a:gd name="connsiteY504" fmla="*/ 374975 h 610237"/>
                  <a:gd name="connsiteX505" fmla="*/ 531014 w 1016056"/>
                  <a:gd name="connsiteY505" fmla="*/ 374975 h 610237"/>
                  <a:gd name="connsiteX506" fmla="*/ 531014 w 1016056"/>
                  <a:gd name="connsiteY506" fmla="*/ 359410 h 610237"/>
                  <a:gd name="connsiteX507" fmla="*/ 702877 w 1016056"/>
                  <a:gd name="connsiteY507" fmla="*/ 359410 h 610237"/>
                  <a:gd name="connsiteX508" fmla="*/ 702877 w 1016056"/>
                  <a:gd name="connsiteY508" fmla="*/ 374975 h 610237"/>
                  <a:gd name="connsiteX509" fmla="*/ 701581 w 1016056"/>
                  <a:gd name="connsiteY509" fmla="*/ 339305 h 610237"/>
                  <a:gd name="connsiteX510" fmla="*/ 529717 w 1016056"/>
                  <a:gd name="connsiteY510" fmla="*/ 339305 h 610237"/>
                  <a:gd name="connsiteX511" fmla="*/ 529717 w 1016056"/>
                  <a:gd name="connsiteY511" fmla="*/ 326334 h 610237"/>
                  <a:gd name="connsiteX512" fmla="*/ 701581 w 1016056"/>
                  <a:gd name="connsiteY512" fmla="*/ 326334 h 610237"/>
                  <a:gd name="connsiteX513" fmla="*/ 701581 w 1016056"/>
                  <a:gd name="connsiteY513" fmla="*/ 339305 h 610237"/>
                  <a:gd name="connsiteX514" fmla="*/ 700283 w 1016056"/>
                  <a:gd name="connsiteY514" fmla="*/ 307527 h 610237"/>
                  <a:gd name="connsiteX515" fmla="*/ 528420 w 1016056"/>
                  <a:gd name="connsiteY515" fmla="*/ 307527 h 610237"/>
                  <a:gd name="connsiteX516" fmla="*/ 528420 w 1016056"/>
                  <a:gd name="connsiteY516" fmla="*/ 297150 h 610237"/>
                  <a:gd name="connsiteX517" fmla="*/ 700283 w 1016056"/>
                  <a:gd name="connsiteY517" fmla="*/ 297150 h 610237"/>
                  <a:gd name="connsiteX518" fmla="*/ 700283 w 1016056"/>
                  <a:gd name="connsiteY518" fmla="*/ 307527 h 610237"/>
                  <a:gd name="connsiteX519" fmla="*/ 687312 w 1016056"/>
                  <a:gd name="connsiteY519" fmla="*/ 280936 h 610237"/>
                  <a:gd name="connsiteX520" fmla="*/ 543337 w 1016056"/>
                  <a:gd name="connsiteY520" fmla="*/ 280936 h 610237"/>
                  <a:gd name="connsiteX521" fmla="*/ 543337 w 1016056"/>
                  <a:gd name="connsiteY521" fmla="*/ 273154 h 610237"/>
                  <a:gd name="connsiteX522" fmla="*/ 687312 w 1016056"/>
                  <a:gd name="connsiteY522" fmla="*/ 273154 h 610237"/>
                  <a:gd name="connsiteX523" fmla="*/ 687312 w 1016056"/>
                  <a:gd name="connsiteY523" fmla="*/ 280936 h 610237"/>
                  <a:gd name="connsiteX524" fmla="*/ 687312 w 1016056"/>
                  <a:gd name="connsiteY524" fmla="*/ 257589 h 610237"/>
                  <a:gd name="connsiteX525" fmla="*/ 543337 w 1016056"/>
                  <a:gd name="connsiteY525" fmla="*/ 257589 h 610237"/>
                  <a:gd name="connsiteX526" fmla="*/ 543337 w 1016056"/>
                  <a:gd name="connsiteY526" fmla="*/ 250455 h 610237"/>
                  <a:gd name="connsiteX527" fmla="*/ 687312 w 1016056"/>
                  <a:gd name="connsiteY527" fmla="*/ 250455 h 610237"/>
                  <a:gd name="connsiteX528" fmla="*/ 687312 w 1016056"/>
                  <a:gd name="connsiteY528" fmla="*/ 257589 h 610237"/>
                  <a:gd name="connsiteX529" fmla="*/ 686664 w 1016056"/>
                  <a:gd name="connsiteY529" fmla="*/ 235539 h 610237"/>
                  <a:gd name="connsiteX530" fmla="*/ 542688 w 1016056"/>
                  <a:gd name="connsiteY530" fmla="*/ 235539 h 610237"/>
                  <a:gd name="connsiteX531" fmla="*/ 542688 w 1016056"/>
                  <a:gd name="connsiteY531" fmla="*/ 229053 h 610237"/>
                  <a:gd name="connsiteX532" fmla="*/ 686664 w 1016056"/>
                  <a:gd name="connsiteY532" fmla="*/ 229053 h 610237"/>
                  <a:gd name="connsiteX533" fmla="*/ 686664 w 1016056"/>
                  <a:gd name="connsiteY533" fmla="*/ 235539 h 610237"/>
                  <a:gd name="connsiteX534" fmla="*/ 671748 w 1016056"/>
                  <a:gd name="connsiteY534" fmla="*/ 218677 h 610237"/>
                  <a:gd name="connsiteX535" fmla="*/ 569278 w 1016056"/>
                  <a:gd name="connsiteY535" fmla="*/ 218677 h 610237"/>
                  <a:gd name="connsiteX536" fmla="*/ 569278 w 1016056"/>
                  <a:gd name="connsiteY536" fmla="*/ 214137 h 610237"/>
                  <a:gd name="connsiteX537" fmla="*/ 671748 w 1016056"/>
                  <a:gd name="connsiteY537" fmla="*/ 214137 h 610237"/>
                  <a:gd name="connsiteX538" fmla="*/ 671748 w 1016056"/>
                  <a:gd name="connsiteY538" fmla="*/ 218677 h 610237"/>
                  <a:gd name="connsiteX539" fmla="*/ 673045 w 1016056"/>
                  <a:gd name="connsiteY539" fmla="*/ 205057 h 610237"/>
                  <a:gd name="connsiteX540" fmla="*/ 570575 w 1016056"/>
                  <a:gd name="connsiteY540" fmla="*/ 205057 h 610237"/>
                  <a:gd name="connsiteX541" fmla="*/ 570575 w 1016056"/>
                  <a:gd name="connsiteY541" fmla="*/ 201166 h 610237"/>
                  <a:gd name="connsiteX542" fmla="*/ 673045 w 1016056"/>
                  <a:gd name="connsiteY542" fmla="*/ 201166 h 610237"/>
                  <a:gd name="connsiteX543" fmla="*/ 673045 w 1016056"/>
                  <a:gd name="connsiteY543" fmla="*/ 205057 h 610237"/>
                  <a:gd name="connsiteX544" fmla="*/ 673045 w 1016056"/>
                  <a:gd name="connsiteY544" fmla="*/ 192086 h 610237"/>
                  <a:gd name="connsiteX545" fmla="*/ 570575 w 1016056"/>
                  <a:gd name="connsiteY545" fmla="*/ 192086 h 610237"/>
                  <a:gd name="connsiteX546" fmla="*/ 570575 w 1016056"/>
                  <a:gd name="connsiteY546" fmla="*/ 189492 h 610237"/>
                  <a:gd name="connsiteX547" fmla="*/ 673045 w 1016056"/>
                  <a:gd name="connsiteY547" fmla="*/ 189492 h 610237"/>
                  <a:gd name="connsiteX548" fmla="*/ 673045 w 1016056"/>
                  <a:gd name="connsiteY548" fmla="*/ 192086 h 610237"/>
                  <a:gd name="connsiteX549" fmla="*/ 660074 w 1016056"/>
                  <a:gd name="connsiteY549" fmla="*/ 179764 h 610237"/>
                  <a:gd name="connsiteX550" fmla="*/ 570575 w 1016056"/>
                  <a:gd name="connsiteY550" fmla="*/ 179764 h 610237"/>
                  <a:gd name="connsiteX551" fmla="*/ 570575 w 1016056"/>
                  <a:gd name="connsiteY551" fmla="*/ 177170 h 610237"/>
                  <a:gd name="connsiteX552" fmla="*/ 660074 w 1016056"/>
                  <a:gd name="connsiteY552" fmla="*/ 177170 h 610237"/>
                  <a:gd name="connsiteX553" fmla="*/ 660074 w 1016056"/>
                  <a:gd name="connsiteY553" fmla="*/ 179764 h 610237"/>
                  <a:gd name="connsiteX554" fmla="*/ 660074 w 1016056"/>
                  <a:gd name="connsiteY554" fmla="*/ 170685 h 610237"/>
                  <a:gd name="connsiteX555" fmla="*/ 570575 w 1016056"/>
                  <a:gd name="connsiteY555" fmla="*/ 170685 h 610237"/>
                  <a:gd name="connsiteX556" fmla="*/ 570575 w 1016056"/>
                  <a:gd name="connsiteY556" fmla="*/ 168090 h 610237"/>
                  <a:gd name="connsiteX557" fmla="*/ 660074 w 1016056"/>
                  <a:gd name="connsiteY557" fmla="*/ 168090 h 610237"/>
                  <a:gd name="connsiteX558" fmla="*/ 660074 w 1016056"/>
                  <a:gd name="connsiteY558" fmla="*/ 170685 h 610237"/>
                  <a:gd name="connsiteX559" fmla="*/ 660074 w 1016056"/>
                  <a:gd name="connsiteY559" fmla="*/ 161605 h 610237"/>
                  <a:gd name="connsiteX560" fmla="*/ 570575 w 1016056"/>
                  <a:gd name="connsiteY560" fmla="*/ 161605 h 610237"/>
                  <a:gd name="connsiteX561" fmla="*/ 570575 w 1016056"/>
                  <a:gd name="connsiteY561" fmla="*/ 159011 h 610237"/>
                  <a:gd name="connsiteX562" fmla="*/ 660074 w 1016056"/>
                  <a:gd name="connsiteY562" fmla="*/ 159011 h 610237"/>
                  <a:gd name="connsiteX563" fmla="*/ 660074 w 1016056"/>
                  <a:gd name="connsiteY563" fmla="*/ 161605 h 610237"/>
                  <a:gd name="connsiteX564" fmla="*/ 660074 w 1016056"/>
                  <a:gd name="connsiteY564" fmla="*/ 152525 h 610237"/>
                  <a:gd name="connsiteX565" fmla="*/ 570575 w 1016056"/>
                  <a:gd name="connsiteY565" fmla="*/ 152525 h 610237"/>
                  <a:gd name="connsiteX566" fmla="*/ 570575 w 1016056"/>
                  <a:gd name="connsiteY566" fmla="*/ 149931 h 610237"/>
                  <a:gd name="connsiteX567" fmla="*/ 660074 w 1016056"/>
                  <a:gd name="connsiteY567" fmla="*/ 149931 h 610237"/>
                  <a:gd name="connsiteX568" fmla="*/ 660074 w 1016056"/>
                  <a:gd name="connsiteY568" fmla="*/ 152525 h 610237"/>
                  <a:gd name="connsiteX569" fmla="*/ 660074 w 1016056"/>
                  <a:gd name="connsiteY569" fmla="*/ 143446 h 610237"/>
                  <a:gd name="connsiteX570" fmla="*/ 570575 w 1016056"/>
                  <a:gd name="connsiteY570" fmla="*/ 143446 h 610237"/>
                  <a:gd name="connsiteX571" fmla="*/ 570575 w 1016056"/>
                  <a:gd name="connsiteY571" fmla="*/ 140852 h 610237"/>
                  <a:gd name="connsiteX572" fmla="*/ 660074 w 1016056"/>
                  <a:gd name="connsiteY572" fmla="*/ 140852 h 610237"/>
                  <a:gd name="connsiteX573" fmla="*/ 660074 w 1016056"/>
                  <a:gd name="connsiteY573" fmla="*/ 143446 h 610237"/>
                  <a:gd name="connsiteX574" fmla="*/ 660074 w 1016056"/>
                  <a:gd name="connsiteY574" fmla="*/ 134366 h 610237"/>
                  <a:gd name="connsiteX575" fmla="*/ 570575 w 1016056"/>
                  <a:gd name="connsiteY575" fmla="*/ 134366 h 610237"/>
                  <a:gd name="connsiteX576" fmla="*/ 570575 w 1016056"/>
                  <a:gd name="connsiteY576" fmla="*/ 131772 h 610237"/>
                  <a:gd name="connsiteX577" fmla="*/ 660074 w 1016056"/>
                  <a:gd name="connsiteY577" fmla="*/ 131772 h 610237"/>
                  <a:gd name="connsiteX578" fmla="*/ 660074 w 1016056"/>
                  <a:gd name="connsiteY578" fmla="*/ 134366 h 610237"/>
                  <a:gd name="connsiteX579" fmla="*/ 660074 w 1016056"/>
                  <a:gd name="connsiteY579" fmla="*/ 125935 h 610237"/>
                  <a:gd name="connsiteX580" fmla="*/ 570575 w 1016056"/>
                  <a:gd name="connsiteY580" fmla="*/ 125935 h 610237"/>
                  <a:gd name="connsiteX581" fmla="*/ 570575 w 1016056"/>
                  <a:gd name="connsiteY581" fmla="*/ 123341 h 610237"/>
                  <a:gd name="connsiteX582" fmla="*/ 660074 w 1016056"/>
                  <a:gd name="connsiteY582" fmla="*/ 123341 h 610237"/>
                  <a:gd name="connsiteX583" fmla="*/ 660074 w 1016056"/>
                  <a:gd name="connsiteY583" fmla="*/ 125935 h 610237"/>
                  <a:gd name="connsiteX584" fmla="*/ 660074 w 1016056"/>
                  <a:gd name="connsiteY584" fmla="*/ 116856 h 610237"/>
                  <a:gd name="connsiteX585" fmla="*/ 570575 w 1016056"/>
                  <a:gd name="connsiteY585" fmla="*/ 116856 h 610237"/>
                  <a:gd name="connsiteX586" fmla="*/ 570575 w 1016056"/>
                  <a:gd name="connsiteY586" fmla="*/ 114262 h 610237"/>
                  <a:gd name="connsiteX587" fmla="*/ 660074 w 1016056"/>
                  <a:gd name="connsiteY587" fmla="*/ 114262 h 610237"/>
                  <a:gd name="connsiteX588" fmla="*/ 660074 w 1016056"/>
                  <a:gd name="connsiteY588" fmla="*/ 116856 h 610237"/>
                  <a:gd name="connsiteX589" fmla="*/ 660074 w 1016056"/>
                  <a:gd name="connsiteY589" fmla="*/ 107776 h 610237"/>
                  <a:gd name="connsiteX590" fmla="*/ 570575 w 1016056"/>
                  <a:gd name="connsiteY590" fmla="*/ 107776 h 610237"/>
                  <a:gd name="connsiteX591" fmla="*/ 570575 w 1016056"/>
                  <a:gd name="connsiteY591" fmla="*/ 105182 h 610237"/>
                  <a:gd name="connsiteX592" fmla="*/ 660074 w 1016056"/>
                  <a:gd name="connsiteY592" fmla="*/ 105182 h 610237"/>
                  <a:gd name="connsiteX593" fmla="*/ 660074 w 1016056"/>
                  <a:gd name="connsiteY593" fmla="*/ 107776 h 610237"/>
                  <a:gd name="connsiteX594" fmla="*/ 837774 w 1016056"/>
                  <a:gd name="connsiteY594" fmla="*/ 415833 h 610237"/>
                  <a:gd name="connsiteX595" fmla="*/ 835828 w 1016056"/>
                  <a:gd name="connsiteY595" fmla="*/ 515708 h 610237"/>
                  <a:gd name="connsiteX596" fmla="*/ 769677 w 1016056"/>
                  <a:gd name="connsiteY596" fmla="*/ 535813 h 610237"/>
                  <a:gd name="connsiteX597" fmla="*/ 728171 w 1016056"/>
                  <a:gd name="connsiteY597" fmla="*/ 451503 h 610237"/>
                  <a:gd name="connsiteX598" fmla="*/ 655534 w 1016056"/>
                  <a:gd name="connsiteY598" fmla="*/ 114262 h 610237"/>
                  <a:gd name="connsiteX599" fmla="*/ 648400 w 1016056"/>
                  <a:gd name="connsiteY599" fmla="*/ 81835 h 610237"/>
                  <a:gd name="connsiteX600" fmla="*/ 665911 w 1016056"/>
                  <a:gd name="connsiteY600" fmla="*/ 81186 h 610237"/>
                  <a:gd name="connsiteX601" fmla="*/ 761894 w 1016056"/>
                  <a:gd name="connsiteY601" fmla="*/ 338657 h 610237"/>
                  <a:gd name="connsiteX602" fmla="*/ 837774 w 1016056"/>
                  <a:gd name="connsiteY602" fmla="*/ 415833 h 610237"/>
                  <a:gd name="connsiteX603" fmla="*/ 814427 w 1016056"/>
                  <a:gd name="connsiteY603" fmla="*/ 418427 h 610237"/>
                  <a:gd name="connsiteX604" fmla="*/ 806644 w 1016056"/>
                  <a:gd name="connsiteY604" fmla="*/ 527382 h 610237"/>
                  <a:gd name="connsiteX605" fmla="*/ 775514 w 1016056"/>
                  <a:gd name="connsiteY605" fmla="*/ 534516 h 610237"/>
                  <a:gd name="connsiteX606" fmla="*/ 721037 w 1016056"/>
                  <a:gd name="connsiteY606" fmla="*/ 454097 h 610237"/>
                  <a:gd name="connsiteX607" fmla="*/ 654237 w 1016056"/>
                  <a:gd name="connsiteY607" fmla="*/ 103236 h 610237"/>
                  <a:gd name="connsiteX608" fmla="*/ 655534 w 1016056"/>
                  <a:gd name="connsiteY608" fmla="*/ 83132 h 610237"/>
                  <a:gd name="connsiteX609" fmla="*/ 749573 w 1016056"/>
                  <a:gd name="connsiteY609" fmla="*/ 340602 h 610237"/>
                  <a:gd name="connsiteX610" fmla="*/ 814427 w 1016056"/>
                  <a:gd name="connsiteY610" fmla="*/ 418427 h 610237"/>
                  <a:gd name="connsiteX611" fmla="*/ 792376 w 1016056"/>
                  <a:gd name="connsiteY611" fmla="*/ 421021 h 610237"/>
                  <a:gd name="connsiteX612" fmla="*/ 770326 w 1016056"/>
                  <a:gd name="connsiteY612" fmla="*/ 531922 h 610237"/>
                  <a:gd name="connsiteX613" fmla="*/ 706769 w 1016056"/>
                  <a:gd name="connsiteY613" fmla="*/ 455394 h 610237"/>
                  <a:gd name="connsiteX614" fmla="*/ 652292 w 1016056"/>
                  <a:gd name="connsiteY614" fmla="*/ 105182 h 610237"/>
                  <a:gd name="connsiteX615" fmla="*/ 650346 w 1016056"/>
                  <a:gd name="connsiteY615" fmla="*/ 86374 h 610237"/>
                  <a:gd name="connsiteX616" fmla="*/ 740493 w 1016056"/>
                  <a:gd name="connsiteY616" fmla="*/ 350979 h 610237"/>
                  <a:gd name="connsiteX617" fmla="*/ 792376 w 1016056"/>
                  <a:gd name="connsiteY617" fmla="*/ 421021 h 610237"/>
                  <a:gd name="connsiteX618" fmla="*/ 770326 w 1016056"/>
                  <a:gd name="connsiteY618" fmla="*/ 534516 h 610237"/>
                  <a:gd name="connsiteX619" fmla="*/ 752166 w 1016056"/>
                  <a:gd name="connsiteY619" fmla="*/ 524139 h 610237"/>
                  <a:gd name="connsiteX620" fmla="*/ 752166 w 1016056"/>
                  <a:gd name="connsiteY620" fmla="*/ 524139 h 610237"/>
                  <a:gd name="connsiteX621" fmla="*/ 732062 w 1016056"/>
                  <a:gd name="connsiteY621" fmla="*/ 500792 h 610237"/>
                  <a:gd name="connsiteX622" fmla="*/ 732062 w 1016056"/>
                  <a:gd name="connsiteY622" fmla="*/ 500792 h 610237"/>
                  <a:gd name="connsiteX623" fmla="*/ 704175 w 1016056"/>
                  <a:gd name="connsiteY623" fmla="*/ 456691 h 610237"/>
                  <a:gd name="connsiteX624" fmla="*/ 704175 w 1016056"/>
                  <a:gd name="connsiteY624" fmla="*/ 456691 h 610237"/>
                  <a:gd name="connsiteX625" fmla="*/ 688610 w 1016056"/>
                  <a:gd name="connsiteY625" fmla="*/ 386000 h 610237"/>
                  <a:gd name="connsiteX626" fmla="*/ 688610 w 1016056"/>
                  <a:gd name="connsiteY626" fmla="*/ 386000 h 610237"/>
                  <a:gd name="connsiteX627" fmla="*/ 669802 w 1016056"/>
                  <a:gd name="connsiteY627" fmla="*/ 266669 h 610237"/>
                  <a:gd name="connsiteX628" fmla="*/ 669802 w 1016056"/>
                  <a:gd name="connsiteY628" fmla="*/ 266669 h 610237"/>
                  <a:gd name="connsiteX629" fmla="*/ 647103 w 1016056"/>
                  <a:gd name="connsiteY629" fmla="*/ 104533 h 610237"/>
                  <a:gd name="connsiteX630" fmla="*/ 647103 w 1016056"/>
                  <a:gd name="connsiteY630" fmla="*/ 104533 h 610237"/>
                  <a:gd name="connsiteX631" fmla="*/ 645157 w 1016056"/>
                  <a:gd name="connsiteY631" fmla="*/ 88320 h 610237"/>
                  <a:gd name="connsiteX632" fmla="*/ 645157 w 1016056"/>
                  <a:gd name="connsiteY632" fmla="*/ 88320 h 610237"/>
                  <a:gd name="connsiteX633" fmla="*/ 645806 w 1016056"/>
                  <a:gd name="connsiteY633" fmla="*/ 83780 h 610237"/>
                  <a:gd name="connsiteX634" fmla="*/ 645806 w 1016056"/>
                  <a:gd name="connsiteY634" fmla="*/ 83780 h 610237"/>
                  <a:gd name="connsiteX635" fmla="*/ 648400 w 1016056"/>
                  <a:gd name="connsiteY635" fmla="*/ 82483 h 610237"/>
                  <a:gd name="connsiteX636" fmla="*/ 648400 w 1016056"/>
                  <a:gd name="connsiteY636" fmla="*/ 82483 h 610237"/>
                  <a:gd name="connsiteX637" fmla="*/ 650994 w 1016056"/>
                  <a:gd name="connsiteY637" fmla="*/ 83780 h 610237"/>
                  <a:gd name="connsiteX638" fmla="*/ 650994 w 1016056"/>
                  <a:gd name="connsiteY638" fmla="*/ 83780 h 610237"/>
                  <a:gd name="connsiteX639" fmla="*/ 652292 w 1016056"/>
                  <a:gd name="connsiteY639" fmla="*/ 85726 h 610237"/>
                  <a:gd name="connsiteX640" fmla="*/ 652292 w 1016056"/>
                  <a:gd name="connsiteY640" fmla="*/ 85726 h 610237"/>
                  <a:gd name="connsiteX641" fmla="*/ 657480 w 1016056"/>
                  <a:gd name="connsiteY641" fmla="*/ 98048 h 610237"/>
                  <a:gd name="connsiteX642" fmla="*/ 657480 w 1016056"/>
                  <a:gd name="connsiteY642" fmla="*/ 98048 h 610237"/>
                  <a:gd name="connsiteX643" fmla="*/ 665263 w 1016056"/>
                  <a:gd name="connsiteY643" fmla="*/ 122693 h 610237"/>
                  <a:gd name="connsiteX644" fmla="*/ 665263 w 1016056"/>
                  <a:gd name="connsiteY644" fmla="*/ 122693 h 610237"/>
                  <a:gd name="connsiteX645" fmla="*/ 687312 w 1016056"/>
                  <a:gd name="connsiteY645" fmla="*/ 195978 h 610237"/>
                  <a:gd name="connsiteX646" fmla="*/ 687312 w 1016056"/>
                  <a:gd name="connsiteY646" fmla="*/ 195978 h 610237"/>
                  <a:gd name="connsiteX647" fmla="*/ 734656 w 1016056"/>
                  <a:gd name="connsiteY647" fmla="*/ 336711 h 610237"/>
                  <a:gd name="connsiteX648" fmla="*/ 734656 w 1016056"/>
                  <a:gd name="connsiteY648" fmla="*/ 336711 h 610237"/>
                  <a:gd name="connsiteX649" fmla="*/ 742438 w 1016056"/>
                  <a:gd name="connsiteY649" fmla="*/ 349682 h 610237"/>
                  <a:gd name="connsiteX650" fmla="*/ 742438 w 1016056"/>
                  <a:gd name="connsiteY650" fmla="*/ 349682 h 610237"/>
                  <a:gd name="connsiteX651" fmla="*/ 741141 w 1016056"/>
                  <a:gd name="connsiteY651" fmla="*/ 352276 h 610237"/>
                  <a:gd name="connsiteX652" fmla="*/ 742438 w 1016056"/>
                  <a:gd name="connsiteY652" fmla="*/ 349682 h 610237"/>
                  <a:gd name="connsiteX653" fmla="*/ 767731 w 1016056"/>
                  <a:gd name="connsiteY653" fmla="*/ 371084 h 610237"/>
                  <a:gd name="connsiteX654" fmla="*/ 767731 w 1016056"/>
                  <a:gd name="connsiteY654" fmla="*/ 371084 h 610237"/>
                  <a:gd name="connsiteX655" fmla="*/ 794971 w 1016056"/>
                  <a:gd name="connsiteY655" fmla="*/ 421021 h 610237"/>
                  <a:gd name="connsiteX656" fmla="*/ 794971 w 1016056"/>
                  <a:gd name="connsiteY656" fmla="*/ 421021 h 610237"/>
                  <a:gd name="connsiteX657" fmla="*/ 797564 w 1016056"/>
                  <a:gd name="connsiteY657" fmla="*/ 473553 h 610237"/>
                  <a:gd name="connsiteX658" fmla="*/ 797564 w 1016056"/>
                  <a:gd name="connsiteY658" fmla="*/ 473553 h 610237"/>
                  <a:gd name="connsiteX659" fmla="*/ 792376 w 1016056"/>
                  <a:gd name="connsiteY659" fmla="*/ 515708 h 610237"/>
                  <a:gd name="connsiteX660" fmla="*/ 792376 w 1016056"/>
                  <a:gd name="connsiteY660" fmla="*/ 515708 h 610237"/>
                  <a:gd name="connsiteX661" fmla="*/ 770326 w 1016056"/>
                  <a:gd name="connsiteY661" fmla="*/ 534516 h 610237"/>
                  <a:gd name="connsiteX662" fmla="*/ 770326 w 1016056"/>
                  <a:gd name="connsiteY662" fmla="*/ 534516 h 610237"/>
                  <a:gd name="connsiteX663" fmla="*/ 770326 w 1016056"/>
                  <a:gd name="connsiteY663" fmla="*/ 534516 h 610237"/>
                  <a:gd name="connsiteX664" fmla="*/ 770326 w 1016056"/>
                  <a:gd name="connsiteY664" fmla="*/ 534516 h 610237"/>
                  <a:gd name="connsiteX665" fmla="*/ 652940 w 1016056"/>
                  <a:gd name="connsiteY665" fmla="*/ 103236 h 610237"/>
                  <a:gd name="connsiteX666" fmla="*/ 667208 w 1016056"/>
                  <a:gd name="connsiteY666" fmla="*/ 205057 h 610237"/>
                  <a:gd name="connsiteX667" fmla="*/ 667208 w 1016056"/>
                  <a:gd name="connsiteY667" fmla="*/ 205057 h 610237"/>
                  <a:gd name="connsiteX668" fmla="*/ 695095 w 1016056"/>
                  <a:gd name="connsiteY668" fmla="*/ 384703 h 610237"/>
                  <a:gd name="connsiteX669" fmla="*/ 695095 w 1016056"/>
                  <a:gd name="connsiteY669" fmla="*/ 384703 h 610237"/>
                  <a:gd name="connsiteX670" fmla="*/ 710011 w 1016056"/>
                  <a:gd name="connsiteY670" fmla="*/ 454097 h 610237"/>
                  <a:gd name="connsiteX671" fmla="*/ 710011 w 1016056"/>
                  <a:gd name="connsiteY671" fmla="*/ 454097 h 610237"/>
                  <a:gd name="connsiteX672" fmla="*/ 756707 w 1016056"/>
                  <a:gd name="connsiteY672" fmla="*/ 519599 h 610237"/>
                  <a:gd name="connsiteX673" fmla="*/ 756707 w 1016056"/>
                  <a:gd name="connsiteY673" fmla="*/ 519599 h 610237"/>
                  <a:gd name="connsiteX674" fmla="*/ 770974 w 1016056"/>
                  <a:gd name="connsiteY674" fmla="*/ 528679 h 610237"/>
                  <a:gd name="connsiteX675" fmla="*/ 770974 w 1016056"/>
                  <a:gd name="connsiteY675" fmla="*/ 528679 h 610237"/>
                  <a:gd name="connsiteX676" fmla="*/ 787836 w 1016056"/>
                  <a:gd name="connsiteY676" fmla="*/ 513114 h 610237"/>
                  <a:gd name="connsiteX677" fmla="*/ 787836 w 1016056"/>
                  <a:gd name="connsiteY677" fmla="*/ 513114 h 610237"/>
                  <a:gd name="connsiteX678" fmla="*/ 792376 w 1016056"/>
                  <a:gd name="connsiteY678" fmla="*/ 472904 h 610237"/>
                  <a:gd name="connsiteX679" fmla="*/ 792376 w 1016056"/>
                  <a:gd name="connsiteY679" fmla="*/ 472904 h 610237"/>
                  <a:gd name="connsiteX680" fmla="*/ 789782 w 1016056"/>
                  <a:gd name="connsiteY680" fmla="*/ 421021 h 610237"/>
                  <a:gd name="connsiteX681" fmla="*/ 789782 w 1016056"/>
                  <a:gd name="connsiteY681" fmla="*/ 421021 h 610237"/>
                  <a:gd name="connsiteX682" fmla="*/ 746978 w 1016056"/>
                  <a:gd name="connsiteY682" fmla="*/ 359410 h 610237"/>
                  <a:gd name="connsiteX683" fmla="*/ 746978 w 1016056"/>
                  <a:gd name="connsiteY683" fmla="*/ 359410 h 610237"/>
                  <a:gd name="connsiteX684" fmla="*/ 739196 w 1016056"/>
                  <a:gd name="connsiteY684" fmla="*/ 353573 h 610237"/>
                  <a:gd name="connsiteX685" fmla="*/ 739196 w 1016056"/>
                  <a:gd name="connsiteY685" fmla="*/ 353573 h 610237"/>
                  <a:gd name="connsiteX686" fmla="*/ 739196 w 1016056"/>
                  <a:gd name="connsiteY686" fmla="*/ 353573 h 610237"/>
                  <a:gd name="connsiteX687" fmla="*/ 730765 w 1016056"/>
                  <a:gd name="connsiteY687" fmla="*/ 341251 h 610237"/>
                  <a:gd name="connsiteX688" fmla="*/ 730765 w 1016056"/>
                  <a:gd name="connsiteY688" fmla="*/ 341251 h 610237"/>
                  <a:gd name="connsiteX689" fmla="*/ 721037 w 1016056"/>
                  <a:gd name="connsiteY689" fmla="*/ 316606 h 610237"/>
                  <a:gd name="connsiteX690" fmla="*/ 721037 w 1016056"/>
                  <a:gd name="connsiteY690" fmla="*/ 316606 h 610237"/>
                  <a:gd name="connsiteX691" fmla="*/ 697040 w 1016056"/>
                  <a:gd name="connsiteY691" fmla="*/ 243970 h 610237"/>
                  <a:gd name="connsiteX692" fmla="*/ 697040 w 1016056"/>
                  <a:gd name="connsiteY692" fmla="*/ 243970 h 610237"/>
                  <a:gd name="connsiteX693" fmla="*/ 653589 w 1016056"/>
                  <a:gd name="connsiteY693" fmla="*/ 101939 h 610237"/>
                  <a:gd name="connsiteX694" fmla="*/ 653589 w 1016056"/>
                  <a:gd name="connsiteY694" fmla="*/ 101939 h 610237"/>
                  <a:gd name="connsiteX695" fmla="*/ 652292 w 1016056"/>
                  <a:gd name="connsiteY695" fmla="*/ 97400 h 610237"/>
                  <a:gd name="connsiteX696" fmla="*/ 652292 w 1016056"/>
                  <a:gd name="connsiteY696" fmla="*/ 97400 h 610237"/>
                  <a:gd name="connsiteX697" fmla="*/ 652940 w 1016056"/>
                  <a:gd name="connsiteY697" fmla="*/ 103236 h 610237"/>
                  <a:gd name="connsiteX698" fmla="*/ 652940 w 1016056"/>
                  <a:gd name="connsiteY698" fmla="*/ 103236 h 610237"/>
                  <a:gd name="connsiteX699" fmla="*/ 473294 w 1016056"/>
                  <a:gd name="connsiteY699" fmla="*/ 345142 h 610237"/>
                  <a:gd name="connsiteX700" fmla="*/ 577060 w 1016056"/>
                  <a:gd name="connsiteY700" fmla="*/ 83132 h 610237"/>
                  <a:gd name="connsiteX701" fmla="*/ 594572 w 1016056"/>
                  <a:gd name="connsiteY701" fmla="*/ 83780 h 610237"/>
                  <a:gd name="connsiteX702" fmla="*/ 586789 w 1016056"/>
                  <a:gd name="connsiteY702" fmla="*/ 117504 h 610237"/>
                  <a:gd name="connsiteX703" fmla="*/ 505721 w 1016056"/>
                  <a:gd name="connsiteY703" fmla="*/ 456042 h 610237"/>
                  <a:gd name="connsiteX704" fmla="*/ 462917 w 1016056"/>
                  <a:gd name="connsiteY704" fmla="*/ 536461 h 610237"/>
                  <a:gd name="connsiteX705" fmla="*/ 396767 w 1016056"/>
                  <a:gd name="connsiteY705" fmla="*/ 517005 h 610237"/>
                  <a:gd name="connsiteX706" fmla="*/ 394821 w 1016056"/>
                  <a:gd name="connsiteY706" fmla="*/ 420373 h 610237"/>
                  <a:gd name="connsiteX707" fmla="*/ 473294 w 1016056"/>
                  <a:gd name="connsiteY707" fmla="*/ 345142 h 610237"/>
                  <a:gd name="connsiteX708" fmla="*/ 484968 w 1016056"/>
                  <a:gd name="connsiteY708" fmla="*/ 346439 h 610237"/>
                  <a:gd name="connsiteX709" fmla="*/ 586140 w 1016056"/>
                  <a:gd name="connsiteY709" fmla="*/ 83780 h 610237"/>
                  <a:gd name="connsiteX710" fmla="*/ 586789 w 1016056"/>
                  <a:gd name="connsiteY710" fmla="*/ 105182 h 610237"/>
                  <a:gd name="connsiteX711" fmla="*/ 512206 w 1016056"/>
                  <a:gd name="connsiteY711" fmla="*/ 457988 h 610237"/>
                  <a:gd name="connsiteX712" fmla="*/ 456432 w 1016056"/>
                  <a:gd name="connsiteY712" fmla="*/ 534516 h 610237"/>
                  <a:gd name="connsiteX713" fmla="*/ 425303 w 1016056"/>
                  <a:gd name="connsiteY713" fmla="*/ 528030 h 610237"/>
                  <a:gd name="connsiteX714" fmla="*/ 417520 w 1016056"/>
                  <a:gd name="connsiteY714" fmla="*/ 422967 h 610237"/>
                  <a:gd name="connsiteX715" fmla="*/ 484968 w 1016056"/>
                  <a:gd name="connsiteY715" fmla="*/ 346439 h 610237"/>
                  <a:gd name="connsiteX716" fmla="*/ 494048 w 1016056"/>
                  <a:gd name="connsiteY716" fmla="*/ 356816 h 610237"/>
                  <a:gd name="connsiteX717" fmla="*/ 590031 w 1016056"/>
                  <a:gd name="connsiteY717" fmla="*/ 90914 h 610237"/>
                  <a:gd name="connsiteX718" fmla="*/ 593274 w 1016056"/>
                  <a:gd name="connsiteY718" fmla="*/ 108425 h 610237"/>
                  <a:gd name="connsiteX719" fmla="*/ 527123 w 1016056"/>
                  <a:gd name="connsiteY719" fmla="*/ 458637 h 610237"/>
                  <a:gd name="connsiteX720" fmla="*/ 462269 w 1016056"/>
                  <a:gd name="connsiteY720" fmla="*/ 531922 h 610237"/>
                  <a:gd name="connsiteX721" fmla="*/ 440867 w 1016056"/>
                  <a:gd name="connsiteY721" fmla="*/ 424912 h 610237"/>
                  <a:gd name="connsiteX722" fmla="*/ 494048 w 1016056"/>
                  <a:gd name="connsiteY722" fmla="*/ 356816 h 610237"/>
                  <a:gd name="connsiteX723" fmla="*/ 440219 w 1016056"/>
                  <a:gd name="connsiteY723" fmla="*/ 516357 h 610237"/>
                  <a:gd name="connsiteX724" fmla="*/ 435031 w 1016056"/>
                  <a:gd name="connsiteY724" fmla="*/ 476796 h 610237"/>
                  <a:gd name="connsiteX725" fmla="*/ 435031 w 1016056"/>
                  <a:gd name="connsiteY725" fmla="*/ 476796 h 610237"/>
                  <a:gd name="connsiteX726" fmla="*/ 437624 w 1016056"/>
                  <a:gd name="connsiteY726" fmla="*/ 424912 h 610237"/>
                  <a:gd name="connsiteX727" fmla="*/ 437624 w 1016056"/>
                  <a:gd name="connsiteY727" fmla="*/ 424912 h 610237"/>
                  <a:gd name="connsiteX728" fmla="*/ 466160 w 1016056"/>
                  <a:gd name="connsiteY728" fmla="*/ 375623 h 610237"/>
                  <a:gd name="connsiteX729" fmla="*/ 466160 w 1016056"/>
                  <a:gd name="connsiteY729" fmla="*/ 375623 h 610237"/>
                  <a:gd name="connsiteX730" fmla="*/ 492102 w 1016056"/>
                  <a:gd name="connsiteY730" fmla="*/ 354870 h 610237"/>
                  <a:gd name="connsiteX731" fmla="*/ 492102 w 1016056"/>
                  <a:gd name="connsiteY731" fmla="*/ 354870 h 610237"/>
                  <a:gd name="connsiteX732" fmla="*/ 493399 w 1016056"/>
                  <a:gd name="connsiteY732" fmla="*/ 357464 h 610237"/>
                  <a:gd name="connsiteX733" fmla="*/ 492102 w 1016056"/>
                  <a:gd name="connsiteY733" fmla="*/ 354870 h 610237"/>
                  <a:gd name="connsiteX734" fmla="*/ 497939 w 1016056"/>
                  <a:gd name="connsiteY734" fmla="*/ 347088 h 610237"/>
                  <a:gd name="connsiteX735" fmla="*/ 497939 w 1016056"/>
                  <a:gd name="connsiteY735" fmla="*/ 347088 h 610237"/>
                  <a:gd name="connsiteX736" fmla="*/ 506370 w 1016056"/>
                  <a:gd name="connsiteY736" fmla="*/ 328280 h 610237"/>
                  <a:gd name="connsiteX737" fmla="*/ 506370 w 1016056"/>
                  <a:gd name="connsiteY737" fmla="*/ 328280 h 610237"/>
                  <a:gd name="connsiteX738" fmla="*/ 528420 w 1016056"/>
                  <a:gd name="connsiteY738" fmla="*/ 269911 h 610237"/>
                  <a:gd name="connsiteX739" fmla="*/ 528420 w 1016056"/>
                  <a:gd name="connsiteY739" fmla="*/ 269911 h 610237"/>
                  <a:gd name="connsiteX740" fmla="*/ 573169 w 1016056"/>
                  <a:gd name="connsiteY740" fmla="*/ 133718 h 610237"/>
                  <a:gd name="connsiteX741" fmla="*/ 573169 w 1016056"/>
                  <a:gd name="connsiteY741" fmla="*/ 133718 h 610237"/>
                  <a:gd name="connsiteX742" fmla="*/ 588734 w 1016056"/>
                  <a:gd name="connsiteY742" fmla="*/ 86374 h 610237"/>
                  <a:gd name="connsiteX743" fmla="*/ 588734 w 1016056"/>
                  <a:gd name="connsiteY743" fmla="*/ 86374 h 610237"/>
                  <a:gd name="connsiteX744" fmla="*/ 589383 w 1016056"/>
                  <a:gd name="connsiteY744" fmla="*/ 85077 h 610237"/>
                  <a:gd name="connsiteX745" fmla="*/ 589383 w 1016056"/>
                  <a:gd name="connsiteY745" fmla="*/ 85077 h 610237"/>
                  <a:gd name="connsiteX746" fmla="*/ 591977 w 1016056"/>
                  <a:gd name="connsiteY746" fmla="*/ 83780 h 610237"/>
                  <a:gd name="connsiteX747" fmla="*/ 591977 w 1016056"/>
                  <a:gd name="connsiteY747" fmla="*/ 83780 h 610237"/>
                  <a:gd name="connsiteX748" fmla="*/ 595220 w 1016056"/>
                  <a:gd name="connsiteY748" fmla="*/ 85726 h 610237"/>
                  <a:gd name="connsiteX749" fmla="*/ 595220 w 1016056"/>
                  <a:gd name="connsiteY749" fmla="*/ 85726 h 610237"/>
                  <a:gd name="connsiteX750" fmla="*/ 595868 w 1016056"/>
                  <a:gd name="connsiteY750" fmla="*/ 87671 h 610237"/>
                  <a:gd name="connsiteX751" fmla="*/ 595868 w 1016056"/>
                  <a:gd name="connsiteY751" fmla="*/ 87671 h 610237"/>
                  <a:gd name="connsiteX752" fmla="*/ 595868 w 1016056"/>
                  <a:gd name="connsiteY752" fmla="*/ 92211 h 610237"/>
                  <a:gd name="connsiteX753" fmla="*/ 595868 w 1016056"/>
                  <a:gd name="connsiteY753" fmla="*/ 92211 h 610237"/>
                  <a:gd name="connsiteX754" fmla="*/ 594572 w 1016056"/>
                  <a:gd name="connsiteY754" fmla="*/ 109722 h 610237"/>
                  <a:gd name="connsiteX755" fmla="*/ 594572 w 1016056"/>
                  <a:gd name="connsiteY755" fmla="*/ 109722 h 610237"/>
                  <a:gd name="connsiteX756" fmla="*/ 594572 w 1016056"/>
                  <a:gd name="connsiteY756" fmla="*/ 109722 h 610237"/>
                  <a:gd name="connsiteX757" fmla="*/ 594572 w 1016056"/>
                  <a:gd name="connsiteY757" fmla="*/ 109722 h 610237"/>
                  <a:gd name="connsiteX758" fmla="*/ 545283 w 1016056"/>
                  <a:gd name="connsiteY758" fmla="*/ 390540 h 610237"/>
                  <a:gd name="connsiteX759" fmla="*/ 545283 w 1016056"/>
                  <a:gd name="connsiteY759" fmla="*/ 390540 h 610237"/>
                  <a:gd name="connsiteX760" fmla="*/ 527772 w 1016056"/>
                  <a:gd name="connsiteY760" fmla="*/ 460582 h 610237"/>
                  <a:gd name="connsiteX761" fmla="*/ 527772 w 1016056"/>
                  <a:gd name="connsiteY761" fmla="*/ 460582 h 610237"/>
                  <a:gd name="connsiteX762" fmla="*/ 478483 w 1016056"/>
                  <a:gd name="connsiteY762" fmla="*/ 525436 h 610237"/>
                  <a:gd name="connsiteX763" fmla="*/ 478483 w 1016056"/>
                  <a:gd name="connsiteY763" fmla="*/ 525436 h 610237"/>
                  <a:gd name="connsiteX764" fmla="*/ 464215 w 1016056"/>
                  <a:gd name="connsiteY764" fmla="*/ 535164 h 610237"/>
                  <a:gd name="connsiteX765" fmla="*/ 464215 w 1016056"/>
                  <a:gd name="connsiteY765" fmla="*/ 535164 h 610237"/>
                  <a:gd name="connsiteX766" fmla="*/ 464863 w 1016056"/>
                  <a:gd name="connsiteY766" fmla="*/ 535813 h 610237"/>
                  <a:gd name="connsiteX767" fmla="*/ 460323 w 1016056"/>
                  <a:gd name="connsiteY767" fmla="*/ 535813 h 610237"/>
                  <a:gd name="connsiteX768" fmla="*/ 460323 w 1016056"/>
                  <a:gd name="connsiteY768" fmla="*/ 535813 h 610237"/>
                  <a:gd name="connsiteX769" fmla="*/ 460323 w 1016056"/>
                  <a:gd name="connsiteY769" fmla="*/ 535813 h 610237"/>
                  <a:gd name="connsiteX770" fmla="*/ 440219 w 1016056"/>
                  <a:gd name="connsiteY770" fmla="*/ 516357 h 610237"/>
                  <a:gd name="connsiteX771" fmla="*/ 440219 w 1016056"/>
                  <a:gd name="connsiteY771" fmla="*/ 516357 h 610237"/>
                  <a:gd name="connsiteX772" fmla="*/ 461621 w 1016056"/>
                  <a:gd name="connsiteY772" fmla="*/ 534516 h 610237"/>
                  <a:gd name="connsiteX773" fmla="*/ 462269 w 1016056"/>
                  <a:gd name="connsiteY773" fmla="*/ 534516 h 610237"/>
                  <a:gd name="connsiteX774" fmla="*/ 462269 w 1016056"/>
                  <a:gd name="connsiteY774" fmla="*/ 534516 h 610237"/>
                  <a:gd name="connsiteX775" fmla="*/ 461621 w 1016056"/>
                  <a:gd name="connsiteY775" fmla="*/ 534516 h 610237"/>
                  <a:gd name="connsiteX776" fmla="*/ 461621 w 1016056"/>
                  <a:gd name="connsiteY776" fmla="*/ 534516 h 610237"/>
                  <a:gd name="connsiteX777" fmla="*/ 461621 w 1016056"/>
                  <a:gd name="connsiteY777" fmla="*/ 534516 h 610237"/>
                  <a:gd name="connsiteX778" fmla="*/ 461621 w 1016056"/>
                  <a:gd name="connsiteY778" fmla="*/ 534516 h 610237"/>
                  <a:gd name="connsiteX779" fmla="*/ 460972 w 1016056"/>
                  <a:gd name="connsiteY779" fmla="*/ 534516 h 610237"/>
                  <a:gd name="connsiteX780" fmla="*/ 460972 w 1016056"/>
                  <a:gd name="connsiteY780" fmla="*/ 534516 h 610237"/>
                  <a:gd name="connsiteX781" fmla="*/ 460972 w 1016056"/>
                  <a:gd name="connsiteY781" fmla="*/ 534516 h 610237"/>
                  <a:gd name="connsiteX782" fmla="*/ 460972 w 1016056"/>
                  <a:gd name="connsiteY782" fmla="*/ 534516 h 610237"/>
                  <a:gd name="connsiteX783" fmla="*/ 460972 w 1016056"/>
                  <a:gd name="connsiteY783" fmla="*/ 534516 h 610237"/>
                  <a:gd name="connsiteX784" fmla="*/ 460972 w 1016056"/>
                  <a:gd name="connsiteY784" fmla="*/ 534516 h 610237"/>
                  <a:gd name="connsiteX785" fmla="*/ 460972 w 1016056"/>
                  <a:gd name="connsiteY785" fmla="*/ 534516 h 610237"/>
                  <a:gd name="connsiteX786" fmla="*/ 495344 w 1016056"/>
                  <a:gd name="connsiteY786" fmla="*/ 359410 h 610237"/>
                  <a:gd name="connsiteX787" fmla="*/ 487562 w 1016056"/>
                  <a:gd name="connsiteY787" fmla="*/ 365247 h 610237"/>
                  <a:gd name="connsiteX788" fmla="*/ 487562 w 1016056"/>
                  <a:gd name="connsiteY788" fmla="*/ 365247 h 610237"/>
                  <a:gd name="connsiteX789" fmla="*/ 470051 w 1016056"/>
                  <a:gd name="connsiteY789" fmla="*/ 380163 h 610237"/>
                  <a:gd name="connsiteX790" fmla="*/ 470051 w 1016056"/>
                  <a:gd name="connsiteY790" fmla="*/ 380163 h 610237"/>
                  <a:gd name="connsiteX791" fmla="*/ 443461 w 1016056"/>
                  <a:gd name="connsiteY791" fmla="*/ 425561 h 610237"/>
                  <a:gd name="connsiteX792" fmla="*/ 443461 w 1016056"/>
                  <a:gd name="connsiteY792" fmla="*/ 425561 h 610237"/>
                  <a:gd name="connsiteX793" fmla="*/ 440867 w 1016056"/>
                  <a:gd name="connsiteY793" fmla="*/ 477444 h 610237"/>
                  <a:gd name="connsiteX794" fmla="*/ 440867 w 1016056"/>
                  <a:gd name="connsiteY794" fmla="*/ 477444 h 610237"/>
                  <a:gd name="connsiteX795" fmla="*/ 445407 w 1016056"/>
                  <a:gd name="connsiteY795" fmla="*/ 515060 h 610237"/>
                  <a:gd name="connsiteX796" fmla="*/ 445407 w 1016056"/>
                  <a:gd name="connsiteY796" fmla="*/ 515060 h 610237"/>
                  <a:gd name="connsiteX797" fmla="*/ 462269 w 1016056"/>
                  <a:gd name="connsiteY797" fmla="*/ 529327 h 610237"/>
                  <a:gd name="connsiteX798" fmla="*/ 462269 w 1016056"/>
                  <a:gd name="connsiteY798" fmla="*/ 529327 h 610237"/>
                  <a:gd name="connsiteX799" fmla="*/ 462917 w 1016056"/>
                  <a:gd name="connsiteY799" fmla="*/ 529327 h 610237"/>
                  <a:gd name="connsiteX800" fmla="*/ 462917 w 1016056"/>
                  <a:gd name="connsiteY800" fmla="*/ 529327 h 610237"/>
                  <a:gd name="connsiteX801" fmla="*/ 477186 w 1016056"/>
                  <a:gd name="connsiteY801" fmla="*/ 520896 h 610237"/>
                  <a:gd name="connsiteX802" fmla="*/ 477186 w 1016056"/>
                  <a:gd name="connsiteY802" fmla="*/ 520896 h 610237"/>
                  <a:gd name="connsiteX803" fmla="*/ 496642 w 1016056"/>
                  <a:gd name="connsiteY803" fmla="*/ 499495 h 610237"/>
                  <a:gd name="connsiteX804" fmla="*/ 496642 w 1016056"/>
                  <a:gd name="connsiteY804" fmla="*/ 499495 h 610237"/>
                  <a:gd name="connsiteX805" fmla="*/ 524529 w 1016056"/>
                  <a:gd name="connsiteY805" fmla="*/ 457988 h 610237"/>
                  <a:gd name="connsiteX806" fmla="*/ 524529 w 1016056"/>
                  <a:gd name="connsiteY806" fmla="*/ 457988 h 610237"/>
                  <a:gd name="connsiteX807" fmla="*/ 552416 w 1016056"/>
                  <a:gd name="connsiteY807" fmla="*/ 332820 h 610237"/>
                  <a:gd name="connsiteX808" fmla="*/ 552416 w 1016056"/>
                  <a:gd name="connsiteY808" fmla="*/ 332820 h 610237"/>
                  <a:gd name="connsiteX809" fmla="*/ 582249 w 1016056"/>
                  <a:gd name="connsiteY809" fmla="*/ 158362 h 610237"/>
                  <a:gd name="connsiteX810" fmla="*/ 582249 w 1016056"/>
                  <a:gd name="connsiteY810" fmla="*/ 158362 h 610237"/>
                  <a:gd name="connsiteX811" fmla="*/ 590031 w 1016056"/>
                  <a:gd name="connsiteY811" fmla="*/ 108425 h 610237"/>
                  <a:gd name="connsiteX812" fmla="*/ 590031 w 1016056"/>
                  <a:gd name="connsiteY812" fmla="*/ 108425 h 610237"/>
                  <a:gd name="connsiteX813" fmla="*/ 590680 w 1016056"/>
                  <a:gd name="connsiteY813" fmla="*/ 98697 h 610237"/>
                  <a:gd name="connsiteX814" fmla="*/ 590680 w 1016056"/>
                  <a:gd name="connsiteY814" fmla="*/ 98697 h 610237"/>
                  <a:gd name="connsiteX815" fmla="*/ 581601 w 1016056"/>
                  <a:gd name="connsiteY815" fmla="*/ 125935 h 610237"/>
                  <a:gd name="connsiteX816" fmla="*/ 581601 w 1016056"/>
                  <a:gd name="connsiteY816" fmla="*/ 125935 h 610237"/>
                  <a:gd name="connsiteX817" fmla="*/ 557604 w 1016056"/>
                  <a:gd name="connsiteY817" fmla="*/ 200517 h 610237"/>
                  <a:gd name="connsiteX818" fmla="*/ 557604 w 1016056"/>
                  <a:gd name="connsiteY818" fmla="*/ 200517 h 610237"/>
                  <a:gd name="connsiteX819" fmla="*/ 505721 w 1016056"/>
                  <a:gd name="connsiteY819" fmla="*/ 343845 h 610237"/>
                  <a:gd name="connsiteX820" fmla="*/ 505721 w 1016056"/>
                  <a:gd name="connsiteY820" fmla="*/ 343845 h 610237"/>
                  <a:gd name="connsiteX821" fmla="*/ 495344 w 1016056"/>
                  <a:gd name="connsiteY821" fmla="*/ 359410 h 610237"/>
                  <a:gd name="connsiteX822" fmla="*/ 495344 w 1016056"/>
                  <a:gd name="connsiteY822" fmla="*/ 359410 h 610237"/>
                  <a:gd name="connsiteX823" fmla="*/ 495344 w 1016056"/>
                  <a:gd name="connsiteY823" fmla="*/ 359410 h 610237"/>
                  <a:gd name="connsiteX824" fmla="*/ 495344 w 1016056"/>
                  <a:gd name="connsiteY824" fmla="*/ 359410 h 610237"/>
                  <a:gd name="connsiteX825" fmla="*/ 661371 w 1016056"/>
                  <a:gd name="connsiteY825" fmla="*/ 90266 h 610237"/>
                  <a:gd name="connsiteX826" fmla="*/ 665263 w 1016056"/>
                  <a:gd name="connsiteY826" fmla="*/ 95454 h 610237"/>
                  <a:gd name="connsiteX827" fmla="*/ 668505 w 1016056"/>
                  <a:gd name="connsiteY827" fmla="*/ 101939 h 610237"/>
                  <a:gd name="connsiteX828" fmla="*/ 667856 w 1016056"/>
                  <a:gd name="connsiteY828" fmla="*/ 105830 h 610237"/>
                  <a:gd name="connsiteX829" fmla="*/ 667208 w 1016056"/>
                  <a:gd name="connsiteY829" fmla="*/ 105830 h 610237"/>
                  <a:gd name="connsiteX830" fmla="*/ 665911 w 1016056"/>
                  <a:gd name="connsiteY830" fmla="*/ 101939 h 610237"/>
                  <a:gd name="connsiteX831" fmla="*/ 662668 w 1016056"/>
                  <a:gd name="connsiteY831" fmla="*/ 98697 h 610237"/>
                  <a:gd name="connsiteX832" fmla="*/ 664613 w 1016056"/>
                  <a:gd name="connsiteY832" fmla="*/ 102588 h 610237"/>
                  <a:gd name="connsiteX833" fmla="*/ 661371 w 1016056"/>
                  <a:gd name="connsiteY833" fmla="*/ 100642 h 610237"/>
                  <a:gd name="connsiteX834" fmla="*/ 657480 w 1016056"/>
                  <a:gd name="connsiteY834" fmla="*/ 94805 h 610237"/>
                  <a:gd name="connsiteX835" fmla="*/ 661371 w 1016056"/>
                  <a:gd name="connsiteY835" fmla="*/ 90266 h 610237"/>
                  <a:gd name="connsiteX836" fmla="*/ 636078 w 1016056"/>
                  <a:gd name="connsiteY836" fmla="*/ 88320 h 610237"/>
                  <a:gd name="connsiteX837" fmla="*/ 634781 w 1016056"/>
                  <a:gd name="connsiteY837" fmla="*/ 120747 h 610237"/>
                  <a:gd name="connsiteX838" fmla="*/ 638023 w 1016056"/>
                  <a:gd name="connsiteY838" fmla="*/ 179116 h 610237"/>
                  <a:gd name="connsiteX839" fmla="*/ 625053 w 1016056"/>
                  <a:gd name="connsiteY839" fmla="*/ 175224 h 610237"/>
                  <a:gd name="connsiteX840" fmla="*/ 619216 w 1016056"/>
                  <a:gd name="connsiteY840" fmla="*/ 139555 h 610237"/>
                  <a:gd name="connsiteX841" fmla="*/ 617919 w 1016056"/>
                  <a:gd name="connsiteY841" fmla="*/ 128529 h 610237"/>
                  <a:gd name="connsiteX842" fmla="*/ 617919 w 1016056"/>
                  <a:gd name="connsiteY842" fmla="*/ 85726 h 610237"/>
                  <a:gd name="connsiteX843" fmla="*/ 636078 w 1016056"/>
                  <a:gd name="connsiteY843" fmla="*/ 88320 h 610237"/>
                  <a:gd name="connsiteX844" fmla="*/ 629593 w 1016056"/>
                  <a:gd name="connsiteY844" fmla="*/ 186898 h 610237"/>
                  <a:gd name="connsiteX845" fmla="*/ 636727 w 1016056"/>
                  <a:gd name="connsiteY845" fmla="*/ 177819 h 610237"/>
                  <a:gd name="connsiteX846" fmla="*/ 636078 w 1016056"/>
                  <a:gd name="connsiteY846" fmla="*/ 183007 h 610237"/>
                  <a:gd name="connsiteX847" fmla="*/ 632836 w 1016056"/>
                  <a:gd name="connsiteY847" fmla="*/ 187547 h 610237"/>
                  <a:gd name="connsiteX848" fmla="*/ 624404 w 1016056"/>
                  <a:gd name="connsiteY848" fmla="*/ 189492 h 610237"/>
                  <a:gd name="connsiteX849" fmla="*/ 622458 w 1016056"/>
                  <a:gd name="connsiteY849" fmla="*/ 184304 h 610237"/>
                  <a:gd name="connsiteX850" fmla="*/ 629593 w 1016056"/>
                  <a:gd name="connsiteY850" fmla="*/ 186898 h 610237"/>
                  <a:gd name="connsiteX851" fmla="*/ 636078 w 1016056"/>
                  <a:gd name="connsiteY851" fmla="*/ 174576 h 610237"/>
                  <a:gd name="connsiteX852" fmla="*/ 628944 w 1016056"/>
                  <a:gd name="connsiteY852" fmla="*/ 179764 h 610237"/>
                  <a:gd name="connsiteX853" fmla="*/ 626999 w 1016056"/>
                  <a:gd name="connsiteY853" fmla="*/ 177819 h 610237"/>
                  <a:gd name="connsiteX854" fmla="*/ 626999 w 1016056"/>
                  <a:gd name="connsiteY854" fmla="*/ 177170 h 610237"/>
                  <a:gd name="connsiteX855" fmla="*/ 623756 w 1016056"/>
                  <a:gd name="connsiteY855" fmla="*/ 182358 h 610237"/>
                  <a:gd name="connsiteX856" fmla="*/ 629593 w 1016056"/>
                  <a:gd name="connsiteY856" fmla="*/ 188195 h 610237"/>
                  <a:gd name="connsiteX857" fmla="*/ 636078 w 1016056"/>
                  <a:gd name="connsiteY857" fmla="*/ 180413 h 610237"/>
                  <a:gd name="connsiteX858" fmla="*/ 636078 w 1016056"/>
                  <a:gd name="connsiteY858" fmla="*/ 174576 h 610237"/>
                  <a:gd name="connsiteX859" fmla="*/ 648400 w 1016056"/>
                  <a:gd name="connsiteY859" fmla="*/ 87023 h 610237"/>
                  <a:gd name="connsiteX860" fmla="*/ 649697 w 1016056"/>
                  <a:gd name="connsiteY860" fmla="*/ 119450 h 610237"/>
                  <a:gd name="connsiteX861" fmla="*/ 649697 w 1016056"/>
                  <a:gd name="connsiteY861" fmla="*/ 142797 h 610237"/>
                  <a:gd name="connsiteX862" fmla="*/ 647103 w 1016056"/>
                  <a:gd name="connsiteY862" fmla="*/ 179764 h 610237"/>
                  <a:gd name="connsiteX863" fmla="*/ 634132 w 1016056"/>
                  <a:gd name="connsiteY863" fmla="*/ 179764 h 610237"/>
                  <a:gd name="connsiteX864" fmla="*/ 631538 w 1016056"/>
                  <a:gd name="connsiteY864" fmla="*/ 142149 h 610237"/>
                  <a:gd name="connsiteX865" fmla="*/ 630890 w 1016056"/>
                  <a:gd name="connsiteY865" fmla="*/ 86374 h 610237"/>
                  <a:gd name="connsiteX866" fmla="*/ 648400 w 1016056"/>
                  <a:gd name="connsiteY866" fmla="*/ 87023 h 610237"/>
                  <a:gd name="connsiteX867" fmla="*/ 650346 w 1016056"/>
                  <a:gd name="connsiteY867" fmla="*/ 186898 h 610237"/>
                  <a:gd name="connsiteX868" fmla="*/ 648400 w 1016056"/>
                  <a:gd name="connsiteY868" fmla="*/ 192086 h 610237"/>
                  <a:gd name="connsiteX869" fmla="*/ 640618 w 1016056"/>
                  <a:gd name="connsiteY869" fmla="*/ 190141 h 610237"/>
                  <a:gd name="connsiteX870" fmla="*/ 636727 w 1016056"/>
                  <a:gd name="connsiteY870" fmla="*/ 188195 h 610237"/>
                  <a:gd name="connsiteX871" fmla="*/ 635429 w 1016056"/>
                  <a:gd name="connsiteY871" fmla="*/ 179116 h 610237"/>
                  <a:gd name="connsiteX872" fmla="*/ 643212 w 1016056"/>
                  <a:gd name="connsiteY872" fmla="*/ 188195 h 610237"/>
                  <a:gd name="connsiteX873" fmla="*/ 650346 w 1016056"/>
                  <a:gd name="connsiteY873" fmla="*/ 186898 h 610237"/>
                  <a:gd name="connsiteX874" fmla="*/ 636078 w 1016056"/>
                  <a:gd name="connsiteY874" fmla="*/ 186250 h 610237"/>
                  <a:gd name="connsiteX875" fmla="*/ 644509 w 1016056"/>
                  <a:gd name="connsiteY875" fmla="*/ 190789 h 610237"/>
                  <a:gd name="connsiteX876" fmla="*/ 649697 w 1016056"/>
                  <a:gd name="connsiteY876" fmla="*/ 184304 h 610237"/>
                  <a:gd name="connsiteX877" fmla="*/ 646455 w 1016056"/>
                  <a:gd name="connsiteY877" fmla="*/ 179116 h 610237"/>
                  <a:gd name="connsiteX878" fmla="*/ 646455 w 1016056"/>
                  <a:gd name="connsiteY878" fmla="*/ 179764 h 610237"/>
                  <a:gd name="connsiteX879" fmla="*/ 644509 w 1016056"/>
                  <a:gd name="connsiteY879" fmla="*/ 181710 h 610237"/>
                  <a:gd name="connsiteX880" fmla="*/ 638672 w 1016056"/>
                  <a:gd name="connsiteY880" fmla="*/ 177819 h 610237"/>
                  <a:gd name="connsiteX881" fmla="*/ 636078 w 1016056"/>
                  <a:gd name="connsiteY881" fmla="*/ 186250 h 610237"/>
                  <a:gd name="connsiteX882" fmla="*/ 630890 w 1016056"/>
                  <a:gd name="connsiteY882" fmla="*/ 87023 h 610237"/>
                  <a:gd name="connsiteX883" fmla="*/ 643860 w 1016056"/>
                  <a:gd name="connsiteY883" fmla="*/ 86374 h 610237"/>
                  <a:gd name="connsiteX884" fmla="*/ 643860 w 1016056"/>
                  <a:gd name="connsiteY884" fmla="*/ 140203 h 610237"/>
                  <a:gd name="connsiteX885" fmla="*/ 645157 w 1016056"/>
                  <a:gd name="connsiteY885" fmla="*/ 182358 h 610237"/>
                  <a:gd name="connsiteX886" fmla="*/ 634132 w 1016056"/>
                  <a:gd name="connsiteY886" fmla="*/ 179764 h 610237"/>
                  <a:gd name="connsiteX887" fmla="*/ 631538 w 1016056"/>
                  <a:gd name="connsiteY887" fmla="*/ 142149 h 610237"/>
                  <a:gd name="connsiteX888" fmla="*/ 630890 w 1016056"/>
                  <a:gd name="connsiteY888" fmla="*/ 87023 h 610237"/>
                  <a:gd name="connsiteX889" fmla="*/ 638672 w 1016056"/>
                  <a:gd name="connsiteY889" fmla="*/ 27357 h 610237"/>
                  <a:gd name="connsiteX890" fmla="*/ 639321 w 1016056"/>
                  <a:gd name="connsiteY890" fmla="*/ 44219 h 610237"/>
                  <a:gd name="connsiteX891" fmla="*/ 632186 w 1016056"/>
                  <a:gd name="connsiteY891" fmla="*/ 55244 h 610237"/>
                  <a:gd name="connsiteX892" fmla="*/ 623107 w 1016056"/>
                  <a:gd name="connsiteY892" fmla="*/ 38382 h 610237"/>
                  <a:gd name="connsiteX893" fmla="*/ 626999 w 1016056"/>
                  <a:gd name="connsiteY893" fmla="*/ 35140 h 610237"/>
                  <a:gd name="connsiteX894" fmla="*/ 627647 w 1016056"/>
                  <a:gd name="connsiteY894" fmla="*/ 26709 h 610237"/>
                  <a:gd name="connsiteX895" fmla="*/ 638672 w 1016056"/>
                  <a:gd name="connsiteY895" fmla="*/ 27357 h 610237"/>
                  <a:gd name="connsiteX896" fmla="*/ 632186 w 1016056"/>
                  <a:gd name="connsiteY896" fmla="*/ 57190 h 610237"/>
                  <a:gd name="connsiteX897" fmla="*/ 634132 w 1016056"/>
                  <a:gd name="connsiteY897" fmla="*/ 28654 h 610237"/>
                  <a:gd name="connsiteX898" fmla="*/ 639321 w 1016056"/>
                  <a:gd name="connsiteY898" fmla="*/ 29303 h 610237"/>
                  <a:gd name="connsiteX899" fmla="*/ 639969 w 1016056"/>
                  <a:gd name="connsiteY899" fmla="*/ 35788 h 610237"/>
                  <a:gd name="connsiteX900" fmla="*/ 645806 w 1016056"/>
                  <a:gd name="connsiteY900" fmla="*/ 39679 h 610237"/>
                  <a:gd name="connsiteX901" fmla="*/ 632186 w 1016056"/>
                  <a:gd name="connsiteY901" fmla="*/ 57190 h 610237"/>
                  <a:gd name="connsiteX902" fmla="*/ 626350 w 1016056"/>
                  <a:gd name="connsiteY902" fmla="*/ 24763 h 610237"/>
                  <a:gd name="connsiteX903" fmla="*/ 638672 w 1016056"/>
                  <a:gd name="connsiteY903" fmla="*/ 29951 h 610237"/>
                  <a:gd name="connsiteX904" fmla="*/ 627647 w 1016056"/>
                  <a:gd name="connsiteY904" fmla="*/ 44868 h 610237"/>
                  <a:gd name="connsiteX905" fmla="*/ 625701 w 1016056"/>
                  <a:gd name="connsiteY905" fmla="*/ 37734 h 610237"/>
                  <a:gd name="connsiteX906" fmla="*/ 626350 w 1016056"/>
                  <a:gd name="connsiteY906" fmla="*/ 24763 h 610237"/>
                  <a:gd name="connsiteX907" fmla="*/ 643212 w 1016056"/>
                  <a:gd name="connsiteY907" fmla="*/ 22169 h 610237"/>
                  <a:gd name="connsiteX908" fmla="*/ 641266 w 1016056"/>
                  <a:gd name="connsiteY908" fmla="*/ 25412 h 610237"/>
                  <a:gd name="connsiteX909" fmla="*/ 632836 w 1016056"/>
                  <a:gd name="connsiteY909" fmla="*/ 33843 h 610237"/>
                  <a:gd name="connsiteX910" fmla="*/ 624404 w 1016056"/>
                  <a:gd name="connsiteY910" fmla="*/ 20223 h 610237"/>
                  <a:gd name="connsiteX911" fmla="*/ 633484 w 1016056"/>
                  <a:gd name="connsiteY911" fmla="*/ 7901 h 610237"/>
                  <a:gd name="connsiteX912" fmla="*/ 641914 w 1016056"/>
                  <a:gd name="connsiteY912" fmla="*/ 17629 h 610237"/>
                  <a:gd name="connsiteX913" fmla="*/ 643212 w 1016056"/>
                  <a:gd name="connsiteY913" fmla="*/ 22169 h 610237"/>
                  <a:gd name="connsiteX914" fmla="*/ 633484 w 1016056"/>
                  <a:gd name="connsiteY914" fmla="*/ 7901 h 610237"/>
                  <a:gd name="connsiteX915" fmla="*/ 633484 w 1016056"/>
                  <a:gd name="connsiteY915" fmla="*/ 33843 h 610237"/>
                  <a:gd name="connsiteX916" fmla="*/ 632836 w 1016056"/>
                  <a:gd name="connsiteY916" fmla="*/ 33843 h 610237"/>
                  <a:gd name="connsiteX917" fmla="*/ 625053 w 1016056"/>
                  <a:gd name="connsiteY917" fmla="*/ 25412 h 610237"/>
                  <a:gd name="connsiteX918" fmla="*/ 623107 w 1016056"/>
                  <a:gd name="connsiteY918" fmla="*/ 21520 h 610237"/>
                  <a:gd name="connsiteX919" fmla="*/ 624404 w 1016056"/>
                  <a:gd name="connsiteY919" fmla="*/ 17629 h 610237"/>
                  <a:gd name="connsiteX920" fmla="*/ 625053 w 1016056"/>
                  <a:gd name="connsiteY920" fmla="*/ 17629 h 610237"/>
                  <a:gd name="connsiteX921" fmla="*/ 633484 w 1016056"/>
                  <a:gd name="connsiteY921" fmla="*/ 7901 h 610237"/>
                  <a:gd name="connsiteX922" fmla="*/ 633484 w 1016056"/>
                  <a:gd name="connsiteY922" fmla="*/ 11144 h 610237"/>
                  <a:gd name="connsiteX923" fmla="*/ 627647 w 1016056"/>
                  <a:gd name="connsiteY923" fmla="*/ 11792 h 610237"/>
                  <a:gd name="connsiteX924" fmla="*/ 625701 w 1016056"/>
                  <a:gd name="connsiteY924" fmla="*/ 15683 h 610237"/>
                  <a:gd name="connsiteX925" fmla="*/ 625053 w 1016056"/>
                  <a:gd name="connsiteY925" fmla="*/ 18278 h 610237"/>
                  <a:gd name="connsiteX926" fmla="*/ 624404 w 1016056"/>
                  <a:gd name="connsiteY926" fmla="*/ 17629 h 610237"/>
                  <a:gd name="connsiteX927" fmla="*/ 623107 w 1016056"/>
                  <a:gd name="connsiteY927" fmla="*/ 17629 h 610237"/>
                  <a:gd name="connsiteX928" fmla="*/ 622458 w 1016056"/>
                  <a:gd name="connsiteY928" fmla="*/ 14386 h 610237"/>
                  <a:gd name="connsiteX929" fmla="*/ 622458 w 1016056"/>
                  <a:gd name="connsiteY929" fmla="*/ 12441 h 610237"/>
                  <a:gd name="connsiteX930" fmla="*/ 623107 w 1016056"/>
                  <a:gd name="connsiteY930" fmla="*/ 7252 h 610237"/>
                  <a:gd name="connsiteX931" fmla="*/ 623756 w 1016056"/>
                  <a:gd name="connsiteY931" fmla="*/ 7901 h 610237"/>
                  <a:gd name="connsiteX932" fmla="*/ 625053 w 1016056"/>
                  <a:gd name="connsiteY932" fmla="*/ 5955 h 610237"/>
                  <a:gd name="connsiteX933" fmla="*/ 625701 w 1016056"/>
                  <a:gd name="connsiteY933" fmla="*/ 6604 h 610237"/>
                  <a:gd name="connsiteX934" fmla="*/ 626350 w 1016056"/>
                  <a:gd name="connsiteY934" fmla="*/ 5307 h 610237"/>
                  <a:gd name="connsiteX935" fmla="*/ 626350 w 1016056"/>
                  <a:gd name="connsiteY935" fmla="*/ 6604 h 610237"/>
                  <a:gd name="connsiteX936" fmla="*/ 628944 w 1016056"/>
                  <a:gd name="connsiteY936" fmla="*/ 4010 h 610237"/>
                  <a:gd name="connsiteX937" fmla="*/ 628295 w 1016056"/>
                  <a:gd name="connsiteY937" fmla="*/ 5307 h 610237"/>
                  <a:gd name="connsiteX938" fmla="*/ 629593 w 1016056"/>
                  <a:gd name="connsiteY938" fmla="*/ 2713 h 610237"/>
                  <a:gd name="connsiteX939" fmla="*/ 629593 w 1016056"/>
                  <a:gd name="connsiteY939" fmla="*/ 6604 h 610237"/>
                  <a:gd name="connsiteX940" fmla="*/ 629593 w 1016056"/>
                  <a:gd name="connsiteY940" fmla="*/ 7252 h 610237"/>
                  <a:gd name="connsiteX941" fmla="*/ 633484 w 1016056"/>
                  <a:gd name="connsiteY941" fmla="*/ 11144 h 610237"/>
                  <a:gd name="connsiteX942" fmla="*/ 643212 w 1016056"/>
                  <a:gd name="connsiteY942" fmla="*/ 18278 h 610237"/>
                  <a:gd name="connsiteX943" fmla="*/ 642564 w 1016056"/>
                  <a:gd name="connsiteY943" fmla="*/ 17629 h 610237"/>
                  <a:gd name="connsiteX944" fmla="*/ 641266 w 1016056"/>
                  <a:gd name="connsiteY944" fmla="*/ 17629 h 610237"/>
                  <a:gd name="connsiteX945" fmla="*/ 640618 w 1016056"/>
                  <a:gd name="connsiteY945" fmla="*/ 13738 h 610237"/>
                  <a:gd name="connsiteX946" fmla="*/ 637375 w 1016056"/>
                  <a:gd name="connsiteY946" fmla="*/ 11144 h 610237"/>
                  <a:gd name="connsiteX947" fmla="*/ 630890 w 1016056"/>
                  <a:gd name="connsiteY947" fmla="*/ 10495 h 610237"/>
                  <a:gd name="connsiteX948" fmla="*/ 630890 w 1016056"/>
                  <a:gd name="connsiteY948" fmla="*/ 7252 h 610237"/>
                  <a:gd name="connsiteX949" fmla="*/ 630890 w 1016056"/>
                  <a:gd name="connsiteY949" fmla="*/ 7252 h 610237"/>
                  <a:gd name="connsiteX950" fmla="*/ 630890 w 1016056"/>
                  <a:gd name="connsiteY950" fmla="*/ 6604 h 610237"/>
                  <a:gd name="connsiteX951" fmla="*/ 631538 w 1016056"/>
                  <a:gd name="connsiteY951" fmla="*/ 5955 h 610237"/>
                  <a:gd name="connsiteX952" fmla="*/ 634132 w 1016056"/>
                  <a:gd name="connsiteY952" fmla="*/ 1416 h 610237"/>
                  <a:gd name="connsiteX953" fmla="*/ 634781 w 1016056"/>
                  <a:gd name="connsiteY953" fmla="*/ 5307 h 610237"/>
                  <a:gd name="connsiteX954" fmla="*/ 635429 w 1016056"/>
                  <a:gd name="connsiteY954" fmla="*/ 5307 h 610237"/>
                  <a:gd name="connsiteX955" fmla="*/ 636078 w 1016056"/>
                  <a:gd name="connsiteY955" fmla="*/ 2064 h 610237"/>
                  <a:gd name="connsiteX956" fmla="*/ 636727 w 1016056"/>
                  <a:gd name="connsiteY956" fmla="*/ 5307 h 610237"/>
                  <a:gd name="connsiteX957" fmla="*/ 636727 w 1016056"/>
                  <a:gd name="connsiteY957" fmla="*/ 5307 h 610237"/>
                  <a:gd name="connsiteX958" fmla="*/ 636727 w 1016056"/>
                  <a:gd name="connsiteY958" fmla="*/ 2713 h 610237"/>
                  <a:gd name="connsiteX959" fmla="*/ 638672 w 1016056"/>
                  <a:gd name="connsiteY959" fmla="*/ 5307 h 610237"/>
                  <a:gd name="connsiteX960" fmla="*/ 639321 w 1016056"/>
                  <a:gd name="connsiteY960" fmla="*/ 3361 h 610237"/>
                  <a:gd name="connsiteX961" fmla="*/ 641266 w 1016056"/>
                  <a:gd name="connsiteY961" fmla="*/ 6604 h 610237"/>
                  <a:gd name="connsiteX962" fmla="*/ 643860 w 1016056"/>
                  <a:gd name="connsiteY962" fmla="*/ 9198 h 610237"/>
                  <a:gd name="connsiteX963" fmla="*/ 643212 w 1016056"/>
                  <a:gd name="connsiteY963" fmla="*/ 18278 h 610237"/>
                  <a:gd name="connsiteX964" fmla="*/ 632836 w 1016056"/>
                  <a:gd name="connsiteY964" fmla="*/ 55893 h 610237"/>
                  <a:gd name="connsiteX965" fmla="*/ 633484 w 1016056"/>
                  <a:gd name="connsiteY965" fmla="*/ 105830 h 610237"/>
                  <a:gd name="connsiteX966" fmla="*/ 614676 w 1016056"/>
                  <a:gd name="connsiteY966" fmla="*/ 101291 h 610237"/>
                  <a:gd name="connsiteX967" fmla="*/ 615324 w 1016056"/>
                  <a:gd name="connsiteY967" fmla="*/ 64324 h 610237"/>
                  <a:gd name="connsiteX968" fmla="*/ 612730 w 1016056"/>
                  <a:gd name="connsiteY968" fmla="*/ 54596 h 610237"/>
                  <a:gd name="connsiteX969" fmla="*/ 610785 w 1016056"/>
                  <a:gd name="connsiteY969" fmla="*/ 44868 h 610237"/>
                  <a:gd name="connsiteX970" fmla="*/ 611433 w 1016056"/>
                  <a:gd name="connsiteY970" fmla="*/ 40328 h 610237"/>
                  <a:gd name="connsiteX971" fmla="*/ 623756 w 1016056"/>
                  <a:gd name="connsiteY971" fmla="*/ 36437 h 610237"/>
                  <a:gd name="connsiteX972" fmla="*/ 632186 w 1016056"/>
                  <a:gd name="connsiteY972" fmla="*/ 51353 h 610237"/>
                  <a:gd name="connsiteX973" fmla="*/ 632836 w 1016056"/>
                  <a:gd name="connsiteY973" fmla="*/ 55893 h 610237"/>
                  <a:gd name="connsiteX974" fmla="*/ 638023 w 1016056"/>
                  <a:gd name="connsiteY974" fmla="*/ 42922 h 610237"/>
                  <a:gd name="connsiteX975" fmla="*/ 640618 w 1016056"/>
                  <a:gd name="connsiteY975" fmla="*/ 36437 h 610237"/>
                  <a:gd name="connsiteX976" fmla="*/ 650994 w 1016056"/>
                  <a:gd name="connsiteY976" fmla="*/ 38382 h 610237"/>
                  <a:gd name="connsiteX977" fmla="*/ 654885 w 1016056"/>
                  <a:gd name="connsiteY977" fmla="*/ 42274 h 610237"/>
                  <a:gd name="connsiteX978" fmla="*/ 649697 w 1016056"/>
                  <a:gd name="connsiteY978" fmla="*/ 64324 h 610237"/>
                  <a:gd name="connsiteX979" fmla="*/ 650994 w 1016056"/>
                  <a:gd name="connsiteY979" fmla="*/ 101939 h 610237"/>
                  <a:gd name="connsiteX980" fmla="*/ 633484 w 1016056"/>
                  <a:gd name="connsiteY980" fmla="*/ 105830 h 610237"/>
                  <a:gd name="connsiteX981" fmla="*/ 632836 w 1016056"/>
                  <a:gd name="connsiteY981" fmla="*/ 51353 h 610237"/>
                  <a:gd name="connsiteX982" fmla="*/ 638023 w 1016056"/>
                  <a:gd name="connsiteY982" fmla="*/ 42922 h 610237"/>
                  <a:gd name="connsiteX983" fmla="*/ 654885 w 1016056"/>
                  <a:gd name="connsiteY983" fmla="*/ 40328 h 610237"/>
                  <a:gd name="connsiteX984" fmla="*/ 661371 w 1016056"/>
                  <a:gd name="connsiteY984" fmla="*/ 69512 h 610237"/>
                  <a:gd name="connsiteX985" fmla="*/ 664613 w 1016056"/>
                  <a:gd name="connsiteY985" fmla="*/ 93508 h 610237"/>
                  <a:gd name="connsiteX986" fmla="*/ 654885 w 1016056"/>
                  <a:gd name="connsiteY986" fmla="*/ 95454 h 610237"/>
                  <a:gd name="connsiteX987" fmla="*/ 649697 w 1016056"/>
                  <a:gd name="connsiteY987" fmla="*/ 66270 h 610237"/>
                  <a:gd name="connsiteX988" fmla="*/ 654885 w 1016056"/>
                  <a:gd name="connsiteY988" fmla="*/ 40328 h 610237"/>
                  <a:gd name="connsiteX989" fmla="*/ 632186 w 1016056"/>
                  <a:gd name="connsiteY989" fmla="*/ 52002 h 610237"/>
                  <a:gd name="connsiteX990" fmla="*/ 639321 w 1016056"/>
                  <a:gd name="connsiteY990" fmla="*/ 39031 h 610237"/>
                  <a:gd name="connsiteX991" fmla="*/ 639321 w 1016056"/>
                  <a:gd name="connsiteY991" fmla="*/ 31248 h 610237"/>
                  <a:gd name="connsiteX992" fmla="*/ 647103 w 1016056"/>
                  <a:gd name="connsiteY992" fmla="*/ 37734 h 610237"/>
                  <a:gd name="connsiteX993" fmla="*/ 642564 w 1016056"/>
                  <a:gd name="connsiteY993" fmla="*/ 39679 h 610237"/>
                  <a:gd name="connsiteX994" fmla="*/ 646455 w 1016056"/>
                  <a:gd name="connsiteY994" fmla="*/ 42274 h 610237"/>
                  <a:gd name="connsiteX995" fmla="*/ 632186 w 1016056"/>
                  <a:gd name="connsiteY995" fmla="*/ 52002 h 610237"/>
                  <a:gd name="connsiteX996" fmla="*/ 633484 w 1016056"/>
                  <a:gd name="connsiteY996" fmla="*/ 51353 h 610237"/>
                  <a:gd name="connsiteX997" fmla="*/ 621161 w 1016056"/>
                  <a:gd name="connsiteY997" fmla="*/ 41625 h 610237"/>
                  <a:gd name="connsiteX998" fmla="*/ 625053 w 1016056"/>
                  <a:gd name="connsiteY998" fmla="*/ 39031 h 610237"/>
                  <a:gd name="connsiteX999" fmla="*/ 620513 w 1016056"/>
                  <a:gd name="connsiteY999" fmla="*/ 37085 h 610237"/>
                  <a:gd name="connsiteX1000" fmla="*/ 627647 w 1016056"/>
                  <a:gd name="connsiteY1000" fmla="*/ 29951 h 610237"/>
                  <a:gd name="connsiteX1001" fmla="*/ 626999 w 1016056"/>
                  <a:gd name="connsiteY1001" fmla="*/ 39679 h 610237"/>
                  <a:gd name="connsiteX1002" fmla="*/ 633484 w 1016056"/>
                  <a:gd name="connsiteY1002" fmla="*/ 51353 h 610237"/>
                  <a:gd name="connsiteX1003" fmla="*/ 621161 w 1016056"/>
                  <a:gd name="connsiteY1003" fmla="*/ 13089 h 610237"/>
                  <a:gd name="connsiteX1004" fmla="*/ 638672 w 1016056"/>
                  <a:gd name="connsiteY1004" fmla="*/ 11792 h 610237"/>
                  <a:gd name="connsiteX1005" fmla="*/ 648400 w 1016056"/>
                  <a:gd name="connsiteY1005" fmla="*/ 11792 h 610237"/>
                  <a:gd name="connsiteX1006" fmla="*/ 620513 w 1016056"/>
                  <a:gd name="connsiteY1006" fmla="*/ 15683 h 610237"/>
                  <a:gd name="connsiteX1007" fmla="*/ 621161 w 1016056"/>
                  <a:gd name="connsiteY1007" fmla="*/ 13089 h 610237"/>
                  <a:gd name="connsiteX1008" fmla="*/ 623107 w 1016056"/>
                  <a:gd name="connsiteY1008" fmla="*/ 14386 h 610237"/>
                  <a:gd name="connsiteX1009" fmla="*/ 629593 w 1016056"/>
                  <a:gd name="connsiteY1009" fmla="*/ 118 h 610237"/>
                  <a:gd name="connsiteX1010" fmla="*/ 634132 w 1016056"/>
                  <a:gd name="connsiteY1010" fmla="*/ 118 h 610237"/>
                  <a:gd name="connsiteX1011" fmla="*/ 642564 w 1016056"/>
                  <a:gd name="connsiteY1011" fmla="*/ 11144 h 610237"/>
                  <a:gd name="connsiteX1012" fmla="*/ 623107 w 1016056"/>
                  <a:gd name="connsiteY1012" fmla="*/ 14386 h 610237"/>
                  <a:gd name="connsiteX1013" fmla="*/ 616622 w 1016056"/>
                  <a:gd name="connsiteY1013" fmla="*/ 66918 h 610237"/>
                  <a:gd name="connsiteX1014" fmla="*/ 614676 w 1016056"/>
                  <a:gd name="connsiteY1014" fmla="*/ 101939 h 610237"/>
                  <a:gd name="connsiteX1015" fmla="*/ 602354 w 1016056"/>
                  <a:gd name="connsiteY1015" fmla="*/ 101939 h 610237"/>
                  <a:gd name="connsiteX1016" fmla="*/ 605596 w 1016056"/>
                  <a:gd name="connsiteY1016" fmla="*/ 64324 h 610237"/>
                  <a:gd name="connsiteX1017" fmla="*/ 610785 w 1016056"/>
                  <a:gd name="connsiteY1017" fmla="*/ 40977 h 610237"/>
                  <a:gd name="connsiteX1018" fmla="*/ 616622 w 1016056"/>
                  <a:gd name="connsiteY1018" fmla="*/ 66918 h 610237"/>
                  <a:gd name="connsiteX1019" fmla="*/ 588734 w 1016056"/>
                  <a:gd name="connsiteY1019" fmla="*/ 144743 h 610237"/>
                  <a:gd name="connsiteX1020" fmla="*/ 595868 w 1016056"/>
                  <a:gd name="connsiteY1020" fmla="*/ 238133 h 610237"/>
                  <a:gd name="connsiteX1021" fmla="*/ 592626 w 1016056"/>
                  <a:gd name="connsiteY1021" fmla="*/ 291962 h 610237"/>
                  <a:gd name="connsiteX1022" fmla="*/ 506370 w 1016056"/>
                  <a:gd name="connsiteY1022" fmla="*/ 271208 h 610237"/>
                  <a:gd name="connsiteX1023" fmla="*/ 571873 w 1016056"/>
                  <a:gd name="connsiteY1023" fmla="*/ 90266 h 610237"/>
                  <a:gd name="connsiteX1024" fmla="*/ 580952 w 1016056"/>
                  <a:gd name="connsiteY1024" fmla="*/ 80537 h 610237"/>
                  <a:gd name="connsiteX1025" fmla="*/ 588734 w 1016056"/>
                  <a:gd name="connsiteY1025" fmla="*/ 144743 h 610237"/>
                  <a:gd name="connsiteX1026" fmla="*/ 795619 w 1016056"/>
                  <a:gd name="connsiteY1026" fmla="*/ 393782 h 610237"/>
                  <a:gd name="connsiteX1027" fmla="*/ 798862 w 1016056"/>
                  <a:gd name="connsiteY1027" fmla="*/ 393134 h 610237"/>
                  <a:gd name="connsiteX1028" fmla="*/ 796916 w 1016056"/>
                  <a:gd name="connsiteY1028" fmla="*/ 360058 h 610237"/>
                  <a:gd name="connsiteX1029" fmla="*/ 791728 w 1016056"/>
                  <a:gd name="connsiteY1029" fmla="*/ 292610 h 610237"/>
                  <a:gd name="connsiteX1030" fmla="*/ 780054 w 1016056"/>
                  <a:gd name="connsiteY1030" fmla="*/ 268614 h 610237"/>
                  <a:gd name="connsiteX1031" fmla="*/ 777460 w 1016056"/>
                  <a:gd name="connsiteY1031" fmla="*/ 267317 h 610237"/>
                  <a:gd name="connsiteX1032" fmla="*/ 770326 w 1016056"/>
                  <a:gd name="connsiteY1032" fmla="*/ 262777 h 610237"/>
                  <a:gd name="connsiteX1033" fmla="*/ 769677 w 1016056"/>
                  <a:gd name="connsiteY1033" fmla="*/ 263426 h 610237"/>
                  <a:gd name="connsiteX1034" fmla="*/ 764489 w 1016056"/>
                  <a:gd name="connsiteY1034" fmla="*/ 260832 h 610237"/>
                  <a:gd name="connsiteX1035" fmla="*/ 766435 w 1016056"/>
                  <a:gd name="connsiteY1035" fmla="*/ 258886 h 610237"/>
                  <a:gd name="connsiteX1036" fmla="*/ 762544 w 1016056"/>
                  <a:gd name="connsiteY1036" fmla="*/ 199869 h 610237"/>
                  <a:gd name="connsiteX1037" fmla="*/ 751518 w 1016056"/>
                  <a:gd name="connsiteY1037" fmla="*/ 186898 h 610237"/>
                  <a:gd name="connsiteX1038" fmla="*/ 746978 w 1016056"/>
                  <a:gd name="connsiteY1038" fmla="*/ 186250 h 610237"/>
                  <a:gd name="connsiteX1039" fmla="*/ 746978 w 1016056"/>
                  <a:gd name="connsiteY1039" fmla="*/ 186250 h 610237"/>
                  <a:gd name="connsiteX1040" fmla="*/ 717794 w 1016056"/>
                  <a:gd name="connsiteY1040" fmla="*/ 191438 h 610237"/>
                  <a:gd name="connsiteX1041" fmla="*/ 711309 w 1016056"/>
                  <a:gd name="connsiteY1041" fmla="*/ 203760 h 610237"/>
                  <a:gd name="connsiteX1042" fmla="*/ 706120 w 1016056"/>
                  <a:gd name="connsiteY1042" fmla="*/ 232944 h 610237"/>
                  <a:gd name="connsiteX1043" fmla="*/ 676936 w 1016056"/>
                  <a:gd name="connsiteY1043" fmla="*/ 294556 h 610237"/>
                  <a:gd name="connsiteX1044" fmla="*/ 682773 w 1016056"/>
                  <a:gd name="connsiteY1044" fmla="*/ 277045 h 610237"/>
                  <a:gd name="connsiteX1045" fmla="*/ 683421 w 1016056"/>
                  <a:gd name="connsiteY1045" fmla="*/ 288070 h 610237"/>
                  <a:gd name="connsiteX1046" fmla="*/ 687312 w 1016056"/>
                  <a:gd name="connsiteY1046" fmla="*/ 282882 h 610237"/>
                  <a:gd name="connsiteX1047" fmla="*/ 680827 w 1016056"/>
                  <a:gd name="connsiteY1047" fmla="*/ 323092 h 610237"/>
                  <a:gd name="connsiteX1048" fmla="*/ 680179 w 1016056"/>
                  <a:gd name="connsiteY1048" fmla="*/ 332820 h 610237"/>
                  <a:gd name="connsiteX1049" fmla="*/ 680179 w 1016056"/>
                  <a:gd name="connsiteY1049" fmla="*/ 332820 h 610237"/>
                  <a:gd name="connsiteX1050" fmla="*/ 680827 w 1016056"/>
                  <a:gd name="connsiteY1050" fmla="*/ 345790 h 610237"/>
                  <a:gd name="connsiteX1051" fmla="*/ 693798 w 1016056"/>
                  <a:gd name="connsiteY1051" fmla="*/ 352924 h 610237"/>
                  <a:gd name="connsiteX1052" fmla="*/ 691853 w 1016056"/>
                  <a:gd name="connsiteY1052" fmla="*/ 369138 h 610237"/>
                  <a:gd name="connsiteX1053" fmla="*/ 689907 w 1016056"/>
                  <a:gd name="connsiteY1053" fmla="*/ 366544 h 610237"/>
                  <a:gd name="connsiteX1054" fmla="*/ 674341 w 1016056"/>
                  <a:gd name="connsiteY1054" fmla="*/ 431398 h 610237"/>
                  <a:gd name="connsiteX1055" fmla="*/ 704823 w 1016056"/>
                  <a:gd name="connsiteY1055" fmla="*/ 449557 h 610237"/>
                  <a:gd name="connsiteX1056" fmla="*/ 708066 w 1016056"/>
                  <a:gd name="connsiteY1056" fmla="*/ 489766 h 610237"/>
                  <a:gd name="connsiteX1057" fmla="*/ 717146 w 1016056"/>
                  <a:gd name="connsiteY1057" fmla="*/ 566294 h 610237"/>
                  <a:gd name="connsiteX1058" fmla="*/ 720388 w 1016056"/>
                  <a:gd name="connsiteY1058" fmla="*/ 569537 h 610237"/>
                  <a:gd name="connsiteX1059" fmla="*/ 719739 w 1016056"/>
                  <a:gd name="connsiteY1059" fmla="*/ 577968 h 610237"/>
                  <a:gd name="connsiteX1060" fmla="*/ 713903 w 1016056"/>
                  <a:gd name="connsiteY1060" fmla="*/ 596127 h 610237"/>
                  <a:gd name="connsiteX1061" fmla="*/ 728171 w 1016056"/>
                  <a:gd name="connsiteY1061" fmla="*/ 608449 h 610237"/>
                  <a:gd name="connsiteX1062" fmla="*/ 740493 w 1016056"/>
                  <a:gd name="connsiteY1062" fmla="*/ 601964 h 610237"/>
                  <a:gd name="connsiteX1063" fmla="*/ 739845 w 1016056"/>
                  <a:gd name="connsiteY1063" fmla="*/ 600667 h 610237"/>
                  <a:gd name="connsiteX1064" fmla="*/ 738547 w 1016056"/>
                  <a:gd name="connsiteY1064" fmla="*/ 588345 h 610237"/>
                  <a:gd name="connsiteX1065" fmla="*/ 743736 w 1016056"/>
                  <a:gd name="connsiteY1065" fmla="*/ 596127 h 610237"/>
                  <a:gd name="connsiteX1066" fmla="*/ 756707 w 1016056"/>
                  <a:gd name="connsiteY1066" fmla="*/ 600018 h 610237"/>
                  <a:gd name="connsiteX1067" fmla="*/ 758652 w 1016056"/>
                  <a:gd name="connsiteY1067" fmla="*/ 579914 h 610237"/>
                  <a:gd name="connsiteX1068" fmla="*/ 754761 w 1016056"/>
                  <a:gd name="connsiteY1068" fmla="*/ 572131 h 610237"/>
                  <a:gd name="connsiteX1069" fmla="*/ 753464 w 1016056"/>
                  <a:gd name="connsiteY1069" fmla="*/ 564349 h 610237"/>
                  <a:gd name="connsiteX1070" fmla="*/ 756707 w 1016056"/>
                  <a:gd name="connsiteY1070" fmla="*/ 563051 h 610237"/>
                  <a:gd name="connsiteX1071" fmla="*/ 767731 w 1016056"/>
                  <a:gd name="connsiteY1071" fmla="*/ 481984 h 610237"/>
                  <a:gd name="connsiteX1072" fmla="*/ 777460 w 1016056"/>
                  <a:gd name="connsiteY1072" fmla="*/ 409996 h 610237"/>
                  <a:gd name="connsiteX1073" fmla="*/ 776811 w 1016056"/>
                  <a:gd name="connsiteY1073" fmla="*/ 384703 h 610237"/>
                  <a:gd name="connsiteX1074" fmla="*/ 779406 w 1016056"/>
                  <a:gd name="connsiteY1074" fmla="*/ 380812 h 610237"/>
                  <a:gd name="connsiteX1075" fmla="*/ 778757 w 1016056"/>
                  <a:gd name="connsiteY1075" fmla="*/ 356167 h 610237"/>
                  <a:gd name="connsiteX1076" fmla="*/ 784593 w 1016056"/>
                  <a:gd name="connsiteY1076" fmla="*/ 393134 h 610237"/>
                  <a:gd name="connsiteX1077" fmla="*/ 785243 w 1016056"/>
                  <a:gd name="connsiteY1077" fmla="*/ 393782 h 610237"/>
                  <a:gd name="connsiteX1078" fmla="*/ 785891 w 1016056"/>
                  <a:gd name="connsiteY1078" fmla="*/ 396377 h 610237"/>
                  <a:gd name="connsiteX1079" fmla="*/ 786539 w 1016056"/>
                  <a:gd name="connsiteY1079" fmla="*/ 396377 h 610237"/>
                  <a:gd name="connsiteX1080" fmla="*/ 786539 w 1016056"/>
                  <a:gd name="connsiteY1080" fmla="*/ 397674 h 610237"/>
                  <a:gd name="connsiteX1081" fmla="*/ 784593 w 1016056"/>
                  <a:gd name="connsiteY1081" fmla="*/ 405456 h 610237"/>
                  <a:gd name="connsiteX1082" fmla="*/ 785243 w 1016056"/>
                  <a:gd name="connsiteY1082" fmla="*/ 412590 h 610237"/>
                  <a:gd name="connsiteX1083" fmla="*/ 783297 w 1016056"/>
                  <a:gd name="connsiteY1083" fmla="*/ 411942 h 610237"/>
                  <a:gd name="connsiteX1084" fmla="*/ 782648 w 1016056"/>
                  <a:gd name="connsiteY1084" fmla="*/ 412590 h 610237"/>
                  <a:gd name="connsiteX1085" fmla="*/ 787836 w 1016056"/>
                  <a:gd name="connsiteY1085" fmla="*/ 416481 h 610237"/>
                  <a:gd name="connsiteX1086" fmla="*/ 795619 w 1016056"/>
                  <a:gd name="connsiteY1086" fmla="*/ 412590 h 610237"/>
                  <a:gd name="connsiteX1087" fmla="*/ 794321 w 1016056"/>
                  <a:gd name="connsiteY1087" fmla="*/ 398322 h 610237"/>
                  <a:gd name="connsiteX1088" fmla="*/ 794321 w 1016056"/>
                  <a:gd name="connsiteY1088" fmla="*/ 397025 h 610237"/>
                  <a:gd name="connsiteX1089" fmla="*/ 796916 w 1016056"/>
                  <a:gd name="connsiteY1089" fmla="*/ 396377 h 610237"/>
                  <a:gd name="connsiteX1090" fmla="*/ 795619 w 1016056"/>
                  <a:gd name="connsiteY1090" fmla="*/ 393782 h 610237"/>
                  <a:gd name="connsiteX1091" fmla="*/ 736602 w 1016056"/>
                  <a:gd name="connsiteY1091" fmla="*/ 573428 h 610237"/>
                  <a:gd name="connsiteX1092" fmla="*/ 735953 w 1016056"/>
                  <a:gd name="connsiteY1092" fmla="*/ 574725 h 610237"/>
                  <a:gd name="connsiteX1093" fmla="*/ 735304 w 1016056"/>
                  <a:gd name="connsiteY1093" fmla="*/ 568888 h 610237"/>
                  <a:gd name="connsiteX1094" fmla="*/ 737250 w 1016056"/>
                  <a:gd name="connsiteY1094" fmla="*/ 568240 h 610237"/>
                  <a:gd name="connsiteX1095" fmla="*/ 736602 w 1016056"/>
                  <a:gd name="connsiteY1095" fmla="*/ 573428 h 610237"/>
                  <a:gd name="connsiteX1096" fmla="*/ 741790 w 1016056"/>
                  <a:gd name="connsiteY1096" fmla="*/ 481984 h 610237"/>
                  <a:gd name="connsiteX1097" fmla="*/ 737899 w 1016056"/>
                  <a:gd name="connsiteY1097" fmla="*/ 523491 h 610237"/>
                  <a:gd name="connsiteX1098" fmla="*/ 737250 w 1016056"/>
                  <a:gd name="connsiteY1098" fmla="*/ 482632 h 610237"/>
                  <a:gd name="connsiteX1099" fmla="*/ 739196 w 1016056"/>
                  <a:gd name="connsiteY1099" fmla="*/ 436586 h 610237"/>
                  <a:gd name="connsiteX1100" fmla="*/ 741790 w 1016056"/>
                  <a:gd name="connsiteY1100" fmla="*/ 481984 h 610237"/>
                  <a:gd name="connsiteX1101" fmla="*/ 752816 w 1016056"/>
                  <a:gd name="connsiteY1101" fmla="*/ 251104 h 610237"/>
                  <a:gd name="connsiteX1102" fmla="*/ 752816 w 1016056"/>
                  <a:gd name="connsiteY1102" fmla="*/ 249158 h 610237"/>
                  <a:gd name="connsiteX1103" fmla="*/ 752166 w 1016056"/>
                  <a:gd name="connsiteY1103" fmla="*/ 246564 h 610237"/>
                  <a:gd name="connsiteX1104" fmla="*/ 756707 w 1016056"/>
                  <a:gd name="connsiteY1104" fmla="*/ 242024 h 610237"/>
                  <a:gd name="connsiteX1105" fmla="*/ 752816 w 1016056"/>
                  <a:gd name="connsiteY1105" fmla="*/ 251104 h 610237"/>
                  <a:gd name="connsiteX1106" fmla="*/ 787836 w 1016056"/>
                  <a:gd name="connsiteY1106" fmla="*/ 413239 h 610237"/>
                  <a:gd name="connsiteX1107" fmla="*/ 786539 w 1016056"/>
                  <a:gd name="connsiteY1107" fmla="*/ 413239 h 610237"/>
                  <a:gd name="connsiteX1108" fmla="*/ 787188 w 1016056"/>
                  <a:gd name="connsiteY1108" fmla="*/ 408050 h 610237"/>
                  <a:gd name="connsiteX1109" fmla="*/ 787836 w 1016056"/>
                  <a:gd name="connsiteY1109" fmla="*/ 406753 h 610237"/>
                  <a:gd name="connsiteX1110" fmla="*/ 787836 w 1016056"/>
                  <a:gd name="connsiteY1110" fmla="*/ 413239 h 61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</a:cxnLst>
                <a:rect l="l" t="t" r="r" b="b"/>
                <a:pathLst>
                  <a:path w="1016056" h="610237">
                    <a:moveTo>
                      <a:pt x="1007043" y="570834"/>
                    </a:moveTo>
                    <a:cubicBezTo>
                      <a:pt x="1006395" y="570834"/>
                      <a:pt x="1006395" y="570834"/>
                      <a:pt x="1005746" y="570834"/>
                    </a:cubicBezTo>
                    <a:cubicBezTo>
                      <a:pt x="1004449" y="570185"/>
                      <a:pt x="1002504" y="569537"/>
                      <a:pt x="999909" y="566943"/>
                    </a:cubicBezTo>
                    <a:cubicBezTo>
                      <a:pt x="997315" y="564997"/>
                      <a:pt x="995369" y="563700"/>
                      <a:pt x="994072" y="563051"/>
                    </a:cubicBezTo>
                    <a:cubicBezTo>
                      <a:pt x="994072" y="563051"/>
                      <a:pt x="994072" y="563051"/>
                      <a:pt x="994072" y="563051"/>
                    </a:cubicBezTo>
                    <a:cubicBezTo>
                      <a:pt x="991478" y="540353"/>
                      <a:pt x="986290" y="485875"/>
                      <a:pt x="984992" y="476147"/>
                    </a:cubicBezTo>
                    <a:cubicBezTo>
                      <a:pt x="984344" y="468365"/>
                      <a:pt x="975264" y="405456"/>
                      <a:pt x="971373" y="376920"/>
                    </a:cubicBezTo>
                    <a:cubicBezTo>
                      <a:pt x="972670" y="376272"/>
                      <a:pt x="974616" y="375623"/>
                      <a:pt x="976562" y="374326"/>
                    </a:cubicBezTo>
                    <a:lnTo>
                      <a:pt x="976562" y="374975"/>
                    </a:lnTo>
                    <a:lnTo>
                      <a:pt x="981101" y="373678"/>
                    </a:lnTo>
                    <a:cubicBezTo>
                      <a:pt x="979805" y="380163"/>
                      <a:pt x="981750" y="382757"/>
                      <a:pt x="982398" y="385351"/>
                    </a:cubicBezTo>
                    <a:cubicBezTo>
                      <a:pt x="983047" y="387297"/>
                      <a:pt x="983696" y="392485"/>
                      <a:pt x="986290" y="392485"/>
                    </a:cubicBezTo>
                    <a:cubicBezTo>
                      <a:pt x="986938" y="392485"/>
                      <a:pt x="986290" y="386648"/>
                      <a:pt x="986290" y="384054"/>
                    </a:cubicBezTo>
                    <a:cubicBezTo>
                      <a:pt x="986290" y="381460"/>
                      <a:pt x="990830" y="385351"/>
                      <a:pt x="990830" y="386648"/>
                    </a:cubicBezTo>
                    <a:cubicBezTo>
                      <a:pt x="990830" y="387946"/>
                      <a:pt x="990830" y="393134"/>
                      <a:pt x="990830" y="393134"/>
                    </a:cubicBezTo>
                    <a:cubicBezTo>
                      <a:pt x="990830" y="393134"/>
                      <a:pt x="984992" y="397674"/>
                      <a:pt x="986290" y="398971"/>
                    </a:cubicBezTo>
                    <a:cubicBezTo>
                      <a:pt x="986938" y="400268"/>
                      <a:pt x="992126" y="396377"/>
                      <a:pt x="992775" y="395080"/>
                    </a:cubicBezTo>
                    <a:cubicBezTo>
                      <a:pt x="994072" y="394431"/>
                      <a:pt x="996018" y="390540"/>
                      <a:pt x="996667" y="388594"/>
                    </a:cubicBezTo>
                    <a:cubicBezTo>
                      <a:pt x="997963" y="386648"/>
                      <a:pt x="996018" y="381460"/>
                      <a:pt x="992775" y="370435"/>
                    </a:cubicBezTo>
                    <a:lnTo>
                      <a:pt x="992775" y="369787"/>
                    </a:lnTo>
                    <a:lnTo>
                      <a:pt x="994072" y="369138"/>
                    </a:lnTo>
                    <a:lnTo>
                      <a:pt x="994072" y="363950"/>
                    </a:lnTo>
                    <a:cubicBezTo>
                      <a:pt x="995369" y="363301"/>
                      <a:pt x="996018" y="361355"/>
                      <a:pt x="996018" y="355519"/>
                    </a:cubicBezTo>
                    <a:cubicBezTo>
                      <a:pt x="996667" y="346439"/>
                      <a:pt x="986290" y="304284"/>
                      <a:pt x="984992" y="295204"/>
                    </a:cubicBezTo>
                    <a:cubicBezTo>
                      <a:pt x="983696" y="286773"/>
                      <a:pt x="983047" y="256940"/>
                      <a:pt x="975913" y="249158"/>
                    </a:cubicBezTo>
                    <a:cubicBezTo>
                      <a:pt x="975264" y="247861"/>
                      <a:pt x="975264" y="246564"/>
                      <a:pt x="974616" y="246564"/>
                    </a:cubicBezTo>
                    <a:cubicBezTo>
                      <a:pt x="972022" y="244618"/>
                      <a:pt x="970725" y="243970"/>
                      <a:pt x="968779" y="242673"/>
                    </a:cubicBezTo>
                    <a:cubicBezTo>
                      <a:pt x="968131" y="242024"/>
                      <a:pt x="968131" y="241375"/>
                      <a:pt x="967482" y="241375"/>
                    </a:cubicBezTo>
                    <a:cubicBezTo>
                      <a:pt x="964240" y="236187"/>
                      <a:pt x="959699" y="232296"/>
                      <a:pt x="957106" y="230350"/>
                    </a:cubicBezTo>
                    <a:cubicBezTo>
                      <a:pt x="958402" y="229053"/>
                      <a:pt x="959699" y="227756"/>
                      <a:pt x="960348" y="225810"/>
                    </a:cubicBezTo>
                    <a:cubicBezTo>
                      <a:pt x="962294" y="222568"/>
                      <a:pt x="963591" y="219325"/>
                      <a:pt x="964240" y="215434"/>
                    </a:cubicBezTo>
                    <a:cubicBezTo>
                      <a:pt x="964888" y="212191"/>
                      <a:pt x="965536" y="208948"/>
                      <a:pt x="966185" y="207003"/>
                    </a:cubicBezTo>
                    <a:cubicBezTo>
                      <a:pt x="966834" y="204409"/>
                      <a:pt x="966185" y="200517"/>
                      <a:pt x="966185" y="196626"/>
                    </a:cubicBezTo>
                    <a:cubicBezTo>
                      <a:pt x="973319" y="195978"/>
                      <a:pt x="981101" y="195329"/>
                      <a:pt x="981101" y="194032"/>
                    </a:cubicBezTo>
                    <a:cubicBezTo>
                      <a:pt x="981101" y="192086"/>
                      <a:pt x="966834" y="190141"/>
                      <a:pt x="966834" y="190141"/>
                    </a:cubicBezTo>
                    <a:lnTo>
                      <a:pt x="966834" y="190141"/>
                    </a:lnTo>
                    <a:cubicBezTo>
                      <a:pt x="966834" y="185601"/>
                      <a:pt x="966185" y="176521"/>
                      <a:pt x="962294" y="173279"/>
                    </a:cubicBezTo>
                    <a:cubicBezTo>
                      <a:pt x="957106" y="168739"/>
                      <a:pt x="940243" y="168090"/>
                      <a:pt x="937000" y="170036"/>
                    </a:cubicBezTo>
                    <a:cubicBezTo>
                      <a:pt x="934407" y="170685"/>
                      <a:pt x="923381" y="175224"/>
                      <a:pt x="918193" y="181710"/>
                    </a:cubicBezTo>
                    <a:cubicBezTo>
                      <a:pt x="914951" y="186898"/>
                      <a:pt x="916896" y="199869"/>
                      <a:pt x="916896" y="199869"/>
                    </a:cubicBezTo>
                    <a:lnTo>
                      <a:pt x="916896" y="199869"/>
                    </a:lnTo>
                    <a:cubicBezTo>
                      <a:pt x="916896" y="205706"/>
                      <a:pt x="918842" y="210894"/>
                      <a:pt x="920787" y="214785"/>
                    </a:cubicBezTo>
                    <a:cubicBezTo>
                      <a:pt x="920787" y="215434"/>
                      <a:pt x="921436" y="216731"/>
                      <a:pt x="922084" y="217380"/>
                    </a:cubicBezTo>
                    <a:cubicBezTo>
                      <a:pt x="920787" y="217380"/>
                      <a:pt x="920138" y="217380"/>
                      <a:pt x="918842" y="217380"/>
                    </a:cubicBezTo>
                    <a:cubicBezTo>
                      <a:pt x="903277" y="219325"/>
                      <a:pt x="889657" y="225810"/>
                      <a:pt x="898737" y="235539"/>
                    </a:cubicBezTo>
                    <a:cubicBezTo>
                      <a:pt x="898737" y="235539"/>
                      <a:pt x="898737" y="235539"/>
                      <a:pt x="898737" y="235539"/>
                    </a:cubicBezTo>
                    <a:cubicBezTo>
                      <a:pt x="870201" y="231647"/>
                      <a:pt x="855284" y="267317"/>
                      <a:pt x="853339" y="280936"/>
                    </a:cubicBezTo>
                    <a:cubicBezTo>
                      <a:pt x="855284" y="284828"/>
                      <a:pt x="857230" y="286773"/>
                      <a:pt x="859175" y="287422"/>
                    </a:cubicBezTo>
                    <a:cubicBezTo>
                      <a:pt x="857879" y="290665"/>
                      <a:pt x="857230" y="294556"/>
                      <a:pt x="855933" y="298447"/>
                    </a:cubicBezTo>
                    <a:cubicBezTo>
                      <a:pt x="853339" y="304932"/>
                      <a:pt x="852042" y="310769"/>
                      <a:pt x="852690" y="315958"/>
                    </a:cubicBezTo>
                    <a:cubicBezTo>
                      <a:pt x="852042" y="322443"/>
                      <a:pt x="851393" y="328280"/>
                      <a:pt x="852042" y="332820"/>
                    </a:cubicBezTo>
                    <a:cubicBezTo>
                      <a:pt x="853339" y="347736"/>
                      <a:pt x="867607" y="358761"/>
                      <a:pt x="881874" y="363301"/>
                    </a:cubicBezTo>
                    <a:lnTo>
                      <a:pt x="881874" y="363950"/>
                    </a:lnTo>
                    <a:cubicBezTo>
                      <a:pt x="882524" y="363950"/>
                      <a:pt x="882524" y="363950"/>
                      <a:pt x="883172" y="363950"/>
                    </a:cubicBezTo>
                    <a:cubicBezTo>
                      <a:pt x="885117" y="365895"/>
                      <a:pt x="888360" y="367841"/>
                      <a:pt x="890954" y="369787"/>
                    </a:cubicBezTo>
                    <a:cubicBezTo>
                      <a:pt x="885117" y="398322"/>
                      <a:pt x="881226" y="439180"/>
                      <a:pt x="879281" y="468365"/>
                    </a:cubicBezTo>
                    <a:cubicBezTo>
                      <a:pt x="876038" y="505980"/>
                      <a:pt x="853339" y="516357"/>
                      <a:pt x="863716" y="539055"/>
                    </a:cubicBezTo>
                    <a:cubicBezTo>
                      <a:pt x="864364" y="540353"/>
                      <a:pt x="865661" y="541650"/>
                      <a:pt x="866958" y="542947"/>
                    </a:cubicBezTo>
                    <a:cubicBezTo>
                      <a:pt x="865013" y="547487"/>
                      <a:pt x="862418" y="551378"/>
                      <a:pt x="861121" y="554621"/>
                    </a:cubicBezTo>
                    <a:cubicBezTo>
                      <a:pt x="855284" y="566943"/>
                      <a:pt x="866310" y="576022"/>
                      <a:pt x="874092" y="576671"/>
                    </a:cubicBezTo>
                    <a:cubicBezTo>
                      <a:pt x="883172" y="577319"/>
                      <a:pt x="887063" y="572780"/>
                      <a:pt x="888360" y="565646"/>
                    </a:cubicBezTo>
                    <a:cubicBezTo>
                      <a:pt x="888360" y="565646"/>
                      <a:pt x="888360" y="564997"/>
                      <a:pt x="888360" y="564997"/>
                    </a:cubicBezTo>
                    <a:cubicBezTo>
                      <a:pt x="889657" y="560457"/>
                      <a:pt x="889657" y="546838"/>
                      <a:pt x="889657" y="546838"/>
                    </a:cubicBezTo>
                    <a:lnTo>
                      <a:pt x="889009" y="546838"/>
                    </a:lnTo>
                    <a:cubicBezTo>
                      <a:pt x="892252" y="546189"/>
                      <a:pt x="895494" y="544244"/>
                      <a:pt x="896143" y="541001"/>
                    </a:cubicBezTo>
                    <a:cubicBezTo>
                      <a:pt x="898737" y="529976"/>
                      <a:pt x="913005" y="504034"/>
                      <a:pt x="916896" y="481335"/>
                    </a:cubicBezTo>
                    <a:cubicBezTo>
                      <a:pt x="918842" y="470310"/>
                      <a:pt x="926624" y="448260"/>
                      <a:pt x="935055" y="428155"/>
                    </a:cubicBezTo>
                    <a:cubicBezTo>
                      <a:pt x="940243" y="446963"/>
                      <a:pt x="945432" y="467068"/>
                      <a:pt x="944783" y="482632"/>
                    </a:cubicBezTo>
                    <a:cubicBezTo>
                      <a:pt x="944135" y="550729"/>
                      <a:pt x="957106" y="568240"/>
                      <a:pt x="964888" y="572131"/>
                    </a:cubicBezTo>
                    <a:cubicBezTo>
                      <a:pt x="965536" y="581859"/>
                      <a:pt x="966834" y="587048"/>
                      <a:pt x="973968" y="586399"/>
                    </a:cubicBezTo>
                    <a:cubicBezTo>
                      <a:pt x="977210" y="585750"/>
                      <a:pt x="979805" y="581859"/>
                      <a:pt x="984344" y="583805"/>
                    </a:cubicBezTo>
                    <a:cubicBezTo>
                      <a:pt x="997963" y="590290"/>
                      <a:pt x="1003152" y="587048"/>
                      <a:pt x="1007043" y="586399"/>
                    </a:cubicBezTo>
                    <a:cubicBezTo>
                      <a:pt x="1020014" y="582508"/>
                      <a:pt x="1018068" y="572780"/>
                      <a:pt x="1007043" y="570834"/>
                    </a:cubicBezTo>
                    <a:close/>
                    <a:moveTo>
                      <a:pt x="969427" y="363301"/>
                    </a:moveTo>
                    <a:lnTo>
                      <a:pt x="969427" y="347736"/>
                    </a:lnTo>
                    <a:cubicBezTo>
                      <a:pt x="969427" y="353573"/>
                      <a:pt x="969427" y="359410"/>
                      <a:pt x="969427" y="363950"/>
                    </a:cubicBezTo>
                    <a:cubicBezTo>
                      <a:pt x="969427" y="363950"/>
                      <a:pt x="969427" y="363950"/>
                      <a:pt x="969427" y="363301"/>
                    </a:cubicBezTo>
                    <a:close/>
                    <a:moveTo>
                      <a:pt x="97790" y="326983"/>
                    </a:moveTo>
                    <a:cubicBezTo>
                      <a:pt x="94547" y="326983"/>
                      <a:pt x="95195" y="329577"/>
                      <a:pt x="95195" y="329577"/>
                    </a:cubicBezTo>
                    <a:cubicBezTo>
                      <a:pt x="95195" y="329577"/>
                      <a:pt x="95195" y="332171"/>
                      <a:pt x="93249" y="330874"/>
                    </a:cubicBezTo>
                    <a:cubicBezTo>
                      <a:pt x="91304" y="329577"/>
                      <a:pt x="91304" y="326334"/>
                      <a:pt x="91304" y="326334"/>
                    </a:cubicBezTo>
                    <a:cubicBezTo>
                      <a:pt x="91304" y="326334"/>
                      <a:pt x="88062" y="327631"/>
                      <a:pt x="86764" y="327631"/>
                    </a:cubicBezTo>
                    <a:cubicBezTo>
                      <a:pt x="85467" y="327631"/>
                      <a:pt x="83521" y="330874"/>
                      <a:pt x="84170" y="332171"/>
                    </a:cubicBezTo>
                    <a:cubicBezTo>
                      <a:pt x="85467" y="334765"/>
                      <a:pt x="88062" y="337359"/>
                      <a:pt x="86116" y="338008"/>
                    </a:cubicBezTo>
                    <a:cubicBezTo>
                      <a:pt x="84170" y="338008"/>
                      <a:pt x="81576" y="334765"/>
                      <a:pt x="80279" y="332820"/>
                    </a:cubicBezTo>
                    <a:cubicBezTo>
                      <a:pt x="78982" y="330874"/>
                      <a:pt x="82225" y="327631"/>
                      <a:pt x="86116" y="325037"/>
                    </a:cubicBezTo>
                    <a:cubicBezTo>
                      <a:pt x="90007" y="322443"/>
                      <a:pt x="94547" y="325686"/>
                      <a:pt x="99735" y="327631"/>
                    </a:cubicBezTo>
                    <a:cubicBezTo>
                      <a:pt x="100383" y="326334"/>
                      <a:pt x="99735" y="326334"/>
                      <a:pt x="97790" y="326983"/>
                    </a:cubicBezTo>
                    <a:close/>
                    <a:moveTo>
                      <a:pt x="179506" y="341899"/>
                    </a:moveTo>
                    <a:cubicBezTo>
                      <a:pt x="181451" y="340602"/>
                      <a:pt x="183397" y="338657"/>
                      <a:pt x="184693" y="336062"/>
                    </a:cubicBezTo>
                    <a:cubicBezTo>
                      <a:pt x="191179" y="321146"/>
                      <a:pt x="182748" y="290016"/>
                      <a:pt x="179506" y="279639"/>
                    </a:cubicBezTo>
                    <a:cubicBezTo>
                      <a:pt x="179506" y="278342"/>
                      <a:pt x="175615" y="270560"/>
                      <a:pt x="172372" y="268614"/>
                    </a:cubicBezTo>
                    <a:cubicBezTo>
                      <a:pt x="172372" y="268614"/>
                      <a:pt x="172372" y="267966"/>
                      <a:pt x="172372" y="267966"/>
                    </a:cubicBezTo>
                    <a:lnTo>
                      <a:pt x="154861" y="258237"/>
                    </a:lnTo>
                    <a:lnTo>
                      <a:pt x="154861" y="255643"/>
                    </a:lnTo>
                    <a:lnTo>
                      <a:pt x="147079" y="250455"/>
                    </a:lnTo>
                    <a:cubicBezTo>
                      <a:pt x="145781" y="249158"/>
                      <a:pt x="144484" y="248509"/>
                      <a:pt x="143836" y="247861"/>
                    </a:cubicBezTo>
                    <a:lnTo>
                      <a:pt x="143188" y="247861"/>
                    </a:lnTo>
                    <a:cubicBezTo>
                      <a:pt x="143188" y="247861"/>
                      <a:pt x="143188" y="247861"/>
                      <a:pt x="143188" y="247861"/>
                    </a:cubicBezTo>
                    <a:cubicBezTo>
                      <a:pt x="142538" y="247212"/>
                      <a:pt x="141890" y="247212"/>
                      <a:pt x="140593" y="247212"/>
                    </a:cubicBezTo>
                    <a:cubicBezTo>
                      <a:pt x="141890" y="244618"/>
                      <a:pt x="142538" y="242024"/>
                      <a:pt x="142538" y="239430"/>
                    </a:cubicBezTo>
                    <a:cubicBezTo>
                      <a:pt x="144484" y="238133"/>
                      <a:pt x="145133" y="235539"/>
                      <a:pt x="145133" y="232944"/>
                    </a:cubicBezTo>
                    <a:cubicBezTo>
                      <a:pt x="145133" y="230350"/>
                      <a:pt x="144484" y="227756"/>
                      <a:pt x="143836" y="226459"/>
                    </a:cubicBezTo>
                    <a:lnTo>
                      <a:pt x="144484" y="226459"/>
                    </a:lnTo>
                    <a:cubicBezTo>
                      <a:pt x="144484" y="226459"/>
                      <a:pt x="145133" y="217380"/>
                      <a:pt x="141890" y="210246"/>
                    </a:cubicBezTo>
                    <a:cubicBezTo>
                      <a:pt x="140593" y="207003"/>
                      <a:pt x="139296" y="205057"/>
                      <a:pt x="134108" y="205057"/>
                    </a:cubicBezTo>
                    <a:cubicBezTo>
                      <a:pt x="132810" y="203112"/>
                      <a:pt x="126974" y="202463"/>
                      <a:pt x="126325" y="202463"/>
                    </a:cubicBezTo>
                    <a:cubicBezTo>
                      <a:pt x="126325" y="202463"/>
                      <a:pt x="130217" y="204409"/>
                      <a:pt x="130217" y="205706"/>
                    </a:cubicBezTo>
                    <a:cubicBezTo>
                      <a:pt x="128271" y="203760"/>
                      <a:pt x="123082" y="200517"/>
                      <a:pt x="122434" y="201166"/>
                    </a:cubicBezTo>
                    <a:cubicBezTo>
                      <a:pt x="122434" y="201166"/>
                      <a:pt x="123082" y="202463"/>
                      <a:pt x="123731" y="203760"/>
                    </a:cubicBezTo>
                    <a:cubicBezTo>
                      <a:pt x="121785" y="201814"/>
                      <a:pt x="119191" y="200517"/>
                      <a:pt x="119839" y="201166"/>
                    </a:cubicBezTo>
                    <a:cubicBezTo>
                      <a:pt x="119839" y="201814"/>
                      <a:pt x="123082" y="203760"/>
                      <a:pt x="123082" y="206354"/>
                    </a:cubicBezTo>
                    <a:cubicBezTo>
                      <a:pt x="123082" y="206354"/>
                      <a:pt x="123082" y="206354"/>
                      <a:pt x="123082" y="206354"/>
                    </a:cubicBezTo>
                    <a:lnTo>
                      <a:pt x="123082" y="206354"/>
                    </a:lnTo>
                    <a:cubicBezTo>
                      <a:pt x="123082" y="204409"/>
                      <a:pt x="119191" y="200517"/>
                      <a:pt x="116597" y="200517"/>
                    </a:cubicBezTo>
                    <a:cubicBezTo>
                      <a:pt x="117246" y="201814"/>
                      <a:pt x="117894" y="203112"/>
                      <a:pt x="117246" y="204409"/>
                    </a:cubicBezTo>
                    <a:cubicBezTo>
                      <a:pt x="115948" y="205057"/>
                      <a:pt x="114652" y="205706"/>
                      <a:pt x="113354" y="207651"/>
                    </a:cubicBezTo>
                    <a:lnTo>
                      <a:pt x="112706" y="207003"/>
                    </a:lnTo>
                    <a:cubicBezTo>
                      <a:pt x="112706" y="207003"/>
                      <a:pt x="111409" y="208948"/>
                      <a:pt x="110111" y="210246"/>
                    </a:cubicBezTo>
                    <a:cubicBezTo>
                      <a:pt x="109463" y="210894"/>
                      <a:pt x="108815" y="211543"/>
                      <a:pt x="108166" y="212191"/>
                    </a:cubicBezTo>
                    <a:cubicBezTo>
                      <a:pt x="108166" y="212191"/>
                      <a:pt x="108166" y="212191"/>
                      <a:pt x="108166" y="212191"/>
                    </a:cubicBezTo>
                    <a:cubicBezTo>
                      <a:pt x="106220" y="213488"/>
                      <a:pt x="106220" y="218028"/>
                      <a:pt x="106869" y="221271"/>
                    </a:cubicBezTo>
                    <a:cubicBezTo>
                      <a:pt x="106869" y="222568"/>
                      <a:pt x="106869" y="223216"/>
                      <a:pt x="106869" y="224513"/>
                    </a:cubicBezTo>
                    <a:cubicBezTo>
                      <a:pt x="107518" y="229702"/>
                      <a:pt x="108815" y="230999"/>
                      <a:pt x="108815" y="230999"/>
                    </a:cubicBezTo>
                    <a:lnTo>
                      <a:pt x="108815" y="230999"/>
                    </a:lnTo>
                    <a:cubicBezTo>
                      <a:pt x="108166" y="232296"/>
                      <a:pt x="108815" y="234890"/>
                      <a:pt x="109463" y="237484"/>
                    </a:cubicBezTo>
                    <a:cubicBezTo>
                      <a:pt x="111409" y="240727"/>
                      <a:pt x="112706" y="243321"/>
                      <a:pt x="114003" y="243321"/>
                    </a:cubicBezTo>
                    <a:cubicBezTo>
                      <a:pt x="115300" y="245915"/>
                      <a:pt x="115948" y="247861"/>
                      <a:pt x="117246" y="249807"/>
                    </a:cubicBezTo>
                    <a:cubicBezTo>
                      <a:pt x="116597" y="249158"/>
                      <a:pt x="115948" y="248509"/>
                      <a:pt x="115948" y="247861"/>
                    </a:cubicBezTo>
                    <a:cubicBezTo>
                      <a:pt x="115948" y="247861"/>
                      <a:pt x="114003" y="250455"/>
                      <a:pt x="112706" y="253698"/>
                    </a:cubicBezTo>
                    <a:cubicBezTo>
                      <a:pt x="112706" y="253698"/>
                      <a:pt x="112057" y="254346"/>
                      <a:pt x="112057" y="254346"/>
                    </a:cubicBezTo>
                    <a:cubicBezTo>
                      <a:pt x="112057" y="254346"/>
                      <a:pt x="112057" y="254346"/>
                      <a:pt x="112057" y="254346"/>
                    </a:cubicBezTo>
                    <a:cubicBezTo>
                      <a:pt x="110111" y="255643"/>
                      <a:pt x="106869" y="260183"/>
                      <a:pt x="104275" y="264723"/>
                    </a:cubicBezTo>
                    <a:cubicBezTo>
                      <a:pt x="99735" y="267317"/>
                      <a:pt x="95195" y="269911"/>
                      <a:pt x="93898" y="271208"/>
                    </a:cubicBezTo>
                    <a:cubicBezTo>
                      <a:pt x="93898" y="271208"/>
                      <a:pt x="93898" y="271857"/>
                      <a:pt x="93249" y="272505"/>
                    </a:cubicBezTo>
                    <a:cubicBezTo>
                      <a:pt x="91304" y="273154"/>
                      <a:pt x="90007" y="273803"/>
                      <a:pt x="88710" y="277694"/>
                    </a:cubicBezTo>
                    <a:cubicBezTo>
                      <a:pt x="87412" y="282882"/>
                      <a:pt x="86764" y="308175"/>
                      <a:pt x="78334" y="321146"/>
                    </a:cubicBezTo>
                    <a:cubicBezTo>
                      <a:pt x="73793" y="328280"/>
                      <a:pt x="70551" y="342548"/>
                      <a:pt x="81576" y="347088"/>
                    </a:cubicBezTo>
                    <a:cubicBezTo>
                      <a:pt x="85467" y="349033"/>
                      <a:pt x="90655" y="348385"/>
                      <a:pt x="95195" y="347088"/>
                    </a:cubicBezTo>
                    <a:cubicBezTo>
                      <a:pt x="93898" y="372381"/>
                      <a:pt x="91304" y="406105"/>
                      <a:pt x="91304" y="406105"/>
                    </a:cubicBezTo>
                    <a:lnTo>
                      <a:pt x="100383" y="406753"/>
                    </a:lnTo>
                    <a:cubicBezTo>
                      <a:pt x="102978" y="427507"/>
                      <a:pt x="106220" y="449557"/>
                      <a:pt x="109463" y="462528"/>
                    </a:cubicBezTo>
                    <a:cubicBezTo>
                      <a:pt x="123731" y="515708"/>
                      <a:pt x="121137" y="547487"/>
                      <a:pt x="121137" y="547487"/>
                    </a:cubicBezTo>
                    <a:lnTo>
                      <a:pt x="121137" y="547487"/>
                    </a:lnTo>
                    <a:cubicBezTo>
                      <a:pt x="119191" y="548784"/>
                      <a:pt x="117246" y="550081"/>
                      <a:pt x="115300" y="551378"/>
                    </a:cubicBezTo>
                    <a:cubicBezTo>
                      <a:pt x="110761" y="553323"/>
                      <a:pt x="104923" y="555918"/>
                      <a:pt x="104923" y="557863"/>
                    </a:cubicBezTo>
                    <a:cubicBezTo>
                      <a:pt x="104923" y="566943"/>
                      <a:pt x="123082" y="562403"/>
                      <a:pt x="123082" y="562403"/>
                    </a:cubicBezTo>
                    <a:cubicBezTo>
                      <a:pt x="123082" y="562403"/>
                      <a:pt x="128919" y="559809"/>
                      <a:pt x="140593" y="559160"/>
                    </a:cubicBezTo>
                    <a:cubicBezTo>
                      <a:pt x="143836" y="559160"/>
                      <a:pt x="144484" y="555269"/>
                      <a:pt x="143836" y="551378"/>
                    </a:cubicBezTo>
                    <a:lnTo>
                      <a:pt x="148375" y="552026"/>
                    </a:lnTo>
                    <a:cubicBezTo>
                      <a:pt x="148375" y="552026"/>
                      <a:pt x="142538" y="501440"/>
                      <a:pt x="140593" y="480038"/>
                    </a:cubicBezTo>
                    <a:cubicBezTo>
                      <a:pt x="145133" y="505331"/>
                      <a:pt x="153564" y="552026"/>
                      <a:pt x="153564" y="552026"/>
                    </a:cubicBezTo>
                    <a:lnTo>
                      <a:pt x="156807" y="552675"/>
                    </a:lnTo>
                    <a:cubicBezTo>
                      <a:pt x="155509" y="554621"/>
                      <a:pt x="153564" y="556566"/>
                      <a:pt x="150970" y="557863"/>
                    </a:cubicBezTo>
                    <a:cubicBezTo>
                      <a:pt x="146430" y="559809"/>
                      <a:pt x="143836" y="562403"/>
                      <a:pt x="143836" y="564997"/>
                    </a:cubicBezTo>
                    <a:cubicBezTo>
                      <a:pt x="143836" y="574077"/>
                      <a:pt x="162644" y="568240"/>
                      <a:pt x="162644" y="568240"/>
                    </a:cubicBezTo>
                    <a:cubicBezTo>
                      <a:pt x="162644" y="568240"/>
                      <a:pt x="166535" y="565646"/>
                      <a:pt x="174317" y="564997"/>
                    </a:cubicBezTo>
                    <a:cubicBezTo>
                      <a:pt x="179506" y="564349"/>
                      <a:pt x="180802" y="561106"/>
                      <a:pt x="180154" y="556566"/>
                    </a:cubicBezTo>
                    <a:lnTo>
                      <a:pt x="183397" y="557863"/>
                    </a:lnTo>
                    <a:cubicBezTo>
                      <a:pt x="183397" y="557863"/>
                      <a:pt x="180154" y="487821"/>
                      <a:pt x="171074" y="453448"/>
                    </a:cubicBezTo>
                    <a:cubicBezTo>
                      <a:pt x="169129" y="445017"/>
                      <a:pt x="167183" y="418427"/>
                      <a:pt x="165886" y="404159"/>
                    </a:cubicBezTo>
                    <a:cubicBezTo>
                      <a:pt x="169129" y="403511"/>
                      <a:pt x="171723" y="402862"/>
                      <a:pt x="172372" y="402214"/>
                    </a:cubicBezTo>
                    <a:cubicBezTo>
                      <a:pt x="171074" y="393134"/>
                      <a:pt x="167832" y="369138"/>
                      <a:pt x="165886" y="347736"/>
                    </a:cubicBezTo>
                    <a:cubicBezTo>
                      <a:pt x="173669" y="346439"/>
                      <a:pt x="178208" y="344493"/>
                      <a:pt x="179506" y="341899"/>
                    </a:cubicBezTo>
                    <a:close/>
                    <a:moveTo>
                      <a:pt x="167832" y="317255"/>
                    </a:moveTo>
                    <a:cubicBezTo>
                      <a:pt x="167832" y="317903"/>
                      <a:pt x="166535" y="318552"/>
                      <a:pt x="165886" y="319200"/>
                    </a:cubicBezTo>
                    <a:cubicBezTo>
                      <a:pt x="165886" y="317255"/>
                      <a:pt x="165886" y="315309"/>
                      <a:pt x="166535" y="314661"/>
                    </a:cubicBezTo>
                    <a:cubicBezTo>
                      <a:pt x="167183" y="312715"/>
                      <a:pt x="167183" y="309472"/>
                      <a:pt x="167832" y="306230"/>
                    </a:cubicBezTo>
                    <a:cubicBezTo>
                      <a:pt x="167832" y="308824"/>
                      <a:pt x="168480" y="315958"/>
                      <a:pt x="167832" y="317255"/>
                    </a:cubicBezTo>
                    <a:close/>
                    <a:moveTo>
                      <a:pt x="90007" y="347088"/>
                    </a:moveTo>
                    <a:cubicBezTo>
                      <a:pt x="89358" y="346439"/>
                      <a:pt x="93249" y="345790"/>
                      <a:pt x="92601" y="344493"/>
                    </a:cubicBezTo>
                    <a:cubicBezTo>
                      <a:pt x="86116" y="334117"/>
                      <a:pt x="69254" y="314661"/>
                      <a:pt x="62768" y="312066"/>
                    </a:cubicBezTo>
                    <a:cubicBezTo>
                      <a:pt x="62768" y="312066"/>
                      <a:pt x="62120" y="311418"/>
                      <a:pt x="62120" y="311418"/>
                    </a:cubicBezTo>
                    <a:cubicBezTo>
                      <a:pt x="60822" y="309472"/>
                      <a:pt x="60174" y="307527"/>
                      <a:pt x="58877" y="306230"/>
                    </a:cubicBezTo>
                    <a:lnTo>
                      <a:pt x="60822" y="304932"/>
                    </a:lnTo>
                    <a:lnTo>
                      <a:pt x="52392" y="293907"/>
                    </a:lnTo>
                    <a:lnTo>
                      <a:pt x="52392" y="293907"/>
                    </a:lnTo>
                    <a:cubicBezTo>
                      <a:pt x="52392" y="291962"/>
                      <a:pt x="51743" y="288719"/>
                      <a:pt x="51743" y="288719"/>
                    </a:cubicBezTo>
                    <a:cubicBezTo>
                      <a:pt x="51743" y="289367"/>
                      <a:pt x="51094" y="290016"/>
                      <a:pt x="50446" y="290665"/>
                    </a:cubicBezTo>
                    <a:cubicBezTo>
                      <a:pt x="49798" y="288719"/>
                      <a:pt x="49798" y="286773"/>
                      <a:pt x="49149" y="284828"/>
                    </a:cubicBezTo>
                    <a:cubicBezTo>
                      <a:pt x="49149" y="284179"/>
                      <a:pt x="49798" y="283531"/>
                      <a:pt x="51743" y="280936"/>
                    </a:cubicBezTo>
                    <a:cubicBezTo>
                      <a:pt x="54337" y="277045"/>
                      <a:pt x="58228" y="261480"/>
                      <a:pt x="56283" y="253049"/>
                    </a:cubicBezTo>
                    <a:cubicBezTo>
                      <a:pt x="55635" y="251752"/>
                      <a:pt x="54985" y="250455"/>
                      <a:pt x="54337" y="249158"/>
                    </a:cubicBezTo>
                    <a:cubicBezTo>
                      <a:pt x="58228" y="245915"/>
                      <a:pt x="60174" y="238781"/>
                      <a:pt x="54985" y="232944"/>
                    </a:cubicBezTo>
                    <a:cubicBezTo>
                      <a:pt x="48500" y="225162"/>
                      <a:pt x="38124" y="232296"/>
                      <a:pt x="36827" y="240727"/>
                    </a:cubicBezTo>
                    <a:cubicBezTo>
                      <a:pt x="35529" y="240727"/>
                      <a:pt x="34232" y="240078"/>
                      <a:pt x="33584" y="240078"/>
                    </a:cubicBezTo>
                    <a:cubicBezTo>
                      <a:pt x="28395" y="240078"/>
                      <a:pt x="18019" y="248509"/>
                      <a:pt x="14776" y="249158"/>
                    </a:cubicBezTo>
                    <a:cubicBezTo>
                      <a:pt x="12182" y="249807"/>
                      <a:pt x="14128" y="254346"/>
                      <a:pt x="14776" y="256940"/>
                    </a:cubicBezTo>
                    <a:cubicBezTo>
                      <a:pt x="14776" y="256940"/>
                      <a:pt x="15425" y="257589"/>
                      <a:pt x="16073" y="257589"/>
                    </a:cubicBezTo>
                    <a:cubicBezTo>
                      <a:pt x="15425" y="260832"/>
                      <a:pt x="14776" y="264074"/>
                      <a:pt x="15425" y="267966"/>
                    </a:cubicBezTo>
                    <a:lnTo>
                      <a:pt x="12830" y="267317"/>
                    </a:lnTo>
                    <a:cubicBezTo>
                      <a:pt x="12830" y="267317"/>
                      <a:pt x="12182" y="267317"/>
                      <a:pt x="12182" y="267317"/>
                    </a:cubicBezTo>
                    <a:cubicBezTo>
                      <a:pt x="12182" y="267317"/>
                      <a:pt x="12182" y="267966"/>
                      <a:pt x="12182" y="267966"/>
                    </a:cubicBezTo>
                    <a:cubicBezTo>
                      <a:pt x="12182" y="267966"/>
                      <a:pt x="12182" y="270560"/>
                      <a:pt x="12830" y="273803"/>
                    </a:cubicBezTo>
                    <a:cubicBezTo>
                      <a:pt x="13479" y="276397"/>
                      <a:pt x="13479" y="279639"/>
                      <a:pt x="15425" y="280288"/>
                    </a:cubicBezTo>
                    <a:cubicBezTo>
                      <a:pt x="15425" y="280288"/>
                      <a:pt x="15425" y="280288"/>
                      <a:pt x="16073" y="280288"/>
                    </a:cubicBezTo>
                    <a:cubicBezTo>
                      <a:pt x="16073" y="280288"/>
                      <a:pt x="16073" y="280288"/>
                      <a:pt x="16722" y="279639"/>
                    </a:cubicBezTo>
                    <a:cubicBezTo>
                      <a:pt x="16722" y="280936"/>
                      <a:pt x="16073" y="281585"/>
                      <a:pt x="16073" y="283531"/>
                    </a:cubicBezTo>
                    <a:cubicBezTo>
                      <a:pt x="16073" y="284828"/>
                      <a:pt x="18019" y="284828"/>
                      <a:pt x="19316" y="284828"/>
                    </a:cubicBezTo>
                    <a:cubicBezTo>
                      <a:pt x="22558" y="291313"/>
                      <a:pt x="23208" y="295853"/>
                      <a:pt x="32286" y="295204"/>
                    </a:cubicBezTo>
                    <a:cubicBezTo>
                      <a:pt x="32286" y="296501"/>
                      <a:pt x="32286" y="297150"/>
                      <a:pt x="32286" y="297798"/>
                    </a:cubicBezTo>
                    <a:cubicBezTo>
                      <a:pt x="30990" y="297798"/>
                      <a:pt x="29693" y="297150"/>
                      <a:pt x="29693" y="296501"/>
                    </a:cubicBezTo>
                    <a:cubicBezTo>
                      <a:pt x="21262" y="304932"/>
                      <a:pt x="23208" y="307527"/>
                      <a:pt x="26450" y="308824"/>
                    </a:cubicBezTo>
                    <a:cubicBezTo>
                      <a:pt x="23856" y="312715"/>
                      <a:pt x="21910" y="317255"/>
                      <a:pt x="19316" y="323092"/>
                    </a:cubicBezTo>
                    <a:cubicBezTo>
                      <a:pt x="10237" y="335414"/>
                      <a:pt x="-2734" y="345790"/>
                      <a:pt x="509" y="359410"/>
                    </a:cubicBezTo>
                    <a:cubicBezTo>
                      <a:pt x="1157" y="363950"/>
                      <a:pt x="3751" y="365895"/>
                      <a:pt x="6994" y="367192"/>
                    </a:cubicBezTo>
                    <a:cubicBezTo>
                      <a:pt x="5697" y="373678"/>
                      <a:pt x="4400" y="380812"/>
                      <a:pt x="3751" y="386648"/>
                    </a:cubicBezTo>
                    <a:cubicBezTo>
                      <a:pt x="-141" y="412590"/>
                      <a:pt x="-789" y="437883"/>
                      <a:pt x="1157" y="440477"/>
                    </a:cubicBezTo>
                    <a:cubicBezTo>
                      <a:pt x="3751" y="443071"/>
                      <a:pt x="6345" y="445017"/>
                      <a:pt x="9588" y="446314"/>
                    </a:cubicBezTo>
                    <a:cubicBezTo>
                      <a:pt x="10885" y="446963"/>
                      <a:pt x="12182" y="448260"/>
                      <a:pt x="14128" y="448908"/>
                    </a:cubicBezTo>
                    <a:cubicBezTo>
                      <a:pt x="16073" y="464473"/>
                      <a:pt x="18667" y="478741"/>
                      <a:pt x="20613" y="481984"/>
                    </a:cubicBezTo>
                    <a:cubicBezTo>
                      <a:pt x="25153" y="488469"/>
                      <a:pt x="30341" y="531922"/>
                      <a:pt x="29044" y="541650"/>
                    </a:cubicBezTo>
                    <a:cubicBezTo>
                      <a:pt x="29693" y="541650"/>
                      <a:pt x="29693" y="541650"/>
                      <a:pt x="30341" y="542298"/>
                    </a:cubicBezTo>
                    <a:cubicBezTo>
                      <a:pt x="27747" y="544892"/>
                      <a:pt x="23856" y="547487"/>
                      <a:pt x="19316" y="548784"/>
                    </a:cubicBezTo>
                    <a:cubicBezTo>
                      <a:pt x="13479" y="550729"/>
                      <a:pt x="12182" y="552675"/>
                      <a:pt x="12182" y="554621"/>
                    </a:cubicBezTo>
                    <a:cubicBezTo>
                      <a:pt x="11534" y="557215"/>
                      <a:pt x="13479" y="559160"/>
                      <a:pt x="15425" y="559809"/>
                    </a:cubicBezTo>
                    <a:cubicBezTo>
                      <a:pt x="17371" y="560457"/>
                      <a:pt x="19965" y="560457"/>
                      <a:pt x="22558" y="560457"/>
                    </a:cubicBezTo>
                    <a:cubicBezTo>
                      <a:pt x="22558" y="562403"/>
                      <a:pt x="23856" y="564349"/>
                      <a:pt x="25801" y="564997"/>
                    </a:cubicBezTo>
                    <a:cubicBezTo>
                      <a:pt x="32286" y="566943"/>
                      <a:pt x="41366" y="565646"/>
                      <a:pt x="49149" y="565646"/>
                    </a:cubicBezTo>
                    <a:cubicBezTo>
                      <a:pt x="56931" y="565646"/>
                      <a:pt x="60822" y="564997"/>
                      <a:pt x="62120" y="561754"/>
                    </a:cubicBezTo>
                    <a:cubicBezTo>
                      <a:pt x="62768" y="560457"/>
                      <a:pt x="62768" y="558512"/>
                      <a:pt x="62768" y="557215"/>
                    </a:cubicBezTo>
                    <a:cubicBezTo>
                      <a:pt x="62768" y="555269"/>
                      <a:pt x="62120" y="551378"/>
                      <a:pt x="61471" y="548784"/>
                    </a:cubicBezTo>
                    <a:cubicBezTo>
                      <a:pt x="64065" y="548784"/>
                      <a:pt x="65363" y="548135"/>
                      <a:pt x="65363" y="548135"/>
                    </a:cubicBezTo>
                    <a:cubicBezTo>
                      <a:pt x="65363" y="548135"/>
                      <a:pt x="65363" y="544244"/>
                      <a:pt x="65363" y="538407"/>
                    </a:cubicBezTo>
                    <a:cubicBezTo>
                      <a:pt x="65363" y="526733"/>
                      <a:pt x="64714" y="508574"/>
                      <a:pt x="62768" y="501440"/>
                    </a:cubicBezTo>
                    <a:cubicBezTo>
                      <a:pt x="59526" y="491064"/>
                      <a:pt x="54985" y="483930"/>
                      <a:pt x="54985" y="478741"/>
                    </a:cubicBezTo>
                    <a:cubicBezTo>
                      <a:pt x="54985" y="476147"/>
                      <a:pt x="54337" y="463825"/>
                      <a:pt x="54337" y="452800"/>
                    </a:cubicBezTo>
                    <a:cubicBezTo>
                      <a:pt x="59526" y="452151"/>
                      <a:pt x="63417" y="451503"/>
                      <a:pt x="65363" y="450205"/>
                    </a:cubicBezTo>
                    <a:cubicBezTo>
                      <a:pt x="64065" y="435289"/>
                      <a:pt x="58877" y="419076"/>
                      <a:pt x="57580" y="402862"/>
                    </a:cubicBezTo>
                    <a:cubicBezTo>
                      <a:pt x="66011" y="408699"/>
                      <a:pt x="76388" y="406753"/>
                      <a:pt x="86764" y="404159"/>
                    </a:cubicBezTo>
                    <a:cubicBezTo>
                      <a:pt x="95844" y="401565"/>
                      <a:pt x="96492" y="357464"/>
                      <a:pt x="90007" y="347088"/>
                    </a:cubicBezTo>
                    <a:close/>
                    <a:moveTo>
                      <a:pt x="14776" y="278342"/>
                    </a:moveTo>
                    <a:cubicBezTo>
                      <a:pt x="14776" y="278342"/>
                      <a:pt x="14128" y="278342"/>
                      <a:pt x="14776" y="278342"/>
                    </a:cubicBezTo>
                    <a:cubicBezTo>
                      <a:pt x="14128" y="278342"/>
                      <a:pt x="13479" y="276397"/>
                      <a:pt x="12830" y="273154"/>
                    </a:cubicBezTo>
                    <a:cubicBezTo>
                      <a:pt x="12830" y="271208"/>
                      <a:pt x="12182" y="269911"/>
                      <a:pt x="12182" y="268614"/>
                    </a:cubicBezTo>
                    <a:lnTo>
                      <a:pt x="14128" y="269263"/>
                    </a:lnTo>
                    <a:cubicBezTo>
                      <a:pt x="14128" y="269263"/>
                      <a:pt x="14128" y="269911"/>
                      <a:pt x="14128" y="269911"/>
                    </a:cubicBezTo>
                    <a:cubicBezTo>
                      <a:pt x="14128" y="272505"/>
                      <a:pt x="14776" y="274451"/>
                      <a:pt x="15425" y="277045"/>
                    </a:cubicBezTo>
                    <a:cubicBezTo>
                      <a:pt x="15425" y="277694"/>
                      <a:pt x="14776" y="278342"/>
                      <a:pt x="14776" y="278342"/>
                    </a:cubicBezTo>
                    <a:close/>
                    <a:moveTo>
                      <a:pt x="255385" y="428804"/>
                    </a:moveTo>
                    <a:cubicBezTo>
                      <a:pt x="255385" y="428804"/>
                      <a:pt x="254088" y="411942"/>
                      <a:pt x="255385" y="408699"/>
                    </a:cubicBezTo>
                    <a:cubicBezTo>
                      <a:pt x="257979" y="404159"/>
                      <a:pt x="248251" y="397025"/>
                      <a:pt x="244360" y="396377"/>
                    </a:cubicBezTo>
                    <a:cubicBezTo>
                      <a:pt x="244360" y="396377"/>
                      <a:pt x="243711" y="396377"/>
                      <a:pt x="243711" y="396377"/>
                    </a:cubicBezTo>
                    <a:cubicBezTo>
                      <a:pt x="243711" y="396377"/>
                      <a:pt x="243711" y="396377"/>
                      <a:pt x="243062" y="396377"/>
                    </a:cubicBezTo>
                    <a:cubicBezTo>
                      <a:pt x="243062" y="396377"/>
                      <a:pt x="242414" y="396377"/>
                      <a:pt x="242414" y="396377"/>
                    </a:cubicBezTo>
                    <a:cubicBezTo>
                      <a:pt x="242414" y="396377"/>
                      <a:pt x="242414" y="396377"/>
                      <a:pt x="242414" y="396377"/>
                    </a:cubicBezTo>
                    <a:cubicBezTo>
                      <a:pt x="241765" y="395080"/>
                      <a:pt x="241765" y="393134"/>
                      <a:pt x="241117" y="391837"/>
                    </a:cubicBezTo>
                    <a:cubicBezTo>
                      <a:pt x="240469" y="390540"/>
                      <a:pt x="239819" y="389891"/>
                      <a:pt x="239171" y="388594"/>
                    </a:cubicBezTo>
                    <a:cubicBezTo>
                      <a:pt x="239171" y="387297"/>
                      <a:pt x="239171" y="386000"/>
                      <a:pt x="239171" y="384703"/>
                    </a:cubicBezTo>
                    <a:cubicBezTo>
                      <a:pt x="241117" y="384054"/>
                      <a:pt x="241765" y="383406"/>
                      <a:pt x="241765" y="382757"/>
                    </a:cubicBezTo>
                    <a:cubicBezTo>
                      <a:pt x="241765" y="382109"/>
                      <a:pt x="241117" y="379515"/>
                      <a:pt x="239819" y="376272"/>
                    </a:cubicBezTo>
                    <a:cubicBezTo>
                      <a:pt x="239819" y="376272"/>
                      <a:pt x="239819" y="376272"/>
                      <a:pt x="239819" y="375623"/>
                    </a:cubicBezTo>
                    <a:cubicBezTo>
                      <a:pt x="240469" y="376272"/>
                      <a:pt x="241765" y="376272"/>
                      <a:pt x="242414" y="376920"/>
                    </a:cubicBezTo>
                    <a:cubicBezTo>
                      <a:pt x="246305" y="376920"/>
                      <a:pt x="254088" y="333468"/>
                      <a:pt x="254736" y="330226"/>
                    </a:cubicBezTo>
                    <a:cubicBezTo>
                      <a:pt x="257330" y="322443"/>
                      <a:pt x="250197" y="282882"/>
                      <a:pt x="248899" y="278342"/>
                    </a:cubicBezTo>
                    <a:cubicBezTo>
                      <a:pt x="248251" y="276397"/>
                      <a:pt x="246305" y="274451"/>
                      <a:pt x="244360" y="273803"/>
                    </a:cubicBezTo>
                    <a:cubicBezTo>
                      <a:pt x="244360" y="273803"/>
                      <a:pt x="244360" y="273803"/>
                      <a:pt x="244360" y="273803"/>
                    </a:cubicBezTo>
                    <a:lnTo>
                      <a:pt x="233334" y="267966"/>
                    </a:lnTo>
                    <a:lnTo>
                      <a:pt x="233983" y="267966"/>
                    </a:lnTo>
                    <a:lnTo>
                      <a:pt x="225552" y="251752"/>
                    </a:lnTo>
                    <a:lnTo>
                      <a:pt x="224255" y="253049"/>
                    </a:lnTo>
                    <a:cubicBezTo>
                      <a:pt x="226849" y="249807"/>
                      <a:pt x="240469" y="230999"/>
                      <a:pt x="226849" y="214137"/>
                    </a:cubicBezTo>
                    <a:cubicBezTo>
                      <a:pt x="216472" y="201814"/>
                      <a:pt x="206096" y="204409"/>
                      <a:pt x="202205" y="207651"/>
                    </a:cubicBezTo>
                    <a:cubicBezTo>
                      <a:pt x="193773" y="204409"/>
                      <a:pt x="185991" y="214137"/>
                      <a:pt x="184045" y="222568"/>
                    </a:cubicBezTo>
                    <a:cubicBezTo>
                      <a:pt x="182100" y="230999"/>
                      <a:pt x="185991" y="236836"/>
                      <a:pt x="188585" y="234890"/>
                    </a:cubicBezTo>
                    <a:cubicBezTo>
                      <a:pt x="188585" y="235539"/>
                      <a:pt x="189234" y="236836"/>
                      <a:pt x="189234" y="237484"/>
                    </a:cubicBezTo>
                    <a:cubicBezTo>
                      <a:pt x="188585" y="237484"/>
                      <a:pt x="188585" y="237484"/>
                      <a:pt x="187936" y="237484"/>
                    </a:cubicBezTo>
                    <a:cubicBezTo>
                      <a:pt x="187936" y="237484"/>
                      <a:pt x="187936" y="240727"/>
                      <a:pt x="189234" y="242673"/>
                    </a:cubicBezTo>
                    <a:cubicBezTo>
                      <a:pt x="189882" y="243970"/>
                      <a:pt x="190531" y="243970"/>
                      <a:pt x="191179" y="243970"/>
                    </a:cubicBezTo>
                    <a:cubicBezTo>
                      <a:pt x="193773" y="251104"/>
                      <a:pt x="197664" y="258237"/>
                      <a:pt x="203501" y="260183"/>
                    </a:cubicBezTo>
                    <a:lnTo>
                      <a:pt x="197664" y="266669"/>
                    </a:lnTo>
                    <a:lnTo>
                      <a:pt x="198962" y="271857"/>
                    </a:lnTo>
                    <a:cubicBezTo>
                      <a:pt x="195071" y="273803"/>
                      <a:pt x="189882" y="275748"/>
                      <a:pt x="189234" y="277045"/>
                    </a:cubicBezTo>
                    <a:cubicBezTo>
                      <a:pt x="186639" y="284179"/>
                      <a:pt x="191828" y="282882"/>
                      <a:pt x="182748" y="296501"/>
                    </a:cubicBezTo>
                    <a:cubicBezTo>
                      <a:pt x="180802" y="299744"/>
                      <a:pt x="184045" y="312066"/>
                      <a:pt x="183397" y="315958"/>
                    </a:cubicBezTo>
                    <a:cubicBezTo>
                      <a:pt x="180154" y="338657"/>
                      <a:pt x="176911" y="369138"/>
                      <a:pt x="178857" y="384703"/>
                    </a:cubicBezTo>
                    <a:cubicBezTo>
                      <a:pt x="178857" y="385351"/>
                      <a:pt x="180154" y="385351"/>
                      <a:pt x="181451" y="385351"/>
                    </a:cubicBezTo>
                    <a:cubicBezTo>
                      <a:pt x="184045" y="403511"/>
                      <a:pt x="187936" y="438532"/>
                      <a:pt x="189882" y="446963"/>
                    </a:cubicBezTo>
                    <a:cubicBezTo>
                      <a:pt x="193125" y="462528"/>
                      <a:pt x="199610" y="485875"/>
                      <a:pt x="202205" y="507926"/>
                    </a:cubicBezTo>
                    <a:cubicBezTo>
                      <a:pt x="202205" y="507926"/>
                      <a:pt x="204150" y="507926"/>
                      <a:pt x="208042" y="507926"/>
                    </a:cubicBezTo>
                    <a:cubicBezTo>
                      <a:pt x="209338" y="520248"/>
                      <a:pt x="209987" y="531922"/>
                      <a:pt x="209987" y="533219"/>
                    </a:cubicBezTo>
                    <a:cubicBezTo>
                      <a:pt x="209987" y="537758"/>
                      <a:pt x="203501" y="545541"/>
                      <a:pt x="196368" y="550729"/>
                    </a:cubicBezTo>
                    <a:cubicBezTo>
                      <a:pt x="195719" y="550729"/>
                      <a:pt x="195719" y="550729"/>
                      <a:pt x="195719" y="550729"/>
                    </a:cubicBezTo>
                    <a:cubicBezTo>
                      <a:pt x="195719" y="550729"/>
                      <a:pt x="186639" y="552026"/>
                      <a:pt x="185991" y="554621"/>
                    </a:cubicBezTo>
                    <a:cubicBezTo>
                      <a:pt x="185343" y="557215"/>
                      <a:pt x="185991" y="558512"/>
                      <a:pt x="187288" y="559160"/>
                    </a:cubicBezTo>
                    <a:cubicBezTo>
                      <a:pt x="188585" y="559809"/>
                      <a:pt x="201556" y="560457"/>
                      <a:pt x="206096" y="559160"/>
                    </a:cubicBezTo>
                    <a:cubicBezTo>
                      <a:pt x="209338" y="558512"/>
                      <a:pt x="211933" y="557863"/>
                      <a:pt x="215175" y="557863"/>
                    </a:cubicBezTo>
                    <a:cubicBezTo>
                      <a:pt x="213229" y="560457"/>
                      <a:pt x="214527" y="563051"/>
                      <a:pt x="215175" y="564349"/>
                    </a:cubicBezTo>
                    <a:cubicBezTo>
                      <a:pt x="217121" y="566943"/>
                      <a:pt x="230740" y="567591"/>
                      <a:pt x="235280" y="563051"/>
                    </a:cubicBezTo>
                    <a:cubicBezTo>
                      <a:pt x="239819" y="557863"/>
                      <a:pt x="247602" y="554621"/>
                      <a:pt x="247602" y="554621"/>
                    </a:cubicBezTo>
                    <a:cubicBezTo>
                      <a:pt x="247602" y="554621"/>
                      <a:pt x="248899" y="551378"/>
                      <a:pt x="248251" y="545541"/>
                    </a:cubicBezTo>
                    <a:cubicBezTo>
                      <a:pt x="247602" y="539704"/>
                      <a:pt x="246305" y="537110"/>
                      <a:pt x="246305" y="537110"/>
                    </a:cubicBezTo>
                    <a:cubicBezTo>
                      <a:pt x="246305" y="537110"/>
                      <a:pt x="246305" y="537110"/>
                      <a:pt x="246305" y="537758"/>
                    </a:cubicBezTo>
                    <a:cubicBezTo>
                      <a:pt x="245656" y="535164"/>
                      <a:pt x="245008" y="533219"/>
                      <a:pt x="245008" y="531922"/>
                    </a:cubicBezTo>
                    <a:cubicBezTo>
                      <a:pt x="243711" y="520896"/>
                      <a:pt x="244360" y="514411"/>
                      <a:pt x="242414" y="507926"/>
                    </a:cubicBezTo>
                    <a:cubicBezTo>
                      <a:pt x="245656" y="507277"/>
                      <a:pt x="248899" y="506628"/>
                      <a:pt x="251493" y="505980"/>
                    </a:cubicBezTo>
                    <a:cubicBezTo>
                      <a:pt x="252142" y="472904"/>
                      <a:pt x="242414" y="441774"/>
                      <a:pt x="241765" y="438532"/>
                    </a:cubicBezTo>
                    <a:cubicBezTo>
                      <a:pt x="241765" y="436586"/>
                      <a:pt x="241117" y="434641"/>
                      <a:pt x="241117" y="432695"/>
                    </a:cubicBezTo>
                    <a:cubicBezTo>
                      <a:pt x="241117" y="432695"/>
                      <a:pt x="241117" y="432695"/>
                      <a:pt x="241117" y="432695"/>
                    </a:cubicBezTo>
                    <a:cubicBezTo>
                      <a:pt x="241765" y="432695"/>
                      <a:pt x="241765" y="432695"/>
                      <a:pt x="242414" y="432695"/>
                    </a:cubicBezTo>
                    <a:cubicBezTo>
                      <a:pt x="243062" y="432695"/>
                      <a:pt x="243711" y="432695"/>
                      <a:pt x="243711" y="432695"/>
                    </a:cubicBezTo>
                    <a:cubicBezTo>
                      <a:pt x="244360" y="432695"/>
                      <a:pt x="245008" y="432695"/>
                      <a:pt x="245008" y="432695"/>
                    </a:cubicBezTo>
                    <a:cubicBezTo>
                      <a:pt x="245008" y="432695"/>
                      <a:pt x="245656" y="432695"/>
                      <a:pt x="245656" y="432695"/>
                    </a:cubicBezTo>
                    <a:cubicBezTo>
                      <a:pt x="246305" y="432695"/>
                      <a:pt x="246954" y="432695"/>
                      <a:pt x="247602" y="432695"/>
                    </a:cubicBezTo>
                    <a:cubicBezTo>
                      <a:pt x="247602" y="432695"/>
                      <a:pt x="248251" y="432695"/>
                      <a:pt x="248251" y="432695"/>
                    </a:cubicBezTo>
                    <a:cubicBezTo>
                      <a:pt x="248899" y="432695"/>
                      <a:pt x="248899" y="432695"/>
                      <a:pt x="249548" y="432695"/>
                    </a:cubicBezTo>
                    <a:cubicBezTo>
                      <a:pt x="249548" y="432695"/>
                      <a:pt x="250197" y="432695"/>
                      <a:pt x="250197" y="432695"/>
                    </a:cubicBezTo>
                    <a:cubicBezTo>
                      <a:pt x="250845" y="432695"/>
                      <a:pt x="250845" y="432695"/>
                      <a:pt x="251493" y="432695"/>
                    </a:cubicBezTo>
                    <a:cubicBezTo>
                      <a:pt x="251493" y="432695"/>
                      <a:pt x="251493" y="432695"/>
                      <a:pt x="252142" y="432695"/>
                    </a:cubicBezTo>
                    <a:cubicBezTo>
                      <a:pt x="252790" y="432695"/>
                      <a:pt x="252790" y="432695"/>
                      <a:pt x="253439" y="432695"/>
                    </a:cubicBezTo>
                    <a:cubicBezTo>
                      <a:pt x="258627" y="433343"/>
                      <a:pt x="256682" y="431398"/>
                      <a:pt x="255385" y="428804"/>
                    </a:cubicBezTo>
                    <a:close/>
                    <a:moveTo>
                      <a:pt x="239171" y="395728"/>
                    </a:moveTo>
                    <a:cubicBezTo>
                      <a:pt x="239171" y="395728"/>
                      <a:pt x="238523" y="395728"/>
                      <a:pt x="239171" y="395728"/>
                    </a:cubicBezTo>
                    <a:cubicBezTo>
                      <a:pt x="239171" y="395080"/>
                      <a:pt x="239171" y="393782"/>
                      <a:pt x="239171" y="393134"/>
                    </a:cubicBezTo>
                    <a:cubicBezTo>
                      <a:pt x="239171" y="393782"/>
                      <a:pt x="239819" y="395080"/>
                      <a:pt x="239819" y="395728"/>
                    </a:cubicBezTo>
                    <a:cubicBezTo>
                      <a:pt x="239171" y="395728"/>
                      <a:pt x="239171" y="395728"/>
                      <a:pt x="239171" y="395728"/>
                    </a:cubicBezTo>
                    <a:cubicBezTo>
                      <a:pt x="239171" y="395728"/>
                      <a:pt x="239171" y="395728"/>
                      <a:pt x="239171" y="395728"/>
                    </a:cubicBezTo>
                    <a:close/>
                    <a:moveTo>
                      <a:pt x="228795" y="534516"/>
                    </a:moveTo>
                    <a:cubicBezTo>
                      <a:pt x="228146" y="539055"/>
                      <a:pt x="227498" y="542947"/>
                      <a:pt x="225552" y="546838"/>
                    </a:cubicBezTo>
                    <a:cubicBezTo>
                      <a:pt x="225552" y="541650"/>
                      <a:pt x="223606" y="539704"/>
                      <a:pt x="223606" y="539704"/>
                    </a:cubicBezTo>
                    <a:cubicBezTo>
                      <a:pt x="223606" y="539704"/>
                      <a:pt x="222958" y="539704"/>
                      <a:pt x="222958" y="539704"/>
                    </a:cubicBezTo>
                    <a:cubicBezTo>
                      <a:pt x="222309" y="537110"/>
                      <a:pt x="221661" y="533867"/>
                      <a:pt x="221661" y="528679"/>
                    </a:cubicBezTo>
                    <a:cubicBezTo>
                      <a:pt x="221661" y="524788"/>
                      <a:pt x="222958" y="518302"/>
                      <a:pt x="224255" y="510520"/>
                    </a:cubicBezTo>
                    <a:cubicBezTo>
                      <a:pt x="227498" y="521545"/>
                      <a:pt x="229443" y="531273"/>
                      <a:pt x="228795" y="534516"/>
                    </a:cubicBezTo>
                    <a:close/>
                    <a:moveTo>
                      <a:pt x="230740" y="352276"/>
                    </a:moveTo>
                    <a:cubicBezTo>
                      <a:pt x="229443" y="349033"/>
                      <a:pt x="228795" y="346439"/>
                      <a:pt x="228146" y="344493"/>
                    </a:cubicBezTo>
                    <a:cubicBezTo>
                      <a:pt x="228146" y="344493"/>
                      <a:pt x="228146" y="344493"/>
                      <a:pt x="228146" y="344493"/>
                    </a:cubicBezTo>
                    <a:lnTo>
                      <a:pt x="227498" y="340602"/>
                    </a:lnTo>
                    <a:cubicBezTo>
                      <a:pt x="227498" y="340602"/>
                      <a:pt x="227498" y="340602"/>
                      <a:pt x="227498" y="340602"/>
                    </a:cubicBezTo>
                    <a:cubicBezTo>
                      <a:pt x="228146" y="336711"/>
                      <a:pt x="230740" y="327631"/>
                      <a:pt x="233334" y="318552"/>
                    </a:cubicBezTo>
                    <a:cubicBezTo>
                      <a:pt x="233334" y="326334"/>
                      <a:pt x="232686" y="334117"/>
                      <a:pt x="232686" y="334765"/>
                    </a:cubicBezTo>
                    <a:cubicBezTo>
                      <a:pt x="232686" y="336062"/>
                      <a:pt x="231389" y="343845"/>
                      <a:pt x="230740" y="352276"/>
                    </a:cubicBezTo>
                    <a:close/>
                    <a:moveTo>
                      <a:pt x="186639" y="229053"/>
                    </a:moveTo>
                    <a:cubicBezTo>
                      <a:pt x="186639" y="230350"/>
                      <a:pt x="187288" y="231647"/>
                      <a:pt x="187288" y="232296"/>
                    </a:cubicBezTo>
                    <a:cubicBezTo>
                      <a:pt x="187288" y="232296"/>
                      <a:pt x="187288" y="232944"/>
                      <a:pt x="187288" y="233593"/>
                    </a:cubicBezTo>
                    <a:cubicBezTo>
                      <a:pt x="186639" y="232296"/>
                      <a:pt x="186639" y="230350"/>
                      <a:pt x="186639" y="229053"/>
                    </a:cubicBezTo>
                    <a:close/>
                    <a:moveTo>
                      <a:pt x="189882" y="243321"/>
                    </a:moveTo>
                    <a:cubicBezTo>
                      <a:pt x="188585" y="242024"/>
                      <a:pt x="189234" y="240078"/>
                      <a:pt x="189234" y="240078"/>
                    </a:cubicBezTo>
                    <a:cubicBezTo>
                      <a:pt x="189234" y="240078"/>
                      <a:pt x="189234" y="240078"/>
                      <a:pt x="189234" y="240078"/>
                    </a:cubicBezTo>
                    <a:cubicBezTo>
                      <a:pt x="189234" y="241375"/>
                      <a:pt x="189234" y="242673"/>
                      <a:pt x="189882" y="243321"/>
                    </a:cubicBezTo>
                    <a:cubicBezTo>
                      <a:pt x="189882" y="243321"/>
                      <a:pt x="189882" y="243321"/>
                      <a:pt x="189882" y="243321"/>
                    </a:cubicBezTo>
                    <a:close/>
                    <a:moveTo>
                      <a:pt x="462917" y="405456"/>
                    </a:moveTo>
                    <a:cubicBezTo>
                      <a:pt x="468754" y="453448"/>
                      <a:pt x="458378" y="476796"/>
                      <a:pt x="458378" y="476796"/>
                    </a:cubicBezTo>
                    <a:cubicBezTo>
                      <a:pt x="458378" y="476796"/>
                      <a:pt x="457730" y="476147"/>
                      <a:pt x="457080" y="475499"/>
                    </a:cubicBezTo>
                    <a:cubicBezTo>
                      <a:pt x="457730" y="479390"/>
                      <a:pt x="458378" y="483281"/>
                      <a:pt x="456432" y="484578"/>
                    </a:cubicBezTo>
                    <a:cubicBezTo>
                      <a:pt x="453189" y="486524"/>
                      <a:pt x="451244" y="483281"/>
                      <a:pt x="446704" y="487821"/>
                    </a:cubicBezTo>
                    <a:cubicBezTo>
                      <a:pt x="442164" y="492361"/>
                      <a:pt x="433733" y="492361"/>
                      <a:pt x="429194" y="489766"/>
                    </a:cubicBezTo>
                    <a:cubicBezTo>
                      <a:pt x="424653" y="487172"/>
                      <a:pt x="428545" y="482632"/>
                      <a:pt x="431788" y="480038"/>
                    </a:cubicBezTo>
                    <a:cubicBezTo>
                      <a:pt x="434382" y="478093"/>
                      <a:pt x="436327" y="475499"/>
                      <a:pt x="437624" y="473553"/>
                    </a:cubicBezTo>
                    <a:cubicBezTo>
                      <a:pt x="436976" y="473553"/>
                      <a:pt x="436327" y="473553"/>
                      <a:pt x="436327" y="473553"/>
                    </a:cubicBezTo>
                    <a:cubicBezTo>
                      <a:pt x="435679" y="473553"/>
                      <a:pt x="435031" y="473553"/>
                      <a:pt x="433733" y="474201"/>
                    </a:cubicBezTo>
                    <a:lnTo>
                      <a:pt x="433733" y="474201"/>
                    </a:lnTo>
                    <a:cubicBezTo>
                      <a:pt x="433733" y="474201"/>
                      <a:pt x="433733" y="474201"/>
                      <a:pt x="433733" y="474201"/>
                    </a:cubicBezTo>
                    <a:cubicBezTo>
                      <a:pt x="433733" y="474201"/>
                      <a:pt x="429842" y="413887"/>
                      <a:pt x="429194" y="403511"/>
                    </a:cubicBezTo>
                    <a:cubicBezTo>
                      <a:pt x="429194" y="400916"/>
                      <a:pt x="428545" y="397025"/>
                      <a:pt x="428545" y="392485"/>
                    </a:cubicBezTo>
                    <a:cubicBezTo>
                      <a:pt x="425951" y="415833"/>
                      <a:pt x="423357" y="435289"/>
                      <a:pt x="420762" y="448908"/>
                    </a:cubicBezTo>
                    <a:cubicBezTo>
                      <a:pt x="418168" y="465122"/>
                      <a:pt x="416871" y="473553"/>
                      <a:pt x="416871" y="473553"/>
                    </a:cubicBezTo>
                    <a:cubicBezTo>
                      <a:pt x="416871" y="473553"/>
                      <a:pt x="416871" y="473553"/>
                      <a:pt x="416871" y="473553"/>
                    </a:cubicBezTo>
                    <a:cubicBezTo>
                      <a:pt x="416223" y="478093"/>
                      <a:pt x="413629" y="480038"/>
                      <a:pt x="411683" y="480687"/>
                    </a:cubicBezTo>
                    <a:cubicBezTo>
                      <a:pt x="409089" y="481335"/>
                      <a:pt x="405197" y="478093"/>
                      <a:pt x="398712" y="480687"/>
                    </a:cubicBezTo>
                    <a:cubicBezTo>
                      <a:pt x="393524" y="482632"/>
                      <a:pt x="382498" y="482632"/>
                      <a:pt x="380553" y="480687"/>
                    </a:cubicBezTo>
                    <a:cubicBezTo>
                      <a:pt x="379256" y="478741"/>
                      <a:pt x="377310" y="476147"/>
                      <a:pt x="384444" y="473553"/>
                    </a:cubicBezTo>
                    <a:cubicBezTo>
                      <a:pt x="387687" y="472256"/>
                      <a:pt x="390281" y="470310"/>
                      <a:pt x="392226" y="467716"/>
                    </a:cubicBezTo>
                    <a:cubicBezTo>
                      <a:pt x="396767" y="456042"/>
                      <a:pt x="401955" y="365247"/>
                      <a:pt x="401955" y="358761"/>
                    </a:cubicBezTo>
                    <a:cubicBezTo>
                      <a:pt x="402604" y="340602"/>
                      <a:pt x="403900" y="318552"/>
                      <a:pt x="407792" y="304284"/>
                    </a:cubicBezTo>
                    <a:cubicBezTo>
                      <a:pt x="407143" y="304284"/>
                      <a:pt x="407143" y="304284"/>
                      <a:pt x="406495" y="303635"/>
                    </a:cubicBezTo>
                    <a:cubicBezTo>
                      <a:pt x="405846" y="300393"/>
                      <a:pt x="405846" y="299096"/>
                      <a:pt x="405846" y="298447"/>
                    </a:cubicBezTo>
                    <a:cubicBezTo>
                      <a:pt x="405846" y="298447"/>
                      <a:pt x="405197" y="297798"/>
                      <a:pt x="405197" y="297798"/>
                    </a:cubicBezTo>
                    <a:cubicBezTo>
                      <a:pt x="403252" y="294556"/>
                      <a:pt x="403252" y="282234"/>
                      <a:pt x="403252" y="269263"/>
                    </a:cubicBezTo>
                    <a:cubicBezTo>
                      <a:pt x="398063" y="269911"/>
                      <a:pt x="394821" y="267966"/>
                      <a:pt x="392876" y="266669"/>
                    </a:cubicBezTo>
                    <a:cubicBezTo>
                      <a:pt x="390930" y="265371"/>
                      <a:pt x="391578" y="256292"/>
                      <a:pt x="392876" y="251104"/>
                    </a:cubicBezTo>
                    <a:cubicBezTo>
                      <a:pt x="392876" y="249807"/>
                      <a:pt x="393524" y="248509"/>
                      <a:pt x="393524" y="246564"/>
                    </a:cubicBezTo>
                    <a:cubicBezTo>
                      <a:pt x="394821" y="240078"/>
                      <a:pt x="398063" y="230999"/>
                      <a:pt x="400009" y="227108"/>
                    </a:cubicBezTo>
                    <a:cubicBezTo>
                      <a:pt x="402604" y="221271"/>
                      <a:pt x="403252" y="218677"/>
                      <a:pt x="408440" y="215434"/>
                    </a:cubicBezTo>
                    <a:cubicBezTo>
                      <a:pt x="408440" y="214785"/>
                      <a:pt x="409089" y="214785"/>
                      <a:pt x="409089" y="214785"/>
                    </a:cubicBezTo>
                    <a:cubicBezTo>
                      <a:pt x="412980" y="213488"/>
                      <a:pt x="415575" y="212191"/>
                      <a:pt x="417520" y="211543"/>
                    </a:cubicBezTo>
                    <a:cubicBezTo>
                      <a:pt x="419466" y="210246"/>
                      <a:pt x="420762" y="209597"/>
                      <a:pt x="422060" y="208300"/>
                    </a:cubicBezTo>
                    <a:cubicBezTo>
                      <a:pt x="422060" y="208300"/>
                      <a:pt x="422708" y="207651"/>
                      <a:pt x="422708" y="207651"/>
                    </a:cubicBezTo>
                    <a:cubicBezTo>
                      <a:pt x="422060" y="207003"/>
                      <a:pt x="422060" y="206354"/>
                      <a:pt x="422060" y="206354"/>
                    </a:cubicBezTo>
                    <a:cubicBezTo>
                      <a:pt x="420762" y="204409"/>
                      <a:pt x="422708" y="200517"/>
                      <a:pt x="424653" y="202463"/>
                    </a:cubicBezTo>
                    <a:cubicBezTo>
                      <a:pt x="425303" y="203112"/>
                      <a:pt x="425303" y="203112"/>
                      <a:pt x="425951" y="203760"/>
                    </a:cubicBezTo>
                    <a:cubicBezTo>
                      <a:pt x="425951" y="203760"/>
                      <a:pt x="425951" y="203112"/>
                      <a:pt x="425951" y="203112"/>
                    </a:cubicBezTo>
                    <a:cubicBezTo>
                      <a:pt x="421411" y="198572"/>
                      <a:pt x="419466" y="186250"/>
                      <a:pt x="420114" y="176521"/>
                    </a:cubicBezTo>
                    <a:cubicBezTo>
                      <a:pt x="420114" y="172630"/>
                      <a:pt x="420762" y="170036"/>
                      <a:pt x="422060" y="167442"/>
                    </a:cubicBezTo>
                    <a:cubicBezTo>
                      <a:pt x="422060" y="167442"/>
                      <a:pt x="422060" y="167442"/>
                      <a:pt x="422060" y="167442"/>
                    </a:cubicBezTo>
                    <a:lnTo>
                      <a:pt x="421411" y="162902"/>
                    </a:lnTo>
                    <a:cubicBezTo>
                      <a:pt x="421411" y="162902"/>
                      <a:pt x="422060" y="159659"/>
                      <a:pt x="427896" y="159011"/>
                    </a:cubicBezTo>
                    <a:cubicBezTo>
                      <a:pt x="432436" y="158362"/>
                      <a:pt x="434382" y="154471"/>
                      <a:pt x="445407" y="156417"/>
                    </a:cubicBezTo>
                    <a:cubicBezTo>
                      <a:pt x="445407" y="156417"/>
                      <a:pt x="445407" y="156417"/>
                      <a:pt x="445407" y="156417"/>
                    </a:cubicBezTo>
                    <a:cubicBezTo>
                      <a:pt x="447352" y="156417"/>
                      <a:pt x="449298" y="157065"/>
                      <a:pt x="450595" y="157714"/>
                    </a:cubicBezTo>
                    <a:cubicBezTo>
                      <a:pt x="455135" y="159659"/>
                      <a:pt x="457730" y="162254"/>
                      <a:pt x="459026" y="166793"/>
                    </a:cubicBezTo>
                    <a:cubicBezTo>
                      <a:pt x="460972" y="173279"/>
                      <a:pt x="460323" y="178467"/>
                      <a:pt x="459026" y="181061"/>
                    </a:cubicBezTo>
                    <a:lnTo>
                      <a:pt x="459026" y="181061"/>
                    </a:lnTo>
                    <a:cubicBezTo>
                      <a:pt x="459026" y="181061"/>
                      <a:pt x="453838" y="197275"/>
                      <a:pt x="455135" y="199220"/>
                    </a:cubicBezTo>
                    <a:cubicBezTo>
                      <a:pt x="454487" y="199220"/>
                      <a:pt x="454487" y="199220"/>
                      <a:pt x="453838" y="199220"/>
                    </a:cubicBezTo>
                    <a:cubicBezTo>
                      <a:pt x="454487" y="200517"/>
                      <a:pt x="454487" y="201814"/>
                      <a:pt x="453838" y="203760"/>
                    </a:cubicBezTo>
                    <a:cubicBezTo>
                      <a:pt x="453838" y="203760"/>
                      <a:pt x="453189" y="204409"/>
                      <a:pt x="453189" y="204409"/>
                    </a:cubicBezTo>
                    <a:cubicBezTo>
                      <a:pt x="453838" y="206354"/>
                      <a:pt x="455135" y="208300"/>
                      <a:pt x="456432" y="209597"/>
                    </a:cubicBezTo>
                    <a:cubicBezTo>
                      <a:pt x="459026" y="210246"/>
                      <a:pt x="464215" y="212840"/>
                      <a:pt x="472646" y="218677"/>
                    </a:cubicBezTo>
                    <a:cubicBezTo>
                      <a:pt x="473943" y="219974"/>
                      <a:pt x="475240" y="220622"/>
                      <a:pt x="475888" y="221919"/>
                    </a:cubicBezTo>
                    <a:cubicBezTo>
                      <a:pt x="478483" y="224513"/>
                      <a:pt x="479131" y="227756"/>
                      <a:pt x="479131" y="233593"/>
                    </a:cubicBezTo>
                    <a:cubicBezTo>
                      <a:pt x="479131" y="236836"/>
                      <a:pt x="473943" y="256940"/>
                      <a:pt x="462917" y="267317"/>
                    </a:cubicBezTo>
                    <a:cubicBezTo>
                      <a:pt x="464215" y="277045"/>
                      <a:pt x="466809" y="286773"/>
                      <a:pt x="461621" y="291313"/>
                    </a:cubicBezTo>
                    <a:lnTo>
                      <a:pt x="462269" y="296501"/>
                    </a:lnTo>
                    <a:cubicBezTo>
                      <a:pt x="462269" y="296501"/>
                      <a:pt x="462269" y="296501"/>
                      <a:pt x="461621" y="296501"/>
                    </a:cubicBezTo>
                    <a:cubicBezTo>
                      <a:pt x="464215" y="302338"/>
                      <a:pt x="466160" y="308824"/>
                      <a:pt x="464863" y="323092"/>
                    </a:cubicBezTo>
                    <a:cubicBezTo>
                      <a:pt x="462269" y="344493"/>
                      <a:pt x="460972" y="387297"/>
                      <a:pt x="462917" y="405456"/>
                    </a:cubicBezTo>
                    <a:close/>
                    <a:moveTo>
                      <a:pt x="360449" y="405456"/>
                    </a:moveTo>
                    <a:cubicBezTo>
                      <a:pt x="363691" y="398971"/>
                      <a:pt x="352017" y="358113"/>
                      <a:pt x="352017" y="358113"/>
                    </a:cubicBezTo>
                    <a:cubicBezTo>
                      <a:pt x="352017" y="358113"/>
                      <a:pt x="352017" y="358113"/>
                      <a:pt x="352017" y="358113"/>
                    </a:cubicBezTo>
                    <a:cubicBezTo>
                      <a:pt x="351369" y="353573"/>
                      <a:pt x="350720" y="347736"/>
                      <a:pt x="349423" y="341251"/>
                    </a:cubicBezTo>
                    <a:cubicBezTo>
                      <a:pt x="353314" y="338657"/>
                      <a:pt x="355908" y="336711"/>
                      <a:pt x="356557" y="336062"/>
                    </a:cubicBezTo>
                    <a:cubicBezTo>
                      <a:pt x="359151" y="328280"/>
                      <a:pt x="342938" y="284179"/>
                      <a:pt x="340992" y="279639"/>
                    </a:cubicBezTo>
                    <a:cubicBezTo>
                      <a:pt x="340343" y="277694"/>
                      <a:pt x="339695" y="276397"/>
                      <a:pt x="338398" y="275748"/>
                    </a:cubicBezTo>
                    <a:cubicBezTo>
                      <a:pt x="340343" y="274451"/>
                      <a:pt x="340992" y="273154"/>
                      <a:pt x="341641" y="271857"/>
                    </a:cubicBezTo>
                    <a:cubicBezTo>
                      <a:pt x="341641" y="271857"/>
                      <a:pt x="335155" y="232944"/>
                      <a:pt x="324779" y="218677"/>
                    </a:cubicBezTo>
                    <a:cubicBezTo>
                      <a:pt x="323481" y="216731"/>
                      <a:pt x="322185" y="215434"/>
                      <a:pt x="320239" y="214137"/>
                    </a:cubicBezTo>
                    <a:cubicBezTo>
                      <a:pt x="320239" y="214137"/>
                      <a:pt x="319590" y="213488"/>
                      <a:pt x="319590" y="213488"/>
                    </a:cubicBezTo>
                    <a:cubicBezTo>
                      <a:pt x="319590" y="213488"/>
                      <a:pt x="319590" y="213488"/>
                      <a:pt x="319590" y="213488"/>
                    </a:cubicBezTo>
                    <a:cubicBezTo>
                      <a:pt x="313105" y="208300"/>
                      <a:pt x="305323" y="207003"/>
                      <a:pt x="295595" y="210894"/>
                    </a:cubicBezTo>
                    <a:cubicBezTo>
                      <a:pt x="286515" y="214137"/>
                      <a:pt x="282624" y="222568"/>
                      <a:pt x="283272" y="225810"/>
                    </a:cubicBezTo>
                    <a:cubicBezTo>
                      <a:pt x="283272" y="225810"/>
                      <a:pt x="283272" y="226459"/>
                      <a:pt x="283272" y="226459"/>
                    </a:cubicBezTo>
                    <a:cubicBezTo>
                      <a:pt x="283272" y="238133"/>
                      <a:pt x="277435" y="266669"/>
                      <a:pt x="273544" y="266020"/>
                    </a:cubicBezTo>
                    <a:cubicBezTo>
                      <a:pt x="275489" y="267966"/>
                      <a:pt x="278083" y="267966"/>
                      <a:pt x="280678" y="263426"/>
                    </a:cubicBezTo>
                    <a:cubicBezTo>
                      <a:pt x="277435" y="269911"/>
                      <a:pt x="272896" y="271857"/>
                      <a:pt x="270950" y="270560"/>
                    </a:cubicBezTo>
                    <a:cubicBezTo>
                      <a:pt x="272896" y="272505"/>
                      <a:pt x="280678" y="279639"/>
                      <a:pt x="288460" y="282234"/>
                    </a:cubicBezTo>
                    <a:cubicBezTo>
                      <a:pt x="287163" y="286773"/>
                      <a:pt x="287163" y="288719"/>
                      <a:pt x="279381" y="300393"/>
                    </a:cubicBezTo>
                    <a:cubicBezTo>
                      <a:pt x="277435" y="303635"/>
                      <a:pt x="279381" y="315958"/>
                      <a:pt x="278732" y="319849"/>
                    </a:cubicBezTo>
                    <a:cubicBezTo>
                      <a:pt x="275489" y="342548"/>
                      <a:pt x="273544" y="350979"/>
                      <a:pt x="272246" y="363301"/>
                    </a:cubicBezTo>
                    <a:cubicBezTo>
                      <a:pt x="272246" y="364598"/>
                      <a:pt x="272896" y="365247"/>
                      <a:pt x="274192" y="365895"/>
                    </a:cubicBezTo>
                    <a:cubicBezTo>
                      <a:pt x="274192" y="368489"/>
                      <a:pt x="274192" y="371732"/>
                      <a:pt x="274192" y="375623"/>
                    </a:cubicBezTo>
                    <a:cubicBezTo>
                      <a:pt x="276138" y="428155"/>
                      <a:pt x="278083" y="465122"/>
                      <a:pt x="278083" y="465122"/>
                    </a:cubicBezTo>
                    <a:cubicBezTo>
                      <a:pt x="278083" y="465122"/>
                      <a:pt x="281326" y="465770"/>
                      <a:pt x="287163" y="467068"/>
                    </a:cubicBezTo>
                    <a:cubicBezTo>
                      <a:pt x="287163" y="473553"/>
                      <a:pt x="287812" y="479390"/>
                      <a:pt x="289109" y="481335"/>
                    </a:cubicBezTo>
                    <a:cubicBezTo>
                      <a:pt x="290406" y="483281"/>
                      <a:pt x="293649" y="507926"/>
                      <a:pt x="295595" y="523491"/>
                    </a:cubicBezTo>
                    <a:lnTo>
                      <a:pt x="294297" y="523491"/>
                    </a:lnTo>
                    <a:cubicBezTo>
                      <a:pt x="294297" y="523491"/>
                      <a:pt x="296243" y="526733"/>
                      <a:pt x="293000" y="537758"/>
                    </a:cubicBezTo>
                    <a:cubicBezTo>
                      <a:pt x="289758" y="548784"/>
                      <a:pt x="288460" y="555918"/>
                      <a:pt x="280678" y="559160"/>
                    </a:cubicBezTo>
                    <a:cubicBezTo>
                      <a:pt x="280678" y="559160"/>
                      <a:pt x="273544" y="561106"/>
                      <a:pt x="276138" y="566294"/>
                    </a:cubicBezTo>
                    <a:cubicBezTo>
                      <a:pt x="277435" y="568888"/>
                      <a:pt x="293649" y="568240"/>
                      <a:pt x="296891" y="561754"/>
                    </a:cubicBezTo>
                    <a:cubicBezTo>
                      <a:pt x="299486" y="555918"/>
                      <a:pt x="302728" y="553972"/>
                      <a:pt x="305971" y="552675"/>
                    </a:cubicBezTo>
                    <a:cubicBezTo>
                      <a:pt x="307268" y="555269"/>
                      <a:pt x="308565" y="564997"/>
                      <a:pt x="308565" y="564997"/>
                    </a:cubicBezTo>
                    <a:cubicBezTo>
                      <a:pt x="308565" y="564997"/>
                      <a:pt x="310510" y="564997"/>
                      <a:pt x="311159" y="564349"/>
                    </a:cubicBezTo>
                    <a:cubicBezTo>
                      <a:pt x="310510" y="561754"/>
                      <a:pt x="310510" y="551378"/>
                      <a:pt x="312456" y="550081"/>
                    </a:cubicBezTo>
                    <a:cubicBezTo>
                      <a:pt x="314402" y="548135"/>
                      <a:pt x="311808" y="541650"/>
                      <a:pt x="310510" y="537758"/>
                    </a:cubicBezTo>
                    <a:cubicBezTo>
                      <a:pt x="309214" y="533219"/>
                      <a:pt x="310510" y="522193"/>
                      <a:pt x="310510" y="522193"/>
                    </a:cubicBezTo>
                    <a:lnTo>
                      <a:pt x="309214" y="522193"/>
                    </a:lnTo>
                    <a:cubicBezTo>
                      <a:pt x="310510" y="509223"/>
                      <a:pt x="313753" y="487821"/>
                      <a:pt x="307916" y="476147"/>
                    </a:cubicBezTo>
                    <a:cubicBezTo>
                      <a:pt x="306619" y="474201"/>
                      <a:pt x="305971" y="471607"/>
                      <a:pt x="305971" y="469013"/>
                    </a:cubicBezTo>
                    <a:cubicBezTo>
                      <a:pt x="307916" y="469013"/>
                      <a:pt x="309214" y="469013"/>
                      <a:pt x="311159" y="469013"/>
                    </a:cubicBezTo>
                    <a:cubicBezTo>
                      <a:pt x="312456" y="472904"/>
                      <a:pt x="313753" y="476147"/>
                      <a:pt x="315051" y="478093"/>
                    </a:cubicBezTo>
                    <a:cubicBezTo>
                      <a:pt x="320887" y="488469"/>
                      <a:pt x="329318" y="515708"/>
                      <a:pt x="333858" y="534516"/>
                    </a:cubicBezTo>
                    <a:cubicBezTo>
                      <a:pt x="333858" y="534516"/>
                      <a:pt x="333209" y="534516"/>
                      <a:pt x="333209" y="534516"/>
                    </a:cubicBezTo>
                    <a:cubicBezTo>
                      <a:pt x="337750" y="550729"/>
                      <a:pt x="340992" y="572131"/>
                      <a:pt x="342938" y="574725"/>
                    </a:cubicBezTo>
                    <a:cubicBezTo>
                      <a:pt x="344883" y="577319"/>
                      <a:pt x="351369" y="578616"/>
                      <a:pt x="353314" y="577968"/>
                    </a:cubicBezTo>
                    <a:cubicBezTo>
                      <a:pt x="358503" y="576671"/>
                      <a:pt x="359799" y="570834"/>
                      <a:pt x="357854" y="564997"/>
                    </a:cubicBezTo>
                    <a:cubicBezTo>
                      <a:pt x="349423" y="543595"/>
                      <a:pt x="347478" y="531273"/>
                      <a:pt x="347478" y="531273"/>
                    </a:cubicBezTo>
                    <a:cubicBezTo>
                      <a:pt x="347478" y="531273"/>
                      <a:pt x="347478" y="531273"/>
                      <a:pt x="346829" y="531273"/>
                    </a:cubicBezTo>
                    <a:cubicBezTo>
                      <a:pt x="345532" y="522193"/>
                      <a:pt x="344883" y="513762"/>
                      <a:pt x="344235" y="507277"/>
                    </a:cubicBezTo>
                    <a:cubicBezTo>
                      <a:pt x="342289" y="494955"/>
                      <a:pt x="340992" y="480687"/>
                      <a:pt x="337100" y="471607"/>
                    </a:cubicBezTo>
                    <a:cubicBezTo>
                      <a:pt x="336452" y="470959"/>
                      <a:pt x="336452" y="469662"/>
                      <a:pt x="335804" y="468365"/>
                    </a:cubicBezTo>
                    <a:cubicBezTo>
                      <a:pt x="337750" y="468365"/>
                      <a:pt x="339695" y="467716"/>
                      <a:pt x="342289" y="467716"/>
                    </a:cubicBezTo>
                    <a:cubicBezTo>
                      <a:pt x="340992" y="464473"/>
                      <a:pt x="335804" y="437235"/>
                      <a:pt x="332561" y="413239"/>
                    </a:cubicBezTo>
                    <a:cubicBezTo>
                      <a:pt x="345532" y="413239"/>
                      <a:pt x="357854" y="410644"/>
                      <a:pt x="360449" y="405456"/>
                    </a:cubicBezTo>
                    <a:close/>
                    <a:moveTo>
                      <a:pt x="347478" y="358761"/>
                    </a:moveTo>
                    <a:cubicBezTo>
                      <a:pt x="342938" y="359410"/>
                      <a:pt x="337100" y="360058"/>
                      <a:pt x="330615" y="360058"/>
                    </a:cubicBezTo>
                    <a:cubicBezTo>
                      <a:pt x="329967" y="357464"/>
                      <a:pt x="329318" y="354870"/>
                      <a:pt x="328670" y="352276"/>
                    </a:cubicBezTo>
                    <a:cubicBezTo>
                      <a:pt x="333209" y="350330"/>
                      <a:pt x="339695" y="346439"/>
                      <a:pt x="345532" y="343196"/>
                    </a:cubicBezTo>
                    <a:cubicBezTo>
                      <a:pt x="346180" y="349682"/>
                      <a:pt x="346829" y="354870"/>
                      <a:pt x="347478" y="358761"/>
                    </a:cubicBezTo>
                    <a:close/>
                    <a:moveTo>
                      <a:pt x="335155" y="325037"/>
                    </a:moveTo>
                    <a:cubicBezTo>
                      <a:pt x="334507" y="325686"/>
                      <a:pt x="328022" y="330226"/>
                      <a:pt x="323481" y="333468"/>
                    </a:cubicBezTo>
                    <a:cubicBezTo>
                      <a:pt x="323481" y="333468"/>
                      <a:pt x="323481" y="333468"/>
                      <a:pt x="323481" y="332820"/>
                    </a:cubicBezTo>
                    <a:cubicBezTo>
                      <a:pt x="325427" y="323740"/>
                      <a:pt x="328670" y="316606"/>
                      <a:pt x="331264" y="310121"/>
                    </a:cubicBezTo>
                    <a:cubicBezTo>
                      <a:pt x="333858" y="317255"/>
                      <a:pt x="335804" y="324389"/>
                      <a:pt x="335155" y="325037"/>
                    </a:cubicBezTo>
                    <a:close/>
                    <a:moveTo>
                      <a:pt x="782000" y="533867"/>
                    </a:moveTo>
                    <a:lnTo>
                      <a:pt x="442164" y="532570"/>
                    </a:lnTo>
                    <a:lnTo>
                      <a:pt x="595220" y="101291"/>
                    </a:lnTo>
                    <a:lnTo>
                      <a:pt x="650346" y="101291"/>
                    </a:lnTo>
                    <a:lnTo>
                      <a:pt x="782000" y="533867"/>
                    </a:lnTo>
                    <a:close/>
                    <a:moveTo>
                      <a:pt x="741141" y="509871"/>
                    </a:moveTo>
                    <a:lnTo>
                      <a:pt x="485616" y="509871"/>
                    </a:lnTo>
                    <a:lnTo>
                      <a:pt x="485616" y="502089"/>
                    </a:lnTo>
                    <a:lnTo>
                      <a:pt x="741141" y="502089"/>
                    </a:lnTo>
                    <a:lnTo>
                      <a:pt x="741141" y="509871"/>
                    </a:lnTo>
                    <a:close/>
                    <a:moveTo>
                      <a:pt x="739845" y="476796"/>
                    </a:moveTo>
                    <a:lnTo>
                      <a:pt x="484320" y="476796"/>
                    </a:lnTo>
                    <a:lnTo>
                      <a:pt x="484320" y="469662"/>
                    </a:lnTo>
                    <a:lnTo>
                      <a:pt x="739845" y="469662"/>
                    </a:lnTo>
                    <a:lnTo>
                      <a:pt x="739845" y="476796"/>
                    </a:lnTo>
                    <a:close/>
                    <a:moveTo>
                      <a:pt x="739845" y="446314"/>
                    </a:moveTo>
                    <a:lnTo>
                      <a:pt x="484320" y="446314"/>
                    </a:lnTo>
                    <a:lnTo>
                      <a:pt x="484320" y="439829"/>
                    </a:lnTo>
                    <a:lnTo>
                      <a:pt x="739845" y="439829"/>
                    </a:lnTo>
                    <a:lnTo>
                      <a:pt x="739845" y="446314"/>
                    </a:lnTo>
                    <a:close/>
                    <a:moveTo>
                      <a:pt x="741790" y="417130"/>
                    </a:moveTo>
                    <a:lnTo>
                      <a:pt x="486265" y="417130"/>
                    </a:lnTo>
                    <a:lnTo>
                      <a:pt x="486265" y="413887"/>
                    </a:lnTo>
                    <a:lnTo>
                      <a:pt x="741790" y="413887"/>
                    </a:lnTo>
                    <a:lnTo>
                      <a:pt x="741790" y="417130"/>
                    </a:lnTo>
                    <a:close/>
                    <a:moveTo>
                      <a:pt x="701581" y="413887"/>
                    </a:moveTo>
                    <a:lnTo>
                      <a:pt x="529717" y="413887"/>
                    </a:lnTo>
                    <a:lnTo>
                      <a:pt x="529717" y="392485"/>
                    </a:lnTo>
                    <a:lnTo>
                      <a:pt x="701581" y="392485"/>
                    </a:lnTo>
                    <a:lnTo>
                      <a:pt x="701581" y="413887"/>
                    </a:lnTo>
                    <a:close/>
                    <a:moveTo>
                      <a:pt x="702877" y="374975"/>
                    </a:moveTo>
                    <a:lnTo>
                      <a:pt x="531014" y="374975"/>
                    </a:lnTo>
                    <a:lnTo>
                      <a:pt x="531014" y="359410"/>
                    </a:lnTo>
                    <a:lnTo>
                      <a:pt x="702877" y="359410"/>
                    </a:lnTo>
                    <a:lnTo>
                      <a:pt x="702877" y="374975"/>
                    </a:lnTo>
                    <a:close/>
                    <a:moveTo>
                      <a:pt x="701581" y="339305"/>
                    </a:moveTo>
                    <a:lnTo>
                      <a:pt x="529717" y="339305"/>
                    </a:lnTo>
                    <a:lnTo>
                      <a:pt x="529717" y="326334"/>
                    </a:lnTo>
                    <a:lnTo>
                      <a:pt x="701581" y="326334"/>
                    </a:lnTo>
                    <a:lnTo>
                      <a:pt x="701581" y="339305"/>
                    </a:lnTo>
                    <a:close/>
                    <a:moveTo>
                      <a:pt x="700283" y="307527"/>
                    </a:moveTo>
                    <a:lnTo>
                      <a:pt x="528420" y="307527"/>
                    </a:lnTo>
                    <a:lnTo>
                      <a:pt x="528420" y="297150"/>
                    </a:lnTo>
                    <a:lnTo>
                      <a:pt x="700283" y="297150"/>
                    </a:lnTo>
                    <a:lnTo>
                      <a:pt x="700283" y="307527"/>
                    </a:lnTo>
                    <a:close/>
                    <a:moveTo>
                      <a:pt x="687312" y="280936"/>
                    </a:moveTo>
                    <a:lnTo>
                      <a:pt x="543337" y="280936"/>
                    </a:lnTo>
                    <a:lnTo>
                      <a:pt x="543337" y="273154"/>
                    </a:lnTo>
                    <a:lnTo>
                      <a:pt x="687312" y="273154"/>
                    </a:lnTo>
                    <a:lnTo>
                      <a:pt x="687312" y="280936"/>
                    </a:lnTo>
                    <a:close/>
                    <a:moveTo>
                      <a:pt x="687312" y="257589"/>
                    </a:moveTo>
                    <a:lnTo>
                      <a:pt x="543337" y="257589"/>
                    </a:lnTo>
                    <a:lnTo>
                      <a:pt x="543337" y="250455"/>
                    </a:lnTo>
                    <a:lnTo>
                      <a:pt x="687312" y="250455"/>
                    </a:lnTo>
                    <a:lnTo>
                      <a:pt x="687312" y="257589"/>
                    </a:lnTo>
                    <a:close/>
                    <a:moveTo>
                      <a:pt x="686664" y="235539"/>
                    </a:moveTo>
                    <a:lnTo>
                      <a:pt x="542688" y="235539"/>
                    </a:lnTo>
                    <a:lnTo>
                      <a:pt x="542688" y="229053"/>
                    </a:lnTo>
                    <a:lnTo>
                      <a:pt x="686664" y="229053"/>
                    </a:lnTo>
                    <a:lnTo>
                      <a:pt x="686664" y="235539"/>
                    </a:lnTo>
                    <a:close/>
                    <a:moveTo>
                      <a:pt x="671748" y="218677"/>
                    </a:moveTo>
                    <a:lnTo>
                      <a:pt x="569278" y="218677"/>
                    </a:lnTo>
                    <a:lnTo>
                      <a:pt x="569278" y="214137"/>
                    </a:lnTo>
                    <a:lnTo>
                      <a:pt x="671748" y="214137"/>
                    </a:lnTo>
                    <a:lnTo>
                      <a:pt x="671748" y="218677"/>
                    </a:lnTo>
                    <a:close/>
                    <a:moveTo>
                      <a:pt x="673045" y="205057"/>
                    </a:moveTo>
                    <a:lnTo>
                      <a:pt x="570575" y="205057"/>
                    </a:lnTo>
                    <a:lnTo>
                      <a:pt x="570575" y="201166"/>
                    </a:lnTo>
                    <a:lnTo>
                      <a:pt x="673045" y="201166"/>
                    </a:lnTo>
                    <a:lnTo>
                      <a:pt x="673045" y="205057"/>
                    </a:lnTo>
                    <a:close/>
                    <a:moveTo>
                      <a:pt x="673045" y="192086"/>
                    </a:moveTo>
                    <a:lnTo>
                      <a:pt x="570575" y="192086"/>
                    </a:lnTo>
                    <a:lnTo>
                      <a:pt x="570575" y="189492"/>
                    </a:lnTo>
                    <a:lnTo>
                      <a:pt x="673045" y="189492"/>
                    </a:lnTo>
                    <a:lnTo>
                      <a:pt x="673045" y="192086"/>
                    </a:lnTo>
                    <a:close/>
                    <a:moveTo>
                      <a:pt x="660074" y="179764"/>
                    </a:moveTo>
                    <a:lnTo>
                      <a:pt x="570575" y="179764"/>
                    </a:lnTo>
                    <a:lnTo>
                      <a:pt x="570575" y="177170"/>
                    </a:lnTo>
                    <a:lnTo>
                      <a:pt x="660074" y="177170"/>
                    </a:lnTo>
                    <a:lnTo>
                      <a:pt x="660074" y="179764"/>
                    </a:lnTo>
                    <a:close/>
                    <a:moveTo>
                      <a:pt x="660074" y="170685"/>
                    </a:moveTo>
                    <a:lnTo>
                      <a:pt x="570575" y="170685"/>
                    </a:lnTo>
                    <a:lnTo>
                      <a:pt x="570575" y="168090"/>
                    </a:lnTo>
                    <a:lnTo>
                      <a:pt x="660074" y="168090"/>
                    </a:lnTo>
                    <a:lnTo>
                      <a:pt x="660074" y="170685"/>
                    </a:lnTo>
                    <a:close/>
                    <a:moveTo>
                      <a:pt x="660074" y="161605"/>
                    </a:moveTo>
                    <a:lnTo>
                      <a:pt x="570575" y="161605"/>
                    </a:lnTo>
                    <a:lnTo>
                      <a:pt x="570575" y="159011"/>
                    </a:lnTo>
                    <a:lnTo>
                      <a:pt x="660074" y="159011"/>
                    </a:lnTo>
                    <a:lnTo>
                      <a:pt x="660074" y="161605"/>
                    </a:lnTo>
                    <a:close/>
                    <a:moveTo>
                      <a:pt x="660074" y="152525"/>
                    </a:moveTo>
                    <a:lnTo>
                      <a:pt x="570575" y="152525"/>
                    </a:lnTo>
                    <a:lnTo>
                      <a:pt x="570575" y="149931"/>
                    </a:lnTo>
                    <a:lnTo>
                      <a:pt x="660074" y="149931"/>
                    </a:lnTo>
                    <a:lnTo>
                      <a:pt x="660074" y="152525"/>
                    </a:lnTo>
                    <a:close/>
                    <a:moveTo>
                      <a:pt x="660074" y="143446"/>
                    </a:moveTo>
                    <a:lnTo>
                      <a:pt x="570575" y="143446"/>
                    </a:lnTo>
                    <a:lnTo>
                      <a:pt x="570575" y="140852"/>
                    </a:lnTo>
                    <a:lnTo>
                      <a:pt x="660074" y="140852"/>
                    </a:lnTo>
                    <a:lnTo>
                      <a:pt x="660074" y="143446"/>
                    </a:lnTo>
                    <a:close/>
                    <a:moveTo>
                      <a:pt x="660074" y="134366"/>
                    </a:moveTo>
                    <a:lnTo>
                      <a:pt x="570575" y="134366"/>
                    </a:lnTo>
                    <a:lnTo>
                      <a:pt x="570575" y="131772"/>
                    </a:lnTo>
                    <a:lnTo>
                      <a:pt x="660074" y="131772"/>
                    </a:lnTo>
                    <a:lnTo>
                      <a:pt x="660074" y="134366"/>
                    </a:lnTo>
                    <a:close/>
                    <a:moveTo>
                      <a:pt x="660074" y="125935"/>
                    </a:moveTo>
                    <a:lnTo>
                      <a:pt x="570575" y="125935"/>
                    </a:lnTo>
                    <a:lnTo>
                      <a:pt x="570575" y="123341"/>
                    </a:lnTo>
                    <a:lnTo>
                      <a:pt x="660074" y="123341"/>
                    </a:lnTo>
                    <a:lnTo>
                      <a:pt x="660074" y="125935"/>
                    </a:lnTo>
                    <a:close/>
                    <a:moveTo>
                      <a:pt x="660074" y="116856"/>
                    </a:moveTo>
                    <a:lnTo>
                      <a:pt x="570575" y="116856"/>
                    </a:lnTo>
                    <a:lnTo>
                      <a:pt x="570575" y="114262"/>
                    </a:lnTo>
                    <a:lnTo>
                      <a:pt x="660074" y="114262"/>
                    </a:lnTo>
                    <a:lnTo>
                      <a:pt x="660074" y="116856"/>
                    </a:lnTo>
                    <a:close/>
                    <a:moveTo>
                      <a:pt x="660074" y="107776"/>
                    </a:moveTo>
                    <a:lnTo>
                      <a:pt x="570575" y="107776"/>
                    </a:lnTo>
                    <a:lnTo>
                      <a:pt x="570575" y="105182"/>
                    </a:lnTo>
                    <a:lnTo>
                      <a:pt x="660074" y="105182"/>
                    </a:lnTo>
                    <a:lnTo>
                      <a:pt x="660074" y="107776"/>
                    </a:lnTo>
                    <a:close/>
                    <a:moveTo>
                      <a:pt x="837774" y="415833"/>
                    </a:moveTo>
                    <a:cubicBezTo>
                      <a:pt x="842314" y="441774"/>
                      <a:pt x="846854" y="495603"/>
                      <a:pt x="835828" y="515708"/>
                    </a:cubicBezTo>
                    <a:cubicBezTo>
                      <a:pt x="828046" y="529976"/>
                      <a:pt x="785891" y="535813"/>
                      <a:pt x="769677" y="535813"/>
                    </a:cubicBezTo>
                    <a:cubicBezTo>
                      <a:pt x="752816" y="535813"/>
                      <a:pt x="734008" y="466419"/>
                      <a:pt x="728171" y="451503"/>
                    </a:cubicBezTo>
                    <a:cubicBezTo>
                      <a:pt x="712606" y="415833"/>
                      <a:pt x="655534" y="114262"/>
                      <a:pt x="655534" y="114262"/>
                    </a:cubicBezTo>
                    <a:cubicBezTo>
                      <a:pt x="655534" y="114262"/>
                      <a:pt x="643860" y="87023"/>
                      <a:pt x="648400" y="81835"/>
                    </a:cubicBezTo>
                    <a:cubicBezTo>
                      <a:pt x="649697" y="79889"/>
                      <a:pt x="662668" y="79240"/>
                      <a:pt x="665911" y="81186"/>
                    </a:cubicBezTo>
                    <a:cubicBezTo>
                      <a:pt x="678882" y="88969"/>
                      <a:pt x="743736" y="327631"/>
                      <a:pt x="761894" y="338657"/>
                    </a:cubicBezTo>
                    <a:cubicBezTo>
                      <a:pt x="760598" y="339305"/>
                      <a:pt x="830640" y="373678"/>
                      <a:pt x="837774" y="415833"/>
                    </a:cubicBezTo>
                    <a:close/>
                    <a:moveTo>
                      <a:pt x="814427" y="418427"/>
                    </a:moveTo>
                    <a:cubicBezTo>
                      <a:pt x="815724" y="441126"/>
                      <a:pt x="824803" y="512465"/>
                      <a:pt x="806644" y="527382"/>
                    </a:cubicBezTo>
                    <a:cubicBezTo>
                      <a:pt x="802104" y="531273"/>
                      <a:pt x="791079" y="534516"/>
                      <a:pt x="775514" y="534516"/>
                    </a:cubicBezTo>
                    <a:cubicBezTo>
                      <a:pt x="758003" y="534516"/>
                      <a:pt x="726874" y="469013"/>
                      <a:pt x="721037" y="454097"/>
                    </a:cubicBezTo>
                    <a:cubicBezTo>
                      <a:pt x="705472" y="417778"/>
                      <a:pt x="654237" y="103236"/>
                      <a:pt x="654237" y="103236"/>
                    </a:cubicBezTo>
                    <a:cubicBezTo>
                      <a:pt x="654237" y="103236"/>
                      <a:pt x="641266" y="75998"/>
                      <a:pt x="655534" y="83132"/>
                    </a:cubicBezTo>
                    <a:cubicBezTo>
                      <a:pt x="672396" y="91563"/>
                      <a:pt x="730765" y="329577"/>
                      <a:pt x="749573" y="340602"/>
                    </a:cubicBezTo>
                    <a:cubicBezTo>
                      <a:pt x="749573" y="340602"/>
                      <a:pt x="812481" y="381460"/>
                      <a:pt x="814427" y="418427"/>
                    </a:cubicBezTo>
                    <a:close/>
                    <a:moveTo>
                      <a:pt x="792376" y="421021"/>
                    </a:moveTo>
                    <a:cubicBezTo>
                      <a:pt x="794971" y="466419"/>
                      <a:pt x="800807" y="531922"/>
                      <a:pt x="770326" y="531922"/>
                    </a:cubicBezTo>
                    <a:cubicBezTo>
                      <a:pt x="753464" y="531922"/>
                      <a:pt x="713254" y="470310"/>
                      <a:pt x="706769" y="455394"/>
                    </a:cubicBezTo>
                    <a:cubicBezTo>
                      <a:pt x="691853" y="419724"/>
                      <a:pt x="652292" y="105182"/>
                      <a:pt x="652292" y="105182"/>
                    </a:cubicBezTo>
                    <a:cubicBezTo>
                      <a:pt x="652292" y="105182"/>
                      <a:pt x="645157" y="76646"/>
                      <a:pt x="650346" y="86374"/>
                    </a:cubicBezTo>
                    <a:cubicBezTo>
                      <a:pt x="658128" y="99994"/>
                      <a:pt x="722334" y="339954"/>
                      <a:pt x="740493" y="350979"/>
                    </a:cubicBezTo>
                    <a:cubicBezTo>
                      <a:pt x="740493" y="350979"/>
                      <a:pt x="790430" y="384054"/>
                      <a:pt x="792376" y="421021"/>
                    </a:cubicBezTo>
                    <a:close/>
                    <a:moveTo>
                      <a:pt x="770326" y="534516"/>
                    </a:moveTo>
                    <a:cubicBezTo>
                      <a:pt x="764489" y="534516"/>
                      <a:pt x="758652" y="529976"/>
                      <a:pt x="752166" y="524139"/>
                    </a:cubicBezTo>
                    <a:lnTo>
                      <a:pt x="752166" y="524139"/>
                    </a:lnTo>
                    <a:cubicBezTo>
                      <a:pt x="745681" y="517654"/>
                      <a:pt x="738547" y="509871"/>
                      <a:pt x="732062" y="500792"/>
                    </a:cubicBezTo>
                    <a:lnTo>
                      <a:pt x="732062" y="500792"/>
                    </a:lnTo>
                    <a:cubicBezTo>
                      <a:pt x="719091" y="483281"/>
                      <a:pt x="707418" y="464473"/>
                      <a:pt x="704175" y="456691"/>
                    </a:cubicBezTo>
                    <a:lnTo>
                      <a:pt x="704175" y="456691"/>
                    </a:lnTo>
                    <a:cubicBezTo>
                      <a:pt x="700283" y="446963"/>
                      <a:pt x="695095" y="421021"/>
                      <a:pt x="688610" y="386000"/>
                    </a:cubicBezTo>
                    <a:lnTo>
                      <a:pt x="688610" y="386000"/>
                    </a:lnTo>
                    <a:cubicBezTo>
                      <a:pt x="682773" y="350979"/>
                      <a:pt x="675639" y="308175"/>
                      <a:pt x="669802" y="266669"/>
                    </a:cubicBezTo>
                    <a:lnTo>
                      <a:pt x="669802" y="266669"/>
                    </a:lnTo>
                    <a:cubicBezTo>
                      <a:pt x="657480" y="183007"/>
                      <a:pt x="647103" y="103885"/>
                      <a:pt x="647103" y="104533"/>
                    </a:cubicBezTo>
                    <a:lnTo>
                      <a:pt x="647103" y="104533"/>
                    </a:lnTo>
                    <a:cubicBezTo>
                      <a:pt x="647103" y="104533"/>
                      <a:pt x="645157" y="94157"/>
                      <a:pt x="645157" y="88320"/>
                    </a:cubicBezTo>
                    <a:lnTo>
                      <a:pt x="645157" y="88320"/>
                    </a:lnTo>
                    <a:cubicBezTo>
                      <a:pt x="645157" y="87023"/>
                      <a:pt x="645157" y="85726"/>
                      <a:pt x="645806" y="83780"/>
                    </a:cubicBezTo>
                    <a:lnTo>
                      <a:pt x="645806" y="83780"/>
                    </a:lnTo>
                    <a:cubicBezTo>
                      <a:pt x="646455" y="83132"/>
                      <a:pt x="647103" y="82483"/>
                      <a:pt x="648400" y="82483"/>
                    </a:cubicBezTo>
                    <a:lnTo>
                      <a:pt x="648400" y="82483"/>
                    </a:lnTo>
                    <a:cubicBezTo>
                      <a:pt x="649697" y="82483"/>
                      <a:pt x="650346" y="83132"/>
                      <a:pt x="650994" y="83780"/>
                    </a:cubicBezTo>
                    <a:lnTo>
                      <a:pt x="650994" y="83780"/>
                    </a:lnTo>
                    <a:cubicBezTo>
                      <a:pt x="651643" y="84429"/>
                      <a:pt x="651643" y="85077"/>
                      <a:pt x="652292" y="85726"/>
                    </a:cubicBezTo>
                    <a:lnTo>
                      <a:pt x="652292" y="85726"/>
                    </a:lnTo>
                    <a:cubicBezTo>
                      <a:pt x="653589" y="87671"/>
                      <a:pt x="654885" y="91563"/>
                      <a:pt x="657480" y="98048"/>
                    </a:cubicBezTo>
                    <a:lnTo>
                      <a:pt x="657480" y="98048"/>
                    </a:lnTo>
                    <a:cubicBezTo>
                      <a:pt x="659426" y="104533"/>
                      <a:pt x="662020" y="112964"/>
                      <a:pt x="665263" y="122693"/>
                    </a:cubicBezTo>
                    <a:lnTo>
                      <a:pt x="665263" y="122693"/>
                    </a:lnTo>
                    <a:cubicBezTo>
                      <a:pt x="671099" y="142797"/>
                      <a:pt x="678882" y="168739"/>
                      <a:pt x="687312" y="195978"/>
                    </a:cubicBezTo>
                    <a:lnTo>
                      <a:pt x="687312" y="195978"/>
                    </a:lnTo>
                    <a:cubicBezTo>
                      <a:pt x="703526" y="250455"/>
                      <a:pt x="722334" y="310121"/>
                      <a:pt x="734656" y="336711"/>
                    </a:cubicBezTo>
                    <a:lnTo>
                      <a:pt x="734656" y="336711"/>
                    </a:lnTo>
                    <a:cubicBezTo>
                      <a:pt x="737899" y="344493"/>
                      <a:pt x="741141" y="349033"/>
                      <a:pt x="742438" y="349682"/>
                    </a:cubicBezTo>
                    <a:lnTo>
                      <a:pt x="742438" y="349682"/>
                    </a:lnTo>
                    <a:lnTo>
                      <a:pt x="741141" y="352276"/>
                    </a:lnTo>
                    <a:lnTo>
                      <a:pt x="742438" y="349682"/>
                    </a:lnTo>
                    <a:cubicBezTo>
                      <a:pt x="742438" y="349682"/>
                      <a:pt x="754761" y="358113"/>
                      <a:pt x="767731" y="371084"/>
                    </a:cubicBezTo>
                    <a:lnTo>
                      <a:pt x="767731" y="371084"/>
                    </a:lnTo>
                    <a:cubicBezTo>
                      <a:pt x="780702" y="384054"/>
                      <a:pt x="794321" y="401565"/>
                      <a:pt x="794971" y="421021"/>
                    </a:cubicBezTo>
                    <a:lnTo>
                      <a:pt x="794971" y="421021"/>
                    </a:lnTo>
                    <a:cubicBezTo>
                      <a:pt x="795619" y="437235"/>
                      <a:pt x="797564" y="456042"/>
                      <a:pt x="797564" y="473553"/>
                    </a:cubicBezTo>
                    <a:lnTo>
                      <a:pt x="797564" y="473553"/>
                    </a:lnTo>
                    <a:cubicBezTo>
                      <a:pt x="797564" y="489766"/>
                      <a:pt x="796267" y="504683"/>
                      <a:pt x="792376" y="515708"/>
                    </a:cubicBezTo>
                    <a:lnTo>
                      <a:pt x="792376" y="515708"/>
                    </a:lnTo>
                    <a:cubicBezTo>
                      <a:pt x="789134" y="526085"/>
                      <a:pt x="782000" y="534516"/>
                      <a:pt x="770326" y="534516"/>
                    </a:cubicBezTo>
                    <a:lnTo>
                      <a:pt x="770326" y="534516"/>
                    </a:lnTo>
                    <a:cubicBezTo>
                      <a:pt x="770326" y="534516"/>
                      <a:pt x="770326" y="534516"/>
                      <a:pt x="770326" y="534516"/>
                    </a:cubicBezTo>
                    <a:lnTo>
                      <a:pt x="770326" y="534516"/>
                    </a:lnTo>
                    <a:close/>
                    <a:moveTo>
                      <a:pt x="652940" y="103236"/>
                    </a:moveTo>
                    <a:cubicBezTo>
                      <a:pt x="652940" y="103236"/>
                      <a:pt x="658777" y="147986"/>
                      <a:pt x="667208" y="205057"/>
                    </a:cubicBezTo>
                    <a:lnTo>
                      <a:pt x="667208" y="205057"/>
                    </a:lnTo>
                    <a:cubicBezTo>
                      <a:pt x="675639" y="262777"/>
                      <a:pt x="686016" y="332820"/>
                      <a:pt x="695095" y="384703"/>
                    </a:cubicBezTo>
                    <a:lnTo>
                      <a:pt x="695095" y="384703"/>
                    </a:lnTo>
                    <a:cubicBezTo>
                      <a:pt x="700932" y="419076"/>
                      <a:pt x="706769" y="445666"/>
                      <a:pt x="710011" y="454097"/>
                    </a:cubicBezTo>
                    <a:lnTo>
                      <a:pt x="710011" y="454097"/>
                    </a:lnTo>
                    <a:cubicBezTo>
                      <a:pt x="714551" y="464473"/>
                      <a:pt x="738547" y="502089"/>
                      <a:pt x="756707" y="519599"/>
                    </a:cubicBezTo>
                    <a:lnTo>
                      <a:pt x="756707" y="519599"/>
                    </a:lnTo>
                    <a:cubicBezTo>
                      <a:pt x="762544" y="525436"/>
                      <a:pt x="768380" y="528679"/>
                      <a:pt x="770974" y="528679"/>
                    </a:cubicBezTo>
                    <a:lnTo>
                      <a:pt x="770974" y="528679"/>
                    </a:lnTo>
                    <a:cubicBezTo>
                      <a:pt x="779406" y="528679"/>
                      <a:pt x="784593" y="523491"/>
                      <a:pt x="787836" y="513114"/>
                    </a:cubicBezTo>
                    <a:lnTo>
                      <a:pt x="787836" y="513114"/>
                    </a:lnTo>
                    <a:cubicBezTo>
                      <a:pt x="791079" y="502737"/>
                      <a:pt x="792376" y="488469"/>
                      <a:pt x="792376" y="472904"/>
                    </a:cubicBezTo>
                    <a:lnTo>
                      <a:pt x="792376" y="472904"/>
                    </a:lnTo>
                    <a:cubicBezTo>
                      <a:pt x="792376" y="455394"/>
                      <a:pt x="791079" y="437235"/>
                      <a:pt x="789782" y="421021"/>
                    </a:cubicBezTo>
                    <a:lnTo>
                      <a:pt x="789782" y="421021"/>
                    </a:lnTo>
                    <a:cubicBezTo>
                      <a:pt x="788485" y="395728"/>
                      <a:pt x="760598" y="369787"/>
                      <a:pt x="746978" y="359410"/>
                    </a:cubicBezTo>
                    <a:lnTo>
                      <a:pt x="746978" y="359410"/>
                    </a:lnTo>
                    <a:cubicBezTo>
                      <a:pt x="742438" y="355519"/>
                      <a:pt x="739196" y="353573"/>
                      <a:pt x="739196" y="353573"/>
                    </a:cubicBezTo>
                    <a:lnTo>
                      <a:pt x="739196" y="353573"/>
                    </a:lnTo>
                    <a:lnTo>
                      <a:pt x="739196" y="353573"/>
                    </a:lnTo>
                    <a:cubicBezTo>
                      <a:pt x="735953" y="351627"/>
                      <a:pt x="734008" y="347088"/>
                      <a:pt x="730765" y="341251"/>
                    </a:cubicBezTo>
                    <a:lnTo>
                      <a:pt x="730765" y="341251"/>
                    </a:lnTo>
                    <a:cubicBezTo>
                      <a:pt x="727522" y="334765"/>
                      <a:pt x="724280" y="326983"/>
                      <a:pt x="721037" y="316606"/>
                    </a:cubicBezTo>
                    <a:lnTo>
                      <a:pt x="721037" y="316606"/>
                    </a:lnTo>
                    <a:cubicBezTo>
                      <a:pt x="713903" y="297150"/>
                      <a:pt x="705472" y="271208"/>
                      <a:pt x="697040" y="243970"/>
                    </a:cubicBezTo>
                    <a:lnTo>
                      <a:pt x="697040" y="243970"/>
                    </a:lnTo>
                    <a:cubicBezTo>
                      <a:pt x="680179" y="189492"/>
                      <a:pt x="662668" y="129178"/>
                      <a:pt x="653589" y="101939"/>
                    </a:cubicBezTo>
                    <a:lnTo>
                      <a:pt x="653589" y="101939"/>
                    </a:lnTo>
                    <a:cubicBezTo>
                      <a:pt x="652940" y="100642"/>
                      <a:pt x="652292" y="98697"/>
                      <a:pt x="652292" y="97400"/>
                    </a:cubicBezTo>
                    <a:lnTo>
                      <a:pt x="652292" y="97400"/>
                    </a:lnTo>
                    <a:cubicBezTo>
                      <a:pt x="652292" y="100642"/>
                      <a:pt x="652940" y="103236"/>
                      <a:pt x="652940" y="103236"/>
                    </a:cubicBezTo>
                    <a:lnTo>
                      <a:pt x="652940" y="103236"/>
                    </a:lnTo>
                    <a:close/>
                    <a:moveTo>
                      <a:pt x="473294" y="345142"/>
                    </a:moveTo>
                    <a:cubicBezTo>
                      <a:pt x="492102" y="334117"/>
                      <a:pt x="562793" y="90914"/>
                      <a:pt x="577060" y="83132"/>
                    </a:cubicBezTo>
                    <a:cubicBezTo>
                      <a:pt x="580303" y="81186"/>
                      <a:pt x="593274" y="81835"/>
                      <a:pt x="594572" y="83780"/>
                    </a:cubicBezTo>
                    <a:cubicBezTo>
                      <a:pt x="599111" y="88969"/>
                      <a:pt x="586789" y="117504"/>
                      <a:pt x="586789" y="117504"/>
                    </a:cubicBezTo>
                    <a:cubicBezTo>
                      <a:pt x="586789" y="117504"/>
                      <a:pt x="521934" y="421021"/>
                      <a:pt x="505721" y="456042"/>
                    </a:cubicBezTo>
                    <a:cubicBezTo>
                      <a:pt x="499236" y="470310"/>
                      <a:pt x="479779" y="536461"/>
                      <a:pt x="462917" y="536461"/>
                    </a:cubicBezTo>
                    <a:cubicBezTo>
                      <a:pt x="446704" y="536461"/>
                      <a:pt x="404549" y="530624"/>
                      <a:pt x="396767" y="517005"/>
                    </a:cubicBezTo>
                    <a:cubicBezTo>
                      <a:pt x="385093" y="497549"/>
                      <a:pt x="390281" y="445666"/>
                      <a:pt x="394821" y="420373"/>
                    </a:cubicBezTo>
                    <a:cubicBezTo>
                      <a:pt x="401955" y="378866"/>
                      <a:pt x="473294" y="345142"/>
                      <a:pt x="473294" y="345142"/>
                    </a:cubicBezTo>
                    <a:close/>
                    <a:moveTo>
                      <a:pt x="484968" y="346439"/>
                    </a:moveTo>
                    <a:cubicBezTo>
                      <a:pt x="503776" y="335414"/>
                      <a:pt x="567982" y="92211"/>
                      <a:pt x="586140" y="83780"/>
                    </a:cubicBezTo>
                    <a:cubicBezTo>
                      <a:pt x="601057" y="76646"/>
                      <a:pt x="586789" y="105182"/>
                      <a:pt x="586789" y="105182"/>
                    </a:cubicBezTo>
                    <a:cubicBezTo>
                      <a:pt x="586789" y="105182"/>
                      <a:pt x="527772" y="422967"/>
                      <a:pt x="512206" y="457988"/>
                    </a:cubicBezTo>
                    <a:cubicBezTo>
                      <a:pt x="505721" y="472256"/>
                      <a:pt x="473943" y="534516"/>
                      <a:pt x="456432" y="534516"/>
                    </a:cubicBezTo>
                    <a:cubicBezTo>
                      <a:pt x="440867" y="534516"/>
                      <a:pt x="429842" y="531273"/>
                      <a:pt x="425303" y="528030"/>
                    </a:cubicBezTo>
                    <a:cubicBezTo>
                      <a:pt x="407143" y="513762"/>
                      <a:pt x="416223" y="445017"/>
                      <a:pt x="417520" y="422967"/>
                    </a:cubicBezTo>
                    <a:cubicBezTo>
                      <a:pt x="420762" y="386648"/>
                      <a:pt x="484968" y="346439"/>
                      <a:pt x="484968" y="346439"/>
                    </a:cubicBezTo>
                    <a:close/>
                    <a:moveTo>
                      <a:pt x="494048" y="356816"/>
                    </a:moveTo>
                    <a:cubicBezTo>
                      <a:pt x="512856" y="345790"/>
                      <a:pt x="579006" y="103236"/>
                      <a:pt x="590031" y="90914"/>
                    </a:cubicBezTo>
                    <a:cubicBezTo>
                      <a:pt x="597814" y="81835"/>
                      <a:pt x="593274" y="108425"/>
                      <a:pt x="593274" y="108425"/>
                    </a:cubicBezTo>
                    <a:cubicBezTo>
                      <a:pt x="593274" y="108425"/>
                      <a:pt x="543337" y="424264"/>
                      <a:pt x="527123" y="458637"/>
                    </a:cubicBezTo>
                    <a:cubicBezTo>
                      <a:pt x="520638" y="472904"/>
                      <a:pt x="479131" y="531922"/>
                      <a:pt x="462269" y="531922"/>
                    </a:cubicBezTo>
                    <a:cubicBezTo>
                      <a:pt x="431788" y="531922"/>
                      <a:pt x="437624" y="469013"/>
                      <a:pt x="440867" y="424912"/>
                    </a:cubicBezTo>
                    <a:cubicBezTo>
                      <a:pt x="443461" y="389243"/>
                      <a:pt x="494048" y="356816"/>
                      <a:pt x="494048" y="356816"/>
                    </a:cubicBezTo>
                    <a:close/>
                    <a:moveTo>
                      <a:pt x="440219" y="516357"/>
                    </a:moveTo>
                    <a:cubicBezTo>
                      <a:pt x="436327" y="505980"/>
                      <a:pt x="435031" y="491712"/>
                      <a:pt x="435031" y="476796"/>
                    </a:cubicBezTo>
                    <a:lnTo>
                      <a:pt x="435031" y="476796"/>
                    </a:lnTo>
                    <a:cubicBezTo>
                      <a:pt x="435031" y="459285"/>
                      <a:pt x="436327" y="440477"/>
                      <a:pt x="437624" y="424912"/>
                    </a:cubicBezTo>
                    <a:lnTo>
                      <a:pt x="437624" y="424912"/>
                    </a:lnTo>
                    <a:cubicBezTo>
                      <a:pt x="438922" y="406105"/>
                      <a:pt x="452541" y="388594"/>
                      <a:pt x="466160" y="375623"/>
                    </a:cubicBezTo>
                    <a:lnTo>
                      <a:pt x="466160" y="375623"/>
                    </a:lnTo>
                    <a:cubicBezTo>
                      <a:pt x="479131" y="362653"/>
                      <a:pt x="492102" y="354870"/>
                      <a:pt x="492102" y="354870"/>
                    </a:cubicBezTo>
                    <a:lnTo>
                      <a:pt x="492102" y="354870"/>
                    </a:lnTo>
                    <a:lnTo>
                      <a:pt x="493399" y="357464"/>
                    </a:lnTo>
                    <a:lnTo>
                      <a:pt x="492102" y="354870"/>
                    </a:lnTo>
                    <a:cubicBezTo>
                      <a:pt x="492750" y="354870"/>
                      <a:pt x="495344" y="351627"/>
                      <a:pt x="497939" y="347088"/>
                    </a:cubicBezTo>
                    <a:lnTo>
                      <a:pt x="497939" y="347088"/>
                    </a:lnTo>
                    <a:cubicBezTo>
                      <a:pt x="500533" y="342548"/>
                      <a:pt x="503127" y="336062"/>
                      <a:pt x="506370" y="328280"/>
                    </a:cubicBezTo>
                    <a:lnTo>
                      <a:pt x="506370" y="328280"/>
                    </a:lnTo>
                    <a:cubicBezTo>
                      <a:pt x="512856" y="312715"/>
                      <a:pt x="520638" y="292610"/>
                      <a:pt x="528420" y="269911"/>
                    </a:cubicBezTo>
                    <a:lnTo>
                      <a:pt x="528420" y="269911"/>
                    </a:lnTo>
                    <a:cubicBezTo>
                      <a:pt x="543985" y="224513"/>
                      <a:pt x="561496" y="171333"/>
                      <a:pt x="573169" y="133718"/>
                    </a:cubicBezTo>
                    <a:lnTo>
                      <a:pt x="573169" y="133718"/>
                    </a:lnTo>
                    <a:cubicBezTo>
                      <a:pt x="581601" y="108425"/>
                      <a:pt x="586789" y="90914"/>
                      <a:pt x="588734" y="86374"/>
                    </a:cubicBezTo>
                    <a:lnTo>
                      <a:pt x="588734" y="86374"/>
                    </a:lnTo>
                    <a:cubicBezTo>
                      <a:pt x="588734" y="85726"/>
                      <a:pt x="589383" y="85077"/>
                      <a:pt x="589383" y="85077"/>
                    </a:cubicBezTo>
                    <a:lnTo>
                      <a:pt x="589383" y="85077"/>
                    </a:lnTo>
                    <a:cubicBezTo>
                      <a:pt x="590031" y="84429"/>
                      <a:pt x="590680" y="83780"/>
                      <a:pt x="591977" y="83780"/>
                    </a:cubicBezTo>
                    <a:lnTo>
                      <a:pt x="591977" y="83780"/>
                    </a:lnTo>
                    <a:cubicBezTo>
                      <a:pt x="593923" y="83780"/>
                      <a:pt x="594572" y="85726"/>
                      <a:pt x="595220" y="85726"/>
                    </a:cubicBezTo>
                    <a:lnTo>
                      <a:pt x="595220" y="85726"/>
                    </a:lnTo>
                    <a:cubicBezTo>
                      <a:pt x="595220" y="86374"/>
                      <a:pt x="595868" y="87023"/>
                      <a:pt x="595868" y="87671"/>
                    </a:cubicBezTo>
                    <a:lnTo>
                      <a:pt x="595868" y="87671"/>
                    </a:lnTo>
                    <a:cubicBezTo>
                      <a:pt x="595868" y="88969"/>
                      <a:pt x="595868" y="90266"/>
                      <a:pt x="595868" y="92211"/>
                    </a:cubicBezTo>
                    <a:lnTo>
                      <a:pt x="595868" y="92211"/>
                    </a:lnTo>
                    <a:cubicBezTo>
                      <a:pt x="595868" y="99345"/>
                      <a:pt x="595220" y="109722"/>
                      <a:pt x="594572" y="109722"/>
                    </a:cubicBezTo>
                    <a:lnTo>
                      <a:pt x="594572" y="109722"/>
                    </a:lnTo>
                    <a:lnTo>
                      <a:pt x="594572" y="109722"/>
                    </a:lnTo>
                    <a:lnTo>
                      <a:pt x="594572" y="109722"/>
                    </a:lnTo>
                    <a:cubicBezTo>
                      <a:pt x="594572" y="109722"/>
                      <a:pt x="566036" y="287422"/>
                      <a:pt x="545283" y="390540"/>
                    </a:cubicBezTo>
                    <a:lnTo>
                      <a:pt x="545283" y="390540"/>
                    </a:lnTo>
                    <a:cubicBezTo>
                      <a:pt x="538148" y="424912"/>
                      <a:pt x="532312" y="450854"/>
                      <a:pt x="527772" y="460582"/>
                    </a:cubicBezTo>
                    <a:lnTo>
                      <a:pt x="527772" y="460582"/>
                    </a:lnTo>
                    <a:cubicBezTo>
                      <a:pt x="522584" y="471607"/>
                      <a:pt x="498587" y="507277"/>
                      <a:pt x="478483" y="525436"/>
                    </a:cubicBezTo>
                    <a:lnTo>
                      <a:pt x="478483" y="525436"/>
                    </a:lnTo>
                    <a:cubicBezTo>
                      <a:pt x="473294" y="529976"/>
                      <a:pt x="468754" y="533219"/>
                      <a:pt x="464215" y="535164"/>
                    </a:cubicBezTo>
                    <a:lnTo>
                      <a:pt x="464215" y="535164"/>
                    </a:lnTo>
                    <a:lnTo>
                      <a:pt x="464863" y="535813"/>
                    </a:lnTo>
                    <a:lnTo>
                      <a:pt x="460323" y="535813"/>
                    </a:lnTo>
                    <a:cubicBezTo>
                      <a:pt x="460323" y="535813"/>
                      <a:pt x="460323" y="535813"/>
                      <a:pt x="460323" y="535813"/>
                    </a:cubicBezTo>
                    <a:lnTo>
                      <a:pt x="460323" y="535813"/>
                    </a:lnTo>
                    <a:cubicBezTo>
                      <a:pt x="451244" y="535164"/>
                      <a:pt x="444110" y="527382"/>
                      <a:pt x="440219" y="516357"/>
                    </a:cubicBezTo>
                    <a:lnTo>
                      <a:pt x="440219" y="516357"/>
                    </a:lnTo>
                    <a:close/>
                    <a:moveTo>
                      <a:pt x="461621" y="534516"/>
                    </a:moveTo>
                    <a:cubicBezTo>
                      <a:pt x="461621" y="534516"/>
                      <a:pt x="462269" y="534516"/>
                      <a:pt x="462269" y="534516"/>
                    </a:cubicBezTo>
                    <a:lnTo>
                      <a:pt x="462269" y="534516"/>
                    </a:lnTo>
                    <a:cubicBezTo>
                      <a:pt x="461621" y="534516"/>
                      <a:pt x="461621" y="534516"/>
                      <a:pt x="461621" y="534516"/>
                    </a:cubicBezTo>
                    <a:lnTo>
                      <a:pt x="461621" y="534516"/>
                    </a:lnTo>
                    <a:cubicBezTo>
                      <a:pt x="461621" y="534516"/>
                      <a:pt x="461621" y="534516"/>
                      <a:pt x="461621" y="534516"/>
                    </a:cubicBezTo>
                    <a:lnTo>
                      <a:pt x="461621" y="534516"/>
                    </a:lnTo>
                    <a:close/>
                    <a:moveTo>
                      <a:pt x="460972" y="534516"/>
                    </a:moveTo>
                    <a:lnTo>
                      <a:pt x="460972" y="534516"/>
                    </a:lnTo>
                    <a:lnTo>
                      <a:pt x="460972" y="534516"/>
                    </a:lnTo>
                    <a:cubicBezTo>
                      <a:pt x="460972" y="534516"/>
                      <a:pt x="460972" y="534516"/>
                      <a:pt x="460972" y="534516"/>
                    </a:cubicBezTo>
                    <a:lnTo>
                      <a:pt x="460972" y="534516"/>
                    </a:lnTo>
                    <a:lnTo>
                      <a:pt x="460972" y="534516"/>
                    </a:lnTo>
                    <a:lnTo>
                      <a:pt x="460972" y="534516"/>
                    </a:lnTo>
                    <a:close/>
                    <a:moveTo>
                      <a:pt x="495344" y="359410"/>
                    </a:moveTo>
                    <a:cubicBezTo>
                      <a:pt x="495344" y="359410"/>
                      <a:pt x="492102" y="361355"/>
                      <a:pt x="487562" y="365247"/>
                    </a:cubicBezTo>
                    <a:lnTo>
                      <a:pt x="487562" y="365247"/>
                    </a:lnTo>
                    <a:cubicBezTo>
                      <a:pt x="483022" y="368489"/>
                      <a:pt x="476537" y="373678"/>
                      <a:pt x="470051" y="380163"/>
                    </a:cubicBezTo>
                    <a:lnTo>
                      <a:pt x="470051" y="380163"/>
                    </a:lnTo>
                    <a:cubicBezTo>
                      <a:pt x="457080" y="392485"/>
                      <a:pt x="444110" y="409347"/>
                      <a:pt x="443461" y="425561"/>
                    </a:cubicBezTo>
                    <a:lnTo>
                      <a:pt x="443461" y="425561"/>
                    </a:lnTo>
                    <a:cubicBezTo>
                      <a:pt x="442164" y="441774"/>
                      <a:pt x="440867" y="460582"/>
                      <a:pt x="440867" y="477444"/>
                    </a:cubicBezTo>
                    <a:lnTo>
                      <a:pt x="440867" y="477444"/>
                    </a:lnTo>
                    <a:cubicBezTo>
                      <a:pt x="440867" y="492361"/>
                      <a:pt x="442164" y="505331"/>
                      <a:pt x="445407" y="515060"/>
                    </a:cubicBezTo>
                    <a:lnTo>
                      <a:pt x="445407" y="515060"/>
                    </a:lnTo>
                    <a:cubicBezTo>
                      <a:pt x="448650" y="524788"/>
                      <a:pt x="453838" y="529327"/>
                      <a:pt x="462269" y="529327"/>
                    </a:cubicBezTo>
                    <a:lnTo>
                      <a:pt x="462269" y="529327"/>
                    </a:lnTo>
                    <a:cubicBezTo>
                      <a:pt x="462269" y="529327"/>
                      <a:pt x="462269" y="529327"/>
                      <a:pt x="462917" y="529327"/>
                    </a:cubicBezTo>
                    <a:lnTo>
                      <a:pt x="462917" y="529327"/>
                    </a:lnTo>
                    <a:cubicBezTo>
                      <a:pt x="465512" y="529327"/>
                      <a:pt x="471349" y="526085"/>
                      <a:pt x="477186" y="520896"/>
                    </a:cubicBezTo>
                    <a:lnTo>
                      <a:pt x="477186" y="520896"/>
                    </a:lnTo>
                    <a:cubicBezTo>
                      <a:pt x="483671" y="515060"/>
                      <a:pt x="490157" y="507277"/>
                      <a:pt x="496642" y="499495"/>
                    </a:cubicBezTo>
                    <a:lnTo>
                      <a:pt x="496642" y="499495"/>
                    </a:lnTo>
                    <a:cubicBezTo>
                      <a:pt x="509613" y="483281"/>
                      <a:pt x="521934" y="464473"/>
                      <a:pt x="524529" y="457988"/>
                    </a:cubicBezTo>
                    <a:lnTo>
                      <a:pt x="524529" y="457988"/>
                    </a:lnTo>
                    <a:cubicBezTo>
                      <a:pt x="530366" y="445666"/>
                      <a:pt x="541391" y="393134"/>
                      <a:pt x="552416" y="332820"/>
                    </a:cubicBezTo>
                    <a:lnTo>
                      <a:pt x="552416" y="332820"/>
                    </a:lnTo>
                    <a:cubicBezTo>
                      <a:pt x="563441" y="272505"/>
                      <a:pt x="575115" y="203760"/>
                      <a:pt x="582249" y="158362"/>
                    </a:cubicBezTo>
                    <a:lnTo>
                      <a:pt x="582249" y="158362"/>
                    </a:lnTo>
                    <a:cubicBezTo>
                      <a:pt x="586789" y="129178"/>
                      <a:pt x="590031" y="109722"/>
                      <a:pt x="590031" y="108425"/>
                    </a:cubicBezTo>
                    <a:lnTo>
                      <a:pt x="590031" y="108425"/>
                    </a:lnTo>
                    <a:cubicBezTo>
                      <a:pt x="590031" y="107776"/>
                      <a:pt x="590680" y="103236"/>
                      <a:pt x="590680" y="98697"/>
                    </a:cubicBezTo>
                    <a:lnTo>
                      <a:pt x="590680" y="98697"/>
                    </a:lnTo>
                    <a:cubicBezTo>
                      <a:pt x="588734" y="105182"/>
                      <a:pt x="585492" y="114910"/>
                      <a:pt x="581601" y="125935"/>
                    </a:cubicBezTo>
                    <a:lnTo>
                      <a:pt x="581601" y="125935"/>
                    </a:lnTo>
                    <a:cubicBezTo>
                      <a:pt x="575115" y="146040"/>
                      <a:pt x="566684" y="172630"/>
                      <a:pt x="557604" y="200517"/>
                    </a:cubicBezTo>
                    <a:lnTo>
                      <a:pt x="557604" y="200517"/>
                    </a:lnTo>
                    <a:cubicBezTo>
                      <a:pt x="539446" y="256292"/>
                      <a:pt x="518692" y="316606"/>
                      <a:pt x="505721" y="343845"/>
                    </a:cubicBezTo>
                    <a:lnTo>
                      <a:pt x="505721" y="343845"/>
                    </a:lnTo>
                    <a:cubicBezTo>
                      <a:pt x="501830" y="351627"/>
                      <a:pt x="499236" y="356816"/>
                      <a:pt x="495344" y="359410"/>
                    </a:cubicBezTo>
                    <a:lnTo>
                      <a:pt x="495344" y="359410"/>
                    </a:lnTo>
                    <a:lnTo>
                      <a:pt x="495344" y="359410"/>
                    </a:lnTo>
                    <a:lnTo>
                      <a:pt x="495344" y="359410"/>
                    </a:lnTo>
                    <a:close/>
                    <a:moveTo>
                      <a:pt x="661371" y="90266"/>
                    </a:moveTo>
                    <a:cubicBezTo>
                      <a:pt x="662668" y="93508"/>
                      <a:pt x="663965" y="94157"/>
                      <a:pt x="665263" y="95454"/>
                    </a:cubicBezTo>
                    <a:cubicBezTo>
                      <a:pt x="667208" y="97400"/>
                      <a:pt x="668505" y="99345"/>
                      <a:pt x="668505" y="101939"/>
                    </a:cubicBezTo>
                    <a:cubicBezTo>
                      <a:pt x="668505" y="103236"/>
                      <a:pt x="668505" y="104533"/>
                      <a:pt x="667856" y="105830"/>
                    </a:cubicBezTo>
                    <a:cubicBezTo>
                      <a:pt x="667856" y="106479"/>
                      <a:pt x="667208" y="105830"/>
                      <a:pt x="667208" y="105830"/>
                    </a:cubicBezTo>
                    <a:cubicBezTo>
                      <a:pt x="667208" y="105830"/>
                      <a:pt x="666559" y="103236"/>
                      <a:pt x="665911" y="101939"/>
                    </a:cubicBezTo>
                    <a:cubicBezTo>
                      <a:pt x="665263" y="100642"/>
                      <a:pt x="662668" y="98697"/>
                      <a:pt x="662668" y="98697"/>
                    </a:cubicBezTo>
                    <a:cubicBezTo>
                      <a:pt x="662668" y="98697"/>
                      <a:pt x="664613" y="101939"/>
                      <a:pt x="664613" y="102588"/>
                    </a:cubicBezTo>
                    <a:cubicBezTo>
                      <a:pt x="663965" y="103236"/>
                      <a:pt x="663965" y="102588"/>
                      <a:pt x="661371" y="100642"/>
                    </a:cubicBezTo>
                    <a:cubicBezTo>
                      <a:pt x="658777" y="98697"/>
                      <a:pt x="658777" y="96751"/>
                      <a:pt x="657480" y="94805"/>
                    </a:cubicBezTo>
                    <a:cubicBezTo>
                      <a:pt x="655534" y="92860"/>
                      <a:pt x="661371" y="90266"/>
                      <a:pt x="661371" y="90266"/>
                    </a:cubicBezTo>
                    <a:close/>
                    <a:moveTo>
                      <a:pt x="636078" y="88320"/>
                    </a:moveTo>
                    <a:lnTo>
                      <a:pt x="634781" y="120747"/>
                    </a:lnTo>
                    <a:lnTo>
                      <a:pt x="638023" y="179116"/>
                    </a:lnTo>
                    <a:cubicBezTo>
                      <a:pt x="638023" y="179116"/>
                      <a:pt x="626999" y="182358"/>
                      <a:pt x="625053" y="175224"/>
                    </a:cubicBezTo>
                    <a:cubicBezTo>
                      <a:pt x="625053" y="165496"/>
                      <a:pt x="619216" y="139555"/>
                      <a:pt x="619216" y="139555"/>
                    </a:cubicBezTo>
                    <a:cubicBezTo>
                      <a:pt x="619216" y="139555"/>
                      <a:pt x="618567" y="133069"/>
                      <a:pt x="617919" y="128529"/>
                    </a:cubicBezTo>
                    <a:cubicBezTo>
                      <a:pt x="614676" y="106479"/>
                      <a:pt x="616622" y="90914"/>
                      <a:pt x="617919" y="85726"/>
                    </a:cubicBezTo>
                    <a:lnTo>
                      <a:pt x="636078" y="88320"/>
                    </a:lnTo>
                    <a:close/>
                    <a:moveTo>
                      <a:pt x="629593" y="186898"/>
                    </a:moveTo>
                    <a:lnTo>
                      <a:pt x="636727" y="177819"/>
                    </a:lnTo>
                    <a:cubicBezTo>
                      <a:pt x="636727" y="177819"/>
                      <a:pt x="637375" y="181061"/>
                      <a:pt x="636078" y="183007"/>
                    </a:cubicBezTo>
                    <a:cubicBezTo>
                      <a:pt x="635429" y="184304"/>
                      <a:pt x="634781" y="184952"/>
                      <a:pt x="632836" y="187547"/>
                    </a:cubicBezTo>
                    <a:cubicBezTo>
                      <a:pt x="630890" y="189492"/>
                      <a:pt x="626350" y="190789"/>
                      <a:pt x="624404" y="189492"/>
                    </a:cubicBezTo>
                    <a:cubicBezTo>
                      <a:pt x="622458" y="188844"/>
                      <a:pt x="621161" y="185601"/>
                      <a:pt x="622458" y="184304"/>
                    </a:cubicBezTo>
                    <a:lnTo>
                      <a:pt x="629593" y="186898"/>
                    </a:lnTo>
                    <a:close/>
                    <a:moveTo>
                      <a:pt x="636078" y="174576"/>
                    </a:moveTo>
                    <a:cubicBezTo>
                      <a:pt x="634781" y="180413"/>
                      <a:pt x="630241" y="180413"/>
                      <a:pt x="628944" y="179764"/>
                    </a:cubicBezTo>
                    <a:cubicBezTo>
                      <a:pt x="625701" y="179116"/>
                      <a:pt x="626350" y="178467"/>
                      <a:pt x="626999" y="177819"/>
                    </a:cubicBezTo>
                    <a:cubicBezTo>
                      <a:pt x="626999" y="177170"/>
                      <a:pt x="626999" y="177170"/>
                      <a:pt x="626999" y="177170"/>
                    </a:cubicBezTo>
                    <a:cubicBezTo>
                      <a:pt x="625053" y="180413"/>
                      <a:pt x="625053" y="179764"/>
                      <a:pt x="623756" y="182358"/>
                    </a:cubicBezTo>
                    <a:cubicBezTo>
                      <a:pt x="621810" y="186250"/>
                      <a:pt x="623756" y="189492"/>
                      <a:pt x="629593" y="188195"/>
                    </a:cubicBezTo>
                    <a:cubicBezTo>
                      <a:pt x="633484" y="186898"/>
                      <a:pt x="633484" y="183655"/>
                      <a:pt x="636078" y="180413"/>
                    </a:cubicBezTo>
                    <a:cubicBezTo>
                      <a:pt x="637375" y="178467"/>
                      <a:pt x="636727" y="174576"/>
                      <a:pt x="636078" y="174576"/>
                    </a:cubicBezTo>
                    <a:close/>
                    <a:moveTo>
                      <a:pt x="648400" y="87023"/>
                    </a:moveTo>
                    <a:cubicBezTo>
                      <a:pt x="649697" y="91563"/>
                      <a:pt x="650346" y="106479"/>
                      <a:pt x="649697" y="119450"/>
                    </a:cubicBezTo>
                    <a:cubicBezTo>
                      <a:pt x="649049" y="130475"/>
                      <a:pt x="649697" y="139555"/>
                      <a:pt x="649697" y="142797"/>
                    </a:cubicBezTo>
                    <a:cubicBezTo>
                      <a:pt x="649697" y="146040"/>
                      <a:pt x="648400" y="168090"/>
                      <a:pt x="647103" y="179764"/>
                    </a:cubicBezTo>
                    <a:cubicBezTo>
                      <a:pt x="644509" y="184952"/>
                      <a:pt x="634132" y="179764"/>
                      <a:pt x="634132" y="179764"/>
                    </a:cubicBezTo>
                    <a:cubicBezTo>
                      <a:pt x="634132" y="179764"/>
                      <a:pt x="632186" y="157065"/>
                      <a:pt x="631538" y="142149"/>
                    </a:cubicBezTo>
                    <a:cubicBezTo>
                      <a:pt x="630890" y="127232"/>
                      <a:pt x="630890" y="86374"/>
                      <a:pt x="630890" y="86374"/>
                    </a:cubicBezTo>
                    <a:lnTo>
                      <a:pt x="648400" y="87023"/>
                    </a:lnTo>
                    <a:close/>
                    <a:moveTo>
                      <a:pt x="650346" y="186898"/>
                    </a:moveTo>
                    <a:cubicBezTo>
                      <a:pt x="651643" y="188195"/>
                      <a:pt x="650346" y="191438"/>
                      <a:pt x="648400" y="192086"/>
                    </a:cubicBezTo>
                    <a:cubicBezTo>
                      <a:pt x="645806" y="193383"/>
                      <a:pt x="642564" y="192086"/>
                      <a:pt x="640618" y="190141"/>
                    </a:cubicBezTo>
                    <a:cubicBezTo>
                      <a:pt x="638672" y="188195"/>
                      <a:pt x="637375" y="188844"/>
                      <a:pt x="636727" y="188195"/>
                    </a:cubicBezTo>
                    <a:cubicBezTo>
                      <a:pt x="635429" y="186250"/>
                      <a:pt x="635429" y="179116"/>
                      <a:pt x="635429" y="179116"/>
                    </a:cubicBezTo>
                    <a:lnTo>
                      <a:pt x="643212" y="188195"/>
                    </a:lnTo>
                    <a:lnTo>
                      <a:pt x="650346" y="186898"/>
                    </a:lnTo>
                    <a:close/>
                    <a:moveTo>
                      <a:pt x="636078" y="186250"/>
                    </a:moveTo>
                    <a:cubicBezTo>
                      <a:pt x="638672" y="189492"/>
                      <a:pt x="640618" y="189492"/>
                      <a:pt x="644509" y="190789"/>
                    </a:cubicBezTo>
                    <a:cubicBezTo>
                      <a:pt x="650346" y="192086"/>
                      <a:pt x="653589" y="188195"/>
                      <a:pt x="649697" y="184304"/>
                    </a:cubicBezTo>
                    <a:cubicBezTo>
                      <a:pt x="647751" y="182358"/>
                      <a:pt x="647751" y="182358"/>
                      <a:pt x="646455" y="179116"/>
                    </a:cubicBezTo>
                    <a:cubicBezTo>
                      <a:pt x="646455" y="179116"/>
                      <a:pt x="646455" y="179116"/>
                      <a:pt x="646455" y="179764"/>
                    </a:cubicBezTo>
                    <a:cubicBezTo>
                      <a:pt x="646455" y="180413"/>
                      <a:pt x="647103" y="181061"/>
                      <a:pt x="644509" y="181710"/>
                    </a:cubicBezTo>
                    <a:cubicBezTo>
                      <a:pt x="643212" y="181710"/>
                      <a:pt x="639969" y="183655"/>
                      <a:pt x="638672" y="177819"/>
                    </a:cubicBezTo>
                    <a:cubicBezTo>
                      <a:pt x="636078" y="179116"/>
                      <a:pt x="634132" y="184952"/>
                      <a:pt x="636078" y="186250"/>
                    </a:cubicBezTo>
                    <a:close/>
                    <a:moveTo>
                      <a:pt x="630890" y="87023"/>
                    </a:moveTo>
                    <a:lnTo>
                      <a:pt x="643860" y="86374"/>
                    </a:lnTo>
                    <a:cubicBezTo>
                      <a:pt x="643860" y="100642"/>
                      <a:pt x="644509" y="136960"/>
                      <a:pt x="643860" y="140203"/>
                    </a:cubicBezTo>
                    <a:cubicBezTo>
                      <a:pt x="643212" y="142797"/>
                      <a:pt x="645806" y="166793"/>
                      <a:pt x="645157" y="182358"/>
                    </a:cubicBezTo>
                    <a:cubicBezTo>
                      <a:pt x="641266" y="182358"/>
                      <a:pt x="634132" y="179764"/>
                      <a:pt x="634132" y="179764"/>
                    </a:cubicBezTo>
                    <a:cubicBezTo>
                      <a:pt x="634132" y="179764"/>
                      <a:pt x="632186" y="157065"/>
                      <a:pt x="631538" y="142149"/>
                    </a:cubicBezTo>
                    <a:cubicBezTo>
                      <a:pt x="630890" y="127881"/>
                      <a:pt x="630890" y="87023"/>
                      <a:pt x="630890" y="87023"/>
                    </a:cubicBezTo>
                    <a:close/>
                    <a:moveTo>
                      <a:pt x="638672" y="27357"/>
                    </a:moveTo>
                    <a:cubicBezTo>
                      <a:pt x="638672" y="27357"/>
                      <a:pt x="639321" y="41625"/>
                      <a:pt x="639321" y="44219"/>
                    </a:cubicBezTo>
                    <a:cubicBezTo>
                      <a:pt x="639321" y="46813"/>
                      <a:pt x="636078" y="56541"/>
                      <a:pt x="632186" y="55244"/>
                    </a:cubicBezTo>
                    <a:cubicBezTo>
                      <a:pt x="628295" y="53947"/>
                      <a:pt x="623107" y="38382"/>
                      <a:pt x="623107" y="38382"/>
                    </a:cubicBezTo>
                    <a:lnTo>
                      <a:pt x="626999" y="35140"/>
                    </a:lnTo>
                    <a:lnTo>
                      <a:pt x="627647" y="26709"/>
                    </a:lnTo>
                    <a:lnTo>
                      <a:pt x="638672" y="27357"/>
                    </a:lnTo>
                    <a:close/>
                    <a:moveTo>
                      <a:pt x="632186" y="57190"/>
                    </a:moveTo>
                    <a:lnTo>
                      <a:pt x="634132" y="28654"/>
                    </a:lnTo>
                    <a:lnTo>
                      <a:pt x="639321" y="29303"/>
                    </a:lnTo>
                    <a:cubicBezTo>
                      <a:pt x="639321" y="29303"/>
                      <a:pt x="639321" y="31248"/>
                      <a:pt x="639969" y="35788"/>
                    </a:cubicBezTo>
                    <a:cubicBezTo>
                      <a:pt x="639969" y="39031"/>
                      <a:pt x="645806" y="39031"/>
                      <a:pt x="645806" y="39679"/>
                    </a:cubicBezTo>
                    <a:cubicBezTo>
                      <a:pt x="645157" y="41625"/>
                      <a:pt x="635429" y="57839"/>
                      <a:pt x="632186" y="57190"/>
                    </a:cubicBezTo>
                    <a:close/>
                    <a:moveTo>
                      <a:pt x="626350" y="24763"/>
                    </a:moveTo>
                    <a:cubicBezTo>
                      <a:pt x="625701" y="22817"/>
                      <a:pt x="636078" y="28006"/>
                      <a:pt x="638672" y="29951"/>
                    </a:cubicBezTo>
                    <a:lnTo>
                      <a:pt x="627647" y="44868"/>
                    </a:lnTo>
                    <a:cubicBezTo>
                      <a:pt x="625701" y="44219"/>
                      <a:pt x="626350" y="38382"/>
                      <a:pt x="625701" y="37734"/>
                    </a:cubicBezTo>
                    <a:cubicBezTo>
                      <a:pt x="626999" y="36437"/>
                      <a:pt x="627647" y="28654"/>
                      <a:pt x="626350" y="24763"/>
                    </a:cubicBezTo>
                    <a:close/>
                    <a:moveTo>
                      <a:pt x="643212" y="22169"/>
                    </a:moveTo>
                    <a:cubicBezTo>
                      <a:pt x="643212" y="23466"/>
                      <a:pt x="642564" y="25412"/>
                      <a:pt x="641266" y="25412"/>
                    </a:cubicBezTo>
                    <a:cubicBezTo>
                      <a:pt x="639969" y="29951"/>
                      <a:pt x="636727" y="33843"/>
                      <a:pt x="632836" y="33843"/>
                    </a:cubicBezTo>
                    <a:cubicBezTo>
                      <a:pt x="628295" y="33843"/>
                      <a:pt x="624404" y="26709"/>
                      <a:pt x="624404" y="20223"/>
                    </a:cubicBezTo>
                    <a:cubicBezTo>
                      <a:pt x="624404" y="13738"/>
                      <a:pt x="623756" y="7901"/>
                      <a:pt x="633484" y="7901"/>
                    </a:cubicBezTo>
                    <a:cubicBezTo>
                      <a:pt x="640618" y="7901"/>
                      <a:pt x="641914" y="12441"/>
                      <a:pt x="641914" y="17629"/>
                    </a:cubicBezTo>
                    <a:cubicBezTo>
                      <a:pt x="643212" y="18278"/>
                      <a:pt x="643212" y="20223"/>
                      <a:pt x="643212" y="22169"/>
                    </a:cubicBezTo>
                    <a:close/>
                    <a:moveTo>
                      <a:pt x="633484" y="7901"/>
                    </a:moveTo>
                    <a:lnTo>
                      <a:pt x="633484" y="33843"/>
                    </a:lnTo>
                    <a:cubicBezTo>
                      <a:pt x="633484" y="33843"/>
                      <a:pt x="633484" y="33843"/>
                      <a:pt x="632836" y="33843"/>
                    </a:cubicBezTo>
                    <a:cubicBezTo>
                      <a:pt x="629593" y="33843"/>
                      <a:pt x="626350" y="29951"/>
                      <a:pt x="625053" y="25412"/>
                    </a:cubicBezTo>
                    <a:cubicBezTo>
                      <a:pt x="623756" y="24763"/>
                      <a:pt x="623107" y="23466"/>
                      <a:pt x="623107" y="21520"/>
                    </a:cubicBezTo>
                    <a:cubicBezTo>
                      <a:pt x="623107" y="19575"/>
                      <a:pt x="623107" y="17629"/>
                      <a:pt x="624404" y="17629"/>
                    </a:cubicBezTo>
                    <a:cubicBezTo>
                      <a:pt x="624404" y="17629"/>
                      <a:pt x="624404" y="17629"/>
                      <a:pt x="625053" y="17629"/>
                    </a:cubicBezTo>
                    <a:cubicBezTo>
                      <a:pt x="625053" y="12441"/>
                      <a:pt x="625701" y="7901"/>
                      <a:pt x="633484" y="7901"/>
                    </a:cubicBezTo>
                    <a:close/>
                    <a:moveTo>
                      <a:pt x="633484" y="11144"/>
                    </a:moveTo>
                    <a:cubicBezTo>
                      <a:pt x="633484" y="11144"/>
                      <a:pt x="630241" y="9847"/>
                      <a:pt x="627647" y="11792"/>
                    </a:cubicBezTo>
                    <a:cubicBezTo>
                      <a:pt x="625053" y="13738"/>
                      <a:pt x="625701" y="15683"/>
                      <a:pt x="625701" y="15683"/>
                    </a:cubicBezTo>
                    <a:lnTo>
                      <a:pt x="625053" y="18278"/>
                    </a:lnTo>
                    <a:lnTo>
                      <a:pt x="624404" y="17629"/>
                    </a:lnTo>
                    <a:lnTo>
                      <a:pt x="623107" y="17629"/>
                    </a:lnTo>
                    <a:cubicBezTo>
                      <a:pt x="623107" y="17629"/>
                      <a:pt x="622458" y="16980"/>
                      <a:pt x="622458" y="14386"/>
                    </a:cubicBezTo>
                    <a:cubicBezTo>
                      <a:pt x="622458" y="13738"/>
                      <a:pt x="622458" y="13089"/>
                      <a:pt x="622458" y="12441"/>
                    </a:cubicBezTo>
                    <a:cubicBezTo>
                      <a:pt x="622458" y="10495"/>
                      <a:pt x="622458" y="7901"/>
                      <a:pt x="623107" y="7252"/>
                    </a:cubicBezTo>
                    <a:cubicBezTo>
                      <a:pt x="623107" y="8549"/>
                      <a:pt x="623756" y="7901"/>
                      <a:pt x="623756" y="7901"/>
                    </a:cubicBezTo>
                    <a:cubicBezTo>
                      <a:pt x="623756" y="7901"/>
                      <a:pt x="624404" y="6604"/>
                      <a:pt x="625053" y="5955"/>
                    </a:cubicBezTo>
                    <a:cubicBezTo>
                      <a:pt x="625701" y="5307"/>
                      <a:pt x="625701" y="6604"/>
                      <a:pt x="625701" y="6604"/>
                    </a:cubicBezTo>
                    <a:lnTo>
                      <a:pt x="626350" y="5307"/>
                    </a:lnTo>
                    <a:lnTo>
                      <a:pt x="626350" y="6604"/>
                    </a:lnTo>
                    <a:lnTo>
                      <a:pt x="628944" y="4010"/>
                    </a:lnTo>
                    <a:lnTo>
                      <a:pt x="628295" y="5307"/>
                    </a:lnTo>
                    <a:cubicBezTo>
                      <a:pt x="628944" y="4010"/>
                      <a:pt x="629593" y="2713"/>
                      <a:pt x="629593" y="2713"/>
                    </a:cubicBezTo>
                    <a:cubicBezTo>
                      <a:pt x="630241" y="2713"/>
                      <a:pt x="629593" y="6604"/>
                      <a:pt x="629593" y="6604"/>
                    </a:cubicBezTo>
                    <a:lnTo>
                      <a:pt x="629593" y="7252"/>
                    </a:lnTo>
                    <a:lnTo>
                      <a:pt x="633484" y="11144"/>
                    </a:lnTo>
                    <a:close/>
                    <a:moveTo>
                      <a:pt x="643212" y="18278"/>
                    </a:moveTo>
                    <a:lnTo>
                      <a:pt x="642564" y="17629"/>
                    </a:lnTo>
                    <a:lnTo>
                      <a:pt x="641266" y="17629"/>
                    </a:lnTo>
                    <a:cubicBezTo>
                      <a:pt x="641266" y="17629"/>
                      <a:pt x="641266" y="15035"/>
                      <a:pt x="640618" y="13738"/>
                    </a:cubicBezTo>
                    <a:cubicBezTo>
                      <a:pt x="639969" y="13089"/>
                      <a:pt x="638672" y="11792"/>
                      <a:pt x="637375" y="11144"/>
                    </a:cubicBezTo>
                    <a:cubicBezTo>
                      <a:pt x="635429" y="11144"/>
                      <a:pt x="631538" y="11144"/>
                      <a:pt x="630890" y="10495"/>
                    </a:cubicBezTo>
                    <a:cubicBezTo>
                      <a:pt x="629593" y="9198"/>
                      <a:pt x="630890" y="7252"/>
                      <a:pt x="630890" y="7252"/>
                    </a:cubicBezTo>
                    <a:cubicBezTo>
                      <a:pt x="630890" y="7252"/>
                      <a:pt x="630890" y="7252"/>
                      <a:pt x="630890" y="7252"/>
                    </a:cubicBezTo>
                    <a:cubicBezTo>
                      <a:pt x="630890" y="7252"/>
                      <a:pt x="630890" y="6604"/>
                      <a:pt x="630890" y="6604"/>
                    </a:cubicBezTo>
                    <a:cubicBezTo>
                      <a:pt x="630890" y="6604"/>
                      <a:pt x="630890" y="5955"/>
                      <a:pt x="631538" y="5955"/>
                    </a:cubicBezTo>
                    <a:cubicBezTo>
                      <a:pt x="632836" y="4010"/>
                      <a:pt x="634132" y="2713"/>
                      <a:pt x="634132" y="1416"/>
                    </a:cubicBezTo>
                    <a:cubicBezTo>
                      <a:pt x="634781" y="2713"/>
                      <a:pt x="634781" y="4658"/>
                      <a:pt x="634781" y="5307"/>
                    </a:cubicBezTo>
                    <a:cubicBezTo>
                      <a:pt x="634781" y="5307"/>
                      <a:pt x="634781" y="5307"/>
                      <a:pt x="635429" y="5307"/>
                    </a:cubicBezTo>
                    <a:cubicBezTo>
                      <a:pt x="636078" y="4010"/>
                      <a:pt x="636078" y="2713"/>
                      <a:pt x="636078" y="2064"/>
                    </a:cubicBezTo>
                    <a:cubicBezTo>
                      <a:pt x="636078" y="1416"/>
                      <a:pt x="636078" y="4010"/>
                      <a:pt x="636727" y="5307"/>
                    </a:cubicBezTo>
                    <a:cubicBezTo>
                      <a:pt x="636727" y="5307"/>
                      <a:pt x="636727" y="5307"/>
                      <a:pt x="636727" y="5307"/>
                    </a:cubicBezTo>
                    <a:cubicBezTo>
                      <a:pt x="636727" y="4010"/>
                      <a:pt x="636727" y="3361"/>
                      <a:pt x="636727" y="2713"/>
                    </a:cubicBezTo>
                    <a:cubicBezTo>
                      <a:pt x="636727" y="2713"/>
                      <a:pt x="638023" y="4010"/>
                      <a:pt x="638672" y="5307"/>
                    </a:cubicBezTo>
                    <a:cubicBezTo>
                      <a:pt x="638672" y="4658"/>
                      <a:pt x="638672" y="3361"/>
                      <a:pt x="639321" y="3361"/>
                    </a:cubicBezTo>
                    <a:cubicBezTo>
                      <a:pt x="639321" y="3361"/>
                      <a:pt x="640618" y="5307"/>
                      <a:pt x="641266" y="6604"/>
                    </a:cubicBezTo>
                    <a:cubicBezTo>
                      <a:pt x="642564" y="7252"/>
                      <a:pt x="643212" y="7901"/>
                      <a:pt x="643860" y="9198"/>
                    </a:cubicBezTo>
                    <a:cubicBezTo>
                      <a:pt x="644509" y="13738"/>
                      <a:pt x="643212" y="18278"/>
                      <a:pt x="643212" y="18278"/>
                    </a:cubicBezTo>
                    <a:close/>
                    <a:moveTo>
                      <a:pt x="632836" y="55893"/>
                    </a:moveTo>
                    <a:cubicBezTo>
                      <a:pt x="633484" y="61730"/>
                      <a:pt x="635429" y="105830"/>
                      <a:pt x="633484" y="105830"/>
                    </a:cubicBezTo>
                    <a:cubicBezTo>
                      <a:pt x="629593" y="107128"/>
                      <a:pt x="614676" y="103885"/>
                      <a:pt x="614676" y="101291"/>
                    </a:cubicBezTo>
                    <a:cubicBezTo>
                      <a:pt x="615324" y="92211"/>
                      <a:pt x="615973" y="66918"/>
                      <a:pt x="615324" y="64324"/>
                    </a:cubicBezTo>
                    <a:cubicBezTo>
                      <a:pt x="615324" y="63027"/>
                      <a:pt x="614028" y="58487"/>
                      <a:pt x="612730" y="54596"/>
                    </a:cubicBezTo>
                    <a:cubicBezTo>
                      <a:pt x="611433" y="50056"/>
                      <a:pt x="610785" y="46165"/>
                      <a:pt x="610785" y="44868"/>
                    </a:cubicBezTo>
                    <a:cubicBezTo>
                      <a:pt x="610785" y="42274"/>
                      <a:pt x="606894" y="42274"/>
                      <a:pt x="611433" y="40328"/>
                    </a:cubicBezTo>
                    <a:cubicBezTo>
                      <a:pt x="617270" y="37734"/>
                      <a:pt x="623756" y="36437"/>
                      <a:pt x="623756" y="36437"/>
                    </a:cubicBezTo>
                    <a:cubicBezTo>
                      <a:pt x="623756" y="36437"/>
                      <a:pt x="630241" y="46165"/>
                      <a:pt x="632186" y="51353"/>
                    </a:cubicBezTo>
                    <a:cubicBezTo>
                      <a:pt x="634132" y="56541"/>
                      <a:pt x="632836" y="55244"/>
                      <a:pt x="632836" y="55893"/>
                    </a:cubicBezTo>
                    <a:close/>
                    <a:moveTo>
                      <a:pt x="638023" y="42922"/>
                    </a:moveTo>
                    <a:cubicBezTo>
                      <a:pt x="639969" y="38382"/>
                      <a:pt x="640618" y="36437"/>
                      <a:pt x="640618" y="36437"/>
                    </a:cubicBezTo>
                    <a:cubicBezTo>
                      <a:pt x="640618" y="36437"/>
                      <a:pt x="645157" y="35788"/>
                      <a:pt x="650994" y="38382"/>
                    </a:cubicBezTo>
                    <a:cubicBezTo>
                      <a:pt x="655534" y="40328"/>
                      <a:pt x="654237" y="39679"/>
                      <a:pt x="654885" y="42274"/>
                    </a:cubicBezTo>
                    <a:cubicBezTo>
                      <a:pt x="654885" y="44868"/>
                      <a:pt x="650346" y="61730"/>
                      <a:pt x="649697" y="64324"/>
                    </a:cubicBezTo>
                    <a:cubicBezTo>
                      <a:pt x="649049" y="66918"/>
                      <a:pt x="651643" y="96751"/>
                      <a:pt x="650994" y="101939"/>
                    </a:cubicBezTo>
                    <a:cubicBezTo>
                      <a:pt x="650346" y="104533"/>
                      <a:pt x="638672" y="105830"/>
                      <a:pt x="633484" y="105830"/>
                    </a:cubicBezTo>
                    <a:cubicBezTo>
                      <a:pt x="630890" y="105830"/>
                      <a:pt x="632186" y="57190"/>
                      <a:pt x="632836" y="51353"/>
                    </a:cubicBezTo>
                    <a:cubicBezTo>
                      <a:pt x="632836" y="50705"/>
                      <a:pt x="636078" y="48110"/>
                      <a:pt x="638023" y="42922"/>
                    </a:cubicBezTo>
                    <a:close/>
                    <a:moveTo>
                      <a:pt x="654885" y="40328"/>
                    </a:moveTo>
                    <a:cubicBezTo>
                      <a:pt x="655534" y="40977"/>
                      <a:pt x="657480" y="55244"/>
                      <a:pt x="661371" y="69512"/>
                    </a:cubicBezTo>
                    <a:cubicBezTo>
                      <a:pt x="663317" y="77295"/>
                      <a:pt x="663965" y="88320"/>
                      <a:pt x="664613" y="93508"/>
                    </a:cubicBezTo>
                    <a:cubicBezTo>
                      <a:pt x="664613" y="94805"/>
                      <a:pt x="654885" y="97400"/>
                      <a:pt x="654885" y="95454"/>
                    </a:cubicBezTo>
                    <a:cubicBezTo>
                      <a:pt x="652292" y="75349"/>
                      <a:pt x="650346" y="66918"/>
                      <a:pt x="649697" y="66270"/>
                    </a:cubicBezTo>
                    <a:cubicBezTo>
                      <a:pt x="649697" y="64972"/>
                      <a:pt x="653589" y="39679"/>
                      <a:pt x="654885" y="40328"/>
                    </a:cubicBezTo>
                    <a:close/>
                    <a:moveTo>
                      <a:pt x="632186" y="52002"/>
                    </a:moveTo>
                    <a:lnTo>
                      <a:pt x="639321" y="39031"/>
                    </a:lnTo>
                    <a:lnTo>
                      <a:pt x="639321" y="31248"/>
                    </a:lnTo>
                    <a:lnTo>
                      <a:pt x="647103" y="37734"/>
                    </a:lnTo>
                    <a:lnTo>
                      <a:pt x="642564" y="39679"/>
                    </a:lnTo>
                    <a:lnTo>
                      <a:pt x="646455" y="42274"/>
                    </a:lnTo>
                    <a:lnTo>
                      <a:pt x="632186" y="52002"/>
                    </a:lnTo>
                    <a:close/>
                    <a:moveTo>
                      <a:pt x="633484" y="51353"/>
                    </a:moveTo>
                    <a:lnTo>
                      <a:pt x="621161" y="41625"/>
                    </a:lnTo>
                    <a:lnTo>
                      <a:pt x="625053" y="39031"/>
                    </a:lnTo>
                    <a:lnTo>
                      <a:pt x="620513" y="37085"/>
                    </a:lnTo>
                    <a:lnTo>
                      <a:pt x="627647" y="29951"/>
                    </a:lnTo>
                    <a:lnTo>
                      <a:pt x="626999" y="39679"/>
                    </a:lnTo>
                    <a:lnTo>
                      <a:pt x="633484" y="51353"/>
                    </a:lnTo>
                    <a:close/>
                    <a:moveTo>
                      <a:pt x="621161" y="13089"/>
                    </a:moveTo>
                    <a:cubicBezTo>
                      <a:pt x="623107" y="10495"/>
                      <a:pt x="633484" y="15683"/>
                      <a:pt x="638672" y="11792"/>
                    </a:cubicBezTo>
                    <a:cubicBezTo>
                      <a:pt x="643860" y="7901"/>
                      <a:pt x="645806" y="8549"/>
                      <a:pt x="648400" y="11792"/>
                    </a:cubicBezTo>
                    <a:cubicBezTo>
                      <a:pt x="651643" y="15035"/>
                      <a:pt x="625701" y="18278"/>
                      <a:pt x="620513" y="15683"/>
                    </a:cubicBezTo>
                    <a:cubicBezTo>
                      <a:pt x="620513" y="16332"/>
                      <a:pt x="617919" y="16332"/>
                      <a:pt x="621161" y="13089"/>
                    </a:cubicBezTo>
                    <a:close/>
                    <a:moveTo>
                      <a:pt x="623107" y="14386"/>
                    </a:moveTo>
                    <a:cubicBezTo>
                      <a:pt x="622458" y="7901"/>
                      <a:pt x="626999" y="118"/>
                      <a:pt x="629593" y="118"/>
                    </a:cubicBezTo>
                    <a:cubicBezTo>
                      <a:pt x="631538" y="118"/>
                      <a:pt x="631538" y="2064"/>
                      <a:pt x="634132" y="118"/>
                    </a:cubicBezTo>
                    <a:cubicBezTo>
                      <a:pt x="636078" y="-1179"/>
                      <a:pt x="645157" y="8549"/>
                      <a:pt x="642564" y="11144"/>
                    </a:cubicBezTo>
                    <a:cubicBezTo>
                      <a:pt x="639969" y="14386"/>
                      <a:pt x="623107" y="14386"/>
                      <a:pt x="623107" y="14386"/>
                    </a:cubicBezTo>
                    <a:close/>
                    <a:moveTo>
                      <a:pt x="616622" y="66918"/>
                    </a:moveTo>
                    <a:cubicBezTo>
                      <a:pt x="614676" y="77295"/>
                      <a:pt x="614676" y="101939"/>
                      <a:pt x="614676" y="101939"/>
                    </a:cubicBezTo>
                    <a:lnTo>
                      <a:pt x="602354" y="101939"/>
                    </a:lnTo>
                    <a:cubicBezTo>
                      <a:pt x="602354" y="101939"/>
                      <a:pt x="604948" y="71458"/>
                      <a:pt x="605596" y="64324"/>
                    </a:cubicBezTo>
                    <a:cubicBezTo>
                      <a:pt x="606894" y="57190"/>
                      <a:pt x="607542" y="40977"/>
                      <a:pt x="610785" y="40977"/>
                    </a:cubicBezTo>
                    <a:cubicBezTo>
                      <a:pt x="610785" y="40977"/>
                      <a:pt x="617270" y="64324"/>
                      <a:pt x="616622" y="66918"/>
                    </a:cubicBezTo>
                    <a:close/>
                    <a:moveTo>
                      <a:pt x="588734" y="144743"/>
                    </a:moveTo>
                    <a:lnTo>
                      <a:pt x="595868" y="238133"/>
                    </a:lnTo>
                    <a:lnTo>
                      <a:pt x="592626" y="291962"/>
                    </a:lnTo>
                    <a:lnTo>
                      <a:pt x="506370" y="271208"/>
                    </a:lnTo>
                    <a:lnTo>
                      <a:pt x="571873" y="90266"/>
                    </a:lnTo>
                    <a:cubicBezTo>
                      <a:pt x="571873" y="90266"/>
                      <a:pt x="574467" y="80537"/>
                      <a:pt x="580952" y="80537"/>
                    </a:cubicBezTo>
                    <a:lnTo>
                      <a:pt x="588734" y="144743"/>
                    </a:lnTo>
                    <a:close/>
                    <a:moveTo>
                      <a:pt x="795619" y="393782"/>
                    </a:moveTo>
                    <a:cubicBezTo>
                      <a:pt x="797564" y="393782"/>
                      <a:pt x="798862" y="393134"/>
                      <a:pt x="798862" y="393134"/>
                    </a:cubicBezTo>
                    <a:cubicBezTo>
                      <a:pt x="798862" y="393134"/>
                      <a:pt x="797564" y="376920"/>
                      <a:pt x="796916" y="360058"/>
                    </a:cubicBezTo>
                    <a:cubicBezTo>
                      <a:pt x="796267" y="343196"/>
                      <a:pt x="793025" y="308175"/>
                      <a:pt x="791728" y="292610"/>
                    </a:cubicBezTo>
                    <a:cubicBezTo>
                      <a:pt x="790430" y="277045"/>
                      <a:pt x="783945" y="266669"/>
                      <a:pt x="780054" y="268614"/>
                    </a:cubicBezTo>
                    <a:lnTo>
                      <a:pt x="777460" y="267317"/>
                    </a:lnTo>
                    <a:cubicBezTo>
                      <a:pt x="776163" y="262129"/>
                      <a:pt x="770326" y="262777"/>
                      <a:pt x="770326" y="262777"/>
                    </a:cubicBezTo>
                    <a:lnTo>
                      <a:pt x="769677" y="263426"/>
                    </a:lnTo>
                    <a:lnTo>
                      <a:pt x="764489" y="260832"/>
                    </a:lnTo>
                    <a:cubicBezTo>
                      <a:pt x="765137" y="260183"/>
                      <a:pt x="765786" y="259535"/>
                      <a:pt x="766435" y="258886"/>
                    </a:cubicBezTo>
                    <a:cubicBezTo>
                      <a:pt x="772920" y="251752"/>
                      <a:pt x="771623" y="214137"/>
                      <a:pt x="762544" y="199869"/>
                    </a:cubicBezTo>
                    <a:cubicBezTo>
                      <a:pt x="761246" y="194681"/>
                      <a:pt x="758003" y="189492"/>
                      <a:pt x="751518" y="186898"/>
                    </a:cubicBezTo>
                    <a:cubicBezTo>
                      <a:pt x="749573" y="186250"/>
                      <a:pt x="748275" y="186250"/>
                      <a:pt x="746978" y="186250"/>
                    </a:cubicBezTo>
                    <a:lnTo>
                      <a:pt x="746978" y="186250"/>
                    </a:lnTo>
                    <a:cubicBezTo>
                      <a:pt x="737899" y="181061"/>
                      <a:pt x="723631" y="185601"/>
                      <a:pt x="717794" y="191438"/>
                    </a:cubicBezTo>
                    <a:cubicBezTo>
                      <a:pt x="713903" y="195329"/>
                      <a:pt x="711957" y="199869"/>
                      <a:pt x="711309" y="203760"/>
                    </a:cubicBezTo>
                    <a:cubicBezTo>
                      <a:pt x="707418" y="214785"/>
                      <a:pt x="709363" y="224513"/>
                      <a:pt x="706120" y="232944"/>
                    </a:cubicBezTo>
                    <a:cubicBezTo>
                      <a:pt x="702229" y="243321"/>
                      <a:pt x="662020" y="266020"/>
                      <a:pt x="676936" y="294556"/>
                    </a:cubicBezTo>
                    <a:cubicBezTo>
                      <a:pt x="676936" y="290016"/>
                      <a:pt x="677584" y="282882"/>
                      <a:pt x="682773" y="277045"/>
                    </a:cubicBezTo>
                    <a:cubicBezTo>
                      <a:pt x="680179" y="281585"/>
                      <a:pt x="681476" y="286773"/>
                      <a:pt x="683421" y="288070"/>
                    </a:cubicBezTo>
                    <a:cubicBezTo>
                      <a:pt x="683421" y="286125"/>
                      <a:pt x="684719" y="284179"/>
                      <a:pt x="687312" y="282882"/>
                    </a:cubicBezTo>
                    <a:cubicBezTo>
                      <a:pt x="685367" y="290665"/>
                      <a:pt x="682124" y="308175"/>
                      <a:pt x="680827" y="323092"/>
                    </a:cubicBezTo>
                    <a:cubicBezTo>
                      <a:pt x="680179" y="327631"/>
                      <a:pt x="680179" y="330874"/>
                      <a:pt x="680179" y="332820"/>
                    </a:cubicBezTo>
                    <a:cubicBezTo>
                      <a:pt x="680179" y="332820"/>
                      <a:pt x="680179" y="332820"/>
                      <a:pt x="680179" y="332820"/>
                    </a:cubicBezTo>
                    <a:cubicBezTo>
                      <a:pt x="679530" y="339305"/>
                      <a:pt x="680179" y="344493"/>
                      <a:pt x="680827" y="345790"/>
                    </a:cubicBezTo>
                    <a:cubicBezTo>
                      <a:pt x="682124" y="347736"/>
                      <a:pt x="687312" y="350330"/>
                      <a:pt x="693798" y="352924"/>
                    </a:cubicBezTo>
                    <a:cubicBezTo>
                      <a:pt x="693149" y="358761"/>
                      <a:pt x="692501" y="364598"/>
                      <a:pt x="691853" y="369138"/>
                    </a:cubicBezTo>
                    <a:cubicBezTo>
                      <a:pt x="691204" y="368489"/>
                      <a:pt x="690555" y="367841"/>
                      <a:pt x="689907" y="366544"/>
                    </a:cubicBezTo>
                    <a:cubicBezTo>
                      <a:pt x="689907" y="366544"/>
                      <a:pt x="671748" y="417778"/>
                      <a:pt x="674341" y="431398"/>
                    </a:cubicBezTo>
                    <a:cubicBezTo>
                      <a:pt x="676287" y="439829"/>
                      <a:pt x="692501" y="446314"/>
                      <a:pt x="704823" y="449557"/>
                    </a:cubicBezTo>
                    <a:cubicBezTo>
                      <a:pt x="706769" y="463825"/>
                      <a:pt x="708714" y="477444"/>
                      <a:pt x="708066" y="489766"/>
                    </a:cubicBezTo>
                    <a:cubicBezTo>
                      <a:pt x="706769" y="513114"/>
                      <a:pt x="715200" y="558512"/>
                      <a:pt x="717146" y="566294"/>
                    </a:cubicBezTo>
                    <a:cubicBezTo>
                      <a:pt x="717794" y="568240"/>
                      <a:pt x="719091" y="568888"/>
                      <a:pt x="720388" y="569537"/>
                    </a:cubicBezTo>
                    <a:cubicBezTo>
                      <a:pt x="720388" y="572780"/>
                      <a:pt x="719739" y="575374"/>
                      <a:pt x="719739" y="577968"/>
                    </a:cubicBezTo>
                    <a:cubicBezTo>
                      <a:pt x="713903" y="577968"/>
                      <a:pt x="710011" y="587696"/>
                      <a:pt x="713903" y="596127"/>
                    </a:cubicBezTo>
                    <a:cubicBezTo>
                      <a:pt x="717794" y="603910"/>
                      <a:pt x="718443" y="596776"/>
                      <a:pt x="728171" y="608449"/>
                    </a:cubicBezTo>
                    <a:cubicBezTo>
                      <a:pt x="731413" y="612341"/>
                      <a:pt x="743087" y="609746"/>
                      <a:pt x="740493" y="601964"/>
                    </a:cubicBezTo>
                    <a:cubicBezTo>
                      <a:pt x="740493" y="601964"/>
                      <a:pt x="739845" y="601315"/>
                      <a:pt x="739845" y="600667"/>
                    </a:cubicBezTo>
                    <a:cubicBezTo>
                      <a:pt x="739845" y="596776"/>
                      <a:pt x="739196" y="591587"/>
                      <a:pt x="738547" y="588345"/>
                    </a:cubicBezTo>
                    <a:cubicBezTo>
                      <a:pt x="739845" y="591587"/>
                      <a:pt x="741141" y="594181"/>
                      <a:pt x="743736" y="596127"/>
                    </a:cubicBezTo>
                    <a:cubicBezTo>
                      <a:pt x="750870" y="601315"/>
                      <a:pt x="754761" y="601964"/>
                      <a:pt x="756707" y="600018"/>
                    </a:cubicBezTo>
                    <a:cubicBezTo>
                      <a:pt x="758003" y="598073"/>
                      <a:pt x="761246" y="586399"/>
                      <a:pt x="758652" y="579914"/>
                    </a:cubicBezTo>
                    <a:cubicBezTo>
                      <a:pt x="756058" y="573428"/>
                      <a:pt x="754761" y="572131"/>
                      <a:pt x="754761" y="572131"/>
                    </a:cubicBezTo>
                    <a:cubicBezTo>
                      <a:pt x="754761" y="574725"/>
                      <a:pt x="754112" y="570185"/>
                      <a:pt x="753464" y="564349"/>
                    </a:cubicBezTo>
                    <a:cubicBezTo>
                      <a:pt x="754761" y="564349"/>
                      <a:pt x="755409" y="563700"/>
                      <a:pt x="756707" y="563051"/>
                    </a:cubicBezTo>
                    <a:cubicBezTo>
                      <a:pt x="763192" y="541001"/>
                      <a:pt x="767731" y="481984"/>
                      <a:pt x="767731" y="481984"/>
                    </a:cubicBezTo>
                    <a:cubicBezTo>
                      <a:pt x="767731" y="481984"/>
                      <a:pt x="774217" y="454097"/>
                      <a:pt x="777460" y="409996"/>
                    </a:cubicBezTo>
                    <a:cubicBezTo>
                      <a:pt x="778108" y="400916"/>
                      <a:pt x="777460" y="392485"/>
                      <a:pt x="776811" y="384703"/>
                    </a:cubicBezTo>
                    <a:cubicBezTo>
                      <a:pt x="778108" y="384054"/>
                      <a:pt x="779406" y="382757"/>
                      <a:pt x="779406" y="380812"/>
                    </a:cubicBezTo>
                    <a:cubicBezTo>
                      <a:pt x="780054" y="378217"/>
                      <a:pt x="779406" y="368489"/>
                      <a:pt x="778757" y="356167"/>
                    </a:cubicBezTo>
                    <a:cubicBezTo>
                      <a:pt x="780702" y="371084"/>
                      <a:pt x="783297" y="391837"/>
                      <a:pt x="784593" y="393134"/>
                    </a:cubicBezTo>
                    <a:cubicBezTo>
                      <a:pt x="784593" y="393134"/>
                      <a:pt x="785243" y="393134"/>
                      <a:pt x="785243" y="393782"/>
                    </a:cubicBezTo>
                    <a:lnTo>
                      <a:pt x="785891" y="396377"/>
                    </a:lnTo>
                    <a:cubicBezTo>
                      <a:pt x="785891" y="396377"/>
                      <a:pt x="786539" y="396377"/>
                      <a:pt x="786539" y="396377"/>
                    </a:cubicBezTo>
                    <a:cubicBezTo>
                      <a:pt x="786539" y="397025"/>
                      <a:pt x="786539" y="397025"/>
                      <a:pt x="786539" y="397674"/>
                    </a:cubicBezTo>
                    <a:cubicBezTo>
                      <a:pt x="785891" y="399619"/>
                      <a:pt x="784593" y="402862"/>
                      <a:pt x="784593" y="405456"/>
                    </a:cubicBezTo>
                    <a:cubicBezTo>
                      <a:pt x="784593" y="407402"/>
                      <a:pt x="784593" y="409996"/>
                      <a:pt x="785243" y="412590"/>
                    </a:cubicBezTo>
                    <a:cubicBezTo>
                      <a:pt x="783945" y="411942"/>
                      <a:pt x="783297" y="411942"/>
                      <a:pt x="783297" y="411942"/>
                    </a:cubicBezTo>
                    <a:cubicBezTo>
                      <a:pt x="783297" y="411942"/>
                      <a:pt x="782648" y="411293"/>
                      <a:pt x="782648" y="412590"/>
                    </a:cubicBezTo>
                    <a:cubicBezTo>
                      <a:pt x="782648" y="415184"/>
                      <a:pt x="785891" y="416481"/>
                      <a:pt x="787836" y="416481"/>
                    </a:cubicBezTo>
                    <a:cubicBezTo>
                      <a:pt x="789782" y="416481"/>
                      <a:pt x="794971" y="414536"/>
                      <a:pt x="795619" y="412590"/>
                    </a:cubicBezTo>
                    <a:cubicBezTo>
                      <a:pt x="796267" y="410644"/>
                      <a:pt x="794321" y="400268"/>
                      <a:pt x="794321" y="398322"/>
                    </a:cubicBezTo>
                    <a:cubicBezTo>
                      <a:pt x="794321" y="398322"/>
                      <a:pt x="794321" y="397674"/>
                      <a:pt x="794321" y="397025"/>
                    </a:cubicBezTo>
                    <a:cubicBezTo>
                      <a:pt x="794971" y="397025"/>
                      <a:pt x="796267" y="396377"/>
                      <a:pt x="796916" y="396377"/>
                    </a:cubicBezTo>
                    <a:cubicBezTo>
                      <a:pt x="795619" y="395080"/>
                      <a:pt x="795619" y="394431"/>
                      <a:pt x="795619" y="393782"/>
                    </a:cubicBezTo>
                    <a:close/>
                    <a:moveTo>
                      <a:pt x="736602" y="573428"/>
                    </a:moveTo>
                    <a:cubicBezTo>
                      <a:pt x="736602" y="574077"/>
                      <a:pt x="736602" y="574077"/>
                      <a:pt x="735953" y="574725"/>
                    </a:cubicBezTo>
                    <a:cubicBezTo>
                      <a:pt x="735953" y="572780"/>
                      <a:pt x="735304" y="570834"/>
                      <a:pt x="735304" y="568888"/>
                    </a:cubicBezTo>
                    <a:cubicBezTo>
                      <a:pt x="735953" y="568888"/>
                      <a:pt x="736602" y="568240"/>
                      <a:pt x="737250" y="568240"/>
                    </a:cubicBezTo>
                    <a:cubicBezTo>
                      <a:pt x="737250" y="572131"/>
                      <a:pt x="737250" y="574077"/>
                      <a:pt x="736602" y="573428"/>
                    </a:cubicBezTo>
                    <a:close/>
                    <a:moveTo>
                      <a:pt x="741790" y="481984"/>
                    </a:moveTo>
                    <a:cubicBezTo>
                      <a:pt x="741141" y="487821"/>
                      <a:pt x="739845" y="505980"/>
                      <a:pt x="737899" y="523491"/>
                    </a:cubicBezTo>
                    <a:cubicBezTo>
                      <a:pt x="737250" y="509871"/>
                      <a:pt x="736602" y="494955"/>
                      <a:pt x="737250" y="482632"/>
                    </a:cubicBezTo>
                    <a:cubicBezTo>
                      <a:pt x="737899" y="475499"/>
                      <a:pt x="738547" y="454097"/>
                      <a:pt x="739196" y="436586"/>
                    </a:cubicBezTo>
                    <a:cubicBezTo>
                      <a:pt x="740493" y="454745"/>
                      <a:pt x="741790" y="476147"/>
                      <a:pt x="741790" y="481984"/>
                    </a:cubicBezTo>
                    <a:close/>
                    <a:moveTo>
                      <a:pt x="752816" y="251104"/>
                    </a:moveTo>
                    <a:cubicBezTo>
                      <a:pt x="752816" y="250455"/>
                      <a:pt x="752816" y="249807"/>
                      <a:pt x="752816" y="249158"/>
                    </a:cubicBezTo>
                    <a:cubicBezTo>
                      <a:pt x="752816" y="248509"/>
                      <a:pt x="752816" y="247212"/>
                      <a:pt x="752166" y="246564"/>
                    </a:cubicBezTo>
                    <a:cubicBezTo>
                      <a:pt x="753464" y="245267"/>
                      <a:pt x="754761" y="243970"/>
                      <a:pt x="756707" y="242024"/>
                    </a:cubicBezTo>
                    <a:cubicBezTo>
                      <a:pt x="754761" y="244618"/>
                      <a:pt x="753464" y="247861"/>
                      <a:pt x="752816" y="251104"/>
                    </a:cubicBezTo>
                    <a:close/>
                    <a:moveTo>
                      <a:pt x="787836" y="413239"/>
                    </a:moveTo>
                    <a:cubicBezTo>
                      <a:pt x="787836" y="413239"/>
                      <a:pt x="787188" y="413239"/>
                      <a:pt x="786539" y="413239"/>
                    </a:cubicBezTo>
                    <a:cubicBezTo>
                      <a:pt x="787188" y="411293"/>
                      <a:pt x="787188" y="409347"/>
                      <a:pt x="787188" y="408050"/>
                    </a:cubicBezTo>
                    <a:cubicBezTo>
                      <a:pt x="786539" y="406105"/>
                      <a:pt x="787188" y="405456"/>
                      <a:pt x="787836" y="406753"/>
                    </a:cubicBezTo>
                    <a:cubicBezTo>
                      <a:pt x="788485" y="408050"/>
                      <a:pt x="787836" y="411942"/>
                      <a:pt x="787836" y="413239"/>
                    </a:cubicBezTo>
                    <a:close/>
                  </a:path>
                </a:pathLst>
              </a:custGeom>
              <a:solidFill>
                <a:srgbClr val="8397B7">
                  <a:alpha val="31000"/>
                </a:srgbClr>
              </a:solidFill>
              <a:ln w="64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693" name="-">
            <a:extLst>
              <a:ext uri="{FF2B5EF4-FFF2-40B4-BE49-F238E27FC236}">
                <a16:creationId xmlns:a16="http://schemas.microsoft.com/office/drawing/2014/main" id="{11D02897-88CB-442D-92BF-D393E1A5DA2A}"/>
              </a:ext>
            </a:extLst>
          </p:cNvPr>
          <p:cNvGrpSpPr/>
          <p:nvPr/>
        </p:nvGrpSpPr>
        <p:grpSpPr>
          <a:xfrm>
            <a:off x="3698041" y="2763900"/>
            <a:ext cx="806784" cy="2356147"/>
            <a:chOff x="3551974" y="2664537"/>
            <a:chExt cx="806784" cy="2356147"/>
          </a:xfrm>
          <a:effectLst>
            <a:outerShdw dist="190500" dir="18900000" algn="bl" rotWithShape="0">
              <a:prstClr val="black">
                <a:alpha val="10000"/>
              </a:prstClr>
            </a:outerShdw>
          </a:effectLst>
        </p:grpSpPr>
        <p:sp>
          <p:nvSpPr>
            <p:cNvPr id="694" name="Freeform: Shape 693">
              <a:extLst>
                <a:ext uri="{FF2B5EF4-FFF2-40B4-BE49-F238E27FC236}">
                  <a16:creationId xmlns:a16="http://schemas.microsoft.com/office/drawing/2014/main" id="{0452FFCD-B505-4BE8-940F-23BBE14FD0BB}"/>
                </a:ext>
              </a:extLst>
            </p:cNvPr>
            <p:cNvSpPr/>
            <p:nvPr/>
          </p:nvSpPr>
          <p:spPr>
            <a:xfrm>
              <a:off x="3551974" y="3859796"/>
              <a:ext cx="790570" cy="1160887"/>
            </a:xfrm>
            <a:custGeom>
              <a:avLst/>
              <a:gdLst>
                <a:gd name="connsiteX0" fmla="*/ 0 w 790570"/>
                <a:gd name="connsiteY0" fmla="*/ 0 h 1160887"/>
                <a:gd name="connsiteX1" fmla="*/ 790571 w 790570"/>
                <a:gd name="connsiteY1" fmla="*/ 0 h 1160887"/>
                <a:gd name="connsiteX2" fmla="*/ 790571 w 790570"/>
                <a:gd name="connsiteY2" fmla="*/ 1160887 h 1160887"/>
                <a:gd name="connsiteX3" fmla="*/ 0 w 790570"/>
                <a:gd name="connsiteY3" fmla="*/ 1160887 h 1160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0570" h="1160887">
                  <a:moveTo>
                    <a:pt x="0" y="0"/>
                  </a:moveTo>
                  <a:lnTo>
                    <a:pt x="790571" y="0"/>
                  </a:lnTo>
                  <a:lnTo>
                    <a:pt x="790571" y="1160887"/>
                  </a:lnTo>
                  <a:lnTo>
                    <a:pt x="0" y="1160887"/>
                  </a:lnTo>
                  <a:close/>
                </a:path>
              </a:pathLst>
            </a:custGeom>
            <a:solidFill>
              <a:srgbClr val="618E73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5" name="Freeform: Shape 694">
              <a:extLst>
                <a:ext uri="{FF2B5EF4-FFF2-40B4-BE49-F238E27FC236}">
                  <a16:creationId xmlns:a16="http://schemas.microsoft.com/office/drawing/2014/main" id="{46FE6A2F-BB4F-45DF-8457-7AD2B570EB7D}"/>
                </a:ext>
              </a:extLst>
            </p:cNvPr>
            <p:cNvSpPr/>
            <p:nvPr/>
          </p:nvSpPr>
          <p:spPr>
            <a:xfrm>
              <a:off x="3767938" y="3859796"/>
              <a:ext cx="358642" cy="642054"/>
            </a:xfrm>
            <a:custGeom>
              <a:avLst/>
              <a:gdLst>
                <a:gd name="connsiteX0" fmla="*/ 0 w 358642"/>
                <a:gd name="connsiteY0" fmla="*/ 0 h 642054"/>
                <a:gd name="connsiteX1" fmla="*/ 358643 w 358642"/>
                <a:gd name="connsiteY1" fmla="*/ 0 h 642054"/>
                <a:gd name="connsiteX2" fmla="*/ 358643 w 358642"/>
                <a:gd name="connsiteY2" fmla="*/ 642055 h 642054"/>
                <a:gd name="connsiteX3" fmla="*/ 0 w 358642"/>
                <a:gd name="connsiteY3" fmla="*/ 642055 h 642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8642" h="642054">
                  <a:moveTo>
                    <a:pt x="0" y="0"/>
                  </a:moveTo>
                  <a:lnTo>
                    <a:pt x="358643" y="0"/>
                  </a:lnTo>
                  <a:lnTo>
                    <a:pt x="358643" y="642055"/>
                  </a:lnTo>
                  <a:lnTo>
                    <a:pt x="0" y="642055"/>
                  </a:lnTo>
                  <a:close/>
                </a:path>
              </a:pathLst>
            </a:custGeom>
            <a:solidFill>
              <a:srgbClr val="33435C">
                <a:alpha val="42000"/>
              </a:srgbClr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6" name="Freeform: Shape 695">
              <a:extLst>
                <a:ext uri="{FF2B5EF4-FFF2-40B4-BE49-F238E27FC236}">
                  <a16:creationId xmlns:a16="http://schemas.microsoft.com/office/drawing/2014/main" id="{5DA3B925-4110-4BE9-93D0-DAE549CC49B0}"/>
                </a:ext>
              </a:extLst>
            </p:cNvPr>
            <p:cNvSpPr/>
            <p:nvPr/>
          </p:nvSpPr>
          <p:spPr>
            <a:xfrm>
              <a:off x="3579861" y="2664537"/>
              <a:ext cx="751658" cy="1214716"/>
            </a:xfrm>
            <a:custGeom>
              <a:avLst/>
              <a:gdLst>
                <a:gd name="connsiteX0" fmla="*/ 638812 w 751658"/>
                <a:gd name="connsiteY0" fmla="*/ 1214716 h 1214716"/>
                <a:gd name="connsiteX1" fmla="*/ 112846 w 751658"/>
                <a:gd name="connsiteY1" fmla="*/ 1214716 h 1214716"/>
                <a:gd name="connsiteX2" fmla="*/ 0 w 751658"/>
                <a:gd name="connsiteY2" fmla="*/ 1101870 h 1214716"/>
                <a:gd name="connsiteX3" fmla="*/ 0 w 751658"/>
                <a:gd name="connsiteY3" fmla="*/ 112846 h 1214716"/>
                <a:gd name="connsiteX4" fmla="*/ 112846 w 751658"/>
                <a:gd name="connsiteY4" fmla="*/ 0 h 1214716"/>
                <a:gd name="connsiteX5" fmla="*/ 638812 w 751658"/>
                <a:gd name="connsiteY5" fmla="*/ 0 h 1214716"/>
                <a:gd name="connsiteX6" fmla="*/ 751658 w 751658"/>
                <a:gd name="connsiteY6" fmla="*/ 112846 h 1214716"/>
                <a:gd name="connsiteX7" fmla="*/ 751658 w 751658"/>
                <a:gd name="connsiteY7" fmla="*/ 1102519 h 1214716"/>
                <a:gd name="connsiteX8" fmla="*/ 638812 w 751658"/>
                <a:gd name="connsiteY8" fmla="*/ 1214716 h 1214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1658" h="1214716">
                  <a:moveTo>
                    <a:pt x="638812" y="1214716"/>
                  </a:moveTo>
                  <a:lnTo>
                    <a:pt x="112846" y="1214716"/>
                  </a:lnTo>
                  <a:cubicBezTo>
                    <a:pt x="50586" y="1214716"/>
                    <a:pt x="0" y="1164130"/>
                    <a:pt x="0" y="1101870"/>
                  </a:cubicBezTo>
                  <a:lnTo>
                    <a:pt x="0" y="112846"/>
                  </a:lnTo>
                  <a:cubicBezTo>
                    <a:pt x="0" y="50586"/>
                    <a:pt x="50586" y="0"/>
                    <a:pt x="112846" y="0"/>
                  </a:cubicBezTo>
                  <a:lnTo>
                    <a:pt x="638812" y="0"/>
                  </a:lnTo>
                  <a:cubicBezTo>
                    <a:pt x="701073" y="0"/>
                    <a:pt x="751658" y="50586"/>
                    <a:pt x="751658" y="112846"/>
                  </a:cubicBezTo>
                  <a:lnTo>
                    <a:pt x="751658" y="1102519"/>
                  </a:lnTo>
                  <a:cubicBezTo>
                    <a:pt x="751010" y="1164130"/>
                    <a:pt x="700424" y="1214716"/>
                    <a:pt x="638812" y="1214716"/>
                  </a:cubicBezTo>
                  <a:close/>
                </a:path>
              </a:pathLst>
            </a:custGeom>
            <a:solidFill>
              <a:srgbClr val="7C9ED1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7" name="Freeform: Shape 696">
              <a:extLst>
                <a:ext uri="{FF2B5EF4-FFF2-40B4-BE49-F238E27FC236}">
                  <a16:creationId xmlns:a16="http://schemas.microsoft.com/office/drawing/2014/main" id="{4D33A6D3-41A0-476D-BB25-0485DBFBBFB1}"/>
                </a:ext>
              </a:extLst>
            </p:cNvPr>
            <p:cNvSpPr/>
            <p:nvPr/>
          </p:nvSpPr>
          <p:spPr>
            <a:xfrm>
              <a:off x="3817875" y="2680101"/>
              <a:ext cx="512995" cy="1199799"/>
            </a:xfrm>
            <a:custGeom>
              <a:avLst/>
              <a:gdLst>
                <a:gd name="connsiteX0" fmla="*/ 313894 w 512995"/>
                <a:gd name="connsiteY0" fmla="*/ 0 h 1199799"/>
                <a:gd name="connsiteX1" fmla="*/ 413120 w 512995"/>
                <a:gd name="connsiteY1" fmla="*/ 730257 h 1199799"/>
                <a:gd name="connsiteX2" fmla="*/ 165378 w 512995"/>
                <a:gd name="connsiteY2" fmla="*/ 1113544 h 1199799"/>
                <a:gd name="connsiteX3" fmla="*/ 5188 w 512995"/>
                <a:gd name="connsiteY3" fmla="*/ 1166724 h 1199799"/>
                <a:gd name="connsiteX4" fmla="*/ 0 w 512995"/>
                <a:gd name="connsiteY4" fmla="*/ 1194611 h 1199799"/>
                <a:gd name="connsiteX5" fmla="*/ 53180 w 512995"/>
                <a:gd name="connsiteY5" fmla="*/ 1199800 h 1199799"/>
                <a:gd name="connsiteX6" fmla="*/ 221800 w 512995"/>
                <a:gd name="connsiteY6" fmla="*/ 1199800 h 1199799"/>
                <a:gd name="connsiteX7" fmla="*/ 512995 w 512995"/>
                <a:gd name="connsiteY7" fmla="*/ 908605 h 1199799"/>
                <a:gd name="connsiteX8" fmla="*/ 512995 w 512995"/>
                <a:gd name="connsiteY8" fmla="*/ 276278 h 1199799"/>
                <a:gd name="connsiteX9" fmla="*/ 313894 w 512995"/>
                <a:gd name="connsiteY9" fmla="*/ 0 h 1199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2995" h="1199799">
                  <a:moveTo>
                    <a:pt x="313894" y="0"/>
                  </a:moveTo>
                  <a:cubicBezTo>
                    <a:pt x="468246" y="188077"/>
                    <a:pt x="461112" y="507807"/>
                    <a:pt x="413120" y="730257"/>
                  </a:cubicBezTo>
                  <a:cubicBezTo>
                    <a:pt x="380693" y="878772"/>
                    <a:pt x="300274" y="1033774"/>
                    <a:pt x="165378" y="1113544"/>
                  </a:cubicBezTo>
                  <a:cubicBezTo>
                    <a:pt x="114143" y="1144025"/>
                    <a:pt x="59665" y="1160887"/>
                    <a:pt x="5188" y="1166724"/>
                  </a:cubicBezTo>
                  <a:cubicBezTo>
                    <a:pt x="3891" y="1176452"/>
                    <a:pt x="1945" y="1185532"/>
                    <a:pt x="0" y="1194611"/>
                  </a:cubicBezTo>
                  <a:cubicBezTo>
                    <a:pt x="17510" y="1197854"/>
                    <a:pt x="35021" y="1199800"/>
                    <a:pt x="53180" y="1199800"/>
                  </a:cubicBezTo>
                  <a:lnTo>
                    <a:pt x="221800" y="1199800"/>
                  </a:lnTo>
                  <a:cubicBezTo>
                    <a:pt x="381990" y="1199800"/>
                    <a:pt x="512995" y="1068794"/>
                    <a:pt x="512995" y="908605"/>
                  </a:cubicBezTo>
                  <a:lnTo>
                    <a:pt x="512995" y="276278"/>
                  </a:lnTo>
                  <a:cubicBezTo>
                    <a:pt x="512995" y="147867"/>
                    <a:pt x="429333" y="38912"/>
                    <a:pt x="313894" y="0"/>
                  </a:cubicBezTo>
                  <a:close/>
                </a:path>
              </a:pathLst>
            </a:custGeom>
            <a:solidFill>
              <a:srgbClr val="33435C">
                <a:alpha val="25000"/>
              </a:srgbClr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8" name="Freeform: Shape 697">
              <a:extLst>
                <a:ext uri="{FF2B5EF4-FFF2-40B4-BE49-F238E27FC236}">
                  <a16:creationId xmlns:a16="http://schemas.microsoft.com/office/drawing/2014/main" id="{430F5C38-1A67-4FC9-B5C2-C056C3A2AEFD}"/>
                </a:ext>
              </a:extLst>
            </p:cNvPr>
            <p:cNvSpPr/>
            <p:nvPr/>
          </p:nvSpPr>
          <p:spPr>
            <a:xfrm>
              <a:off x="3579861" y="2665185"/>
              <a:ext cx="517535" cy="1190071"/>
            </a:xfrm>
            <a:custGeom>
              <a:avLst/>
              <a:gdLst>
                <a:gd name="connsiteX0" fmla="*/ 155001 w 517535"/>
                <a:gd name="connsiteY0" fmla="*/ 1140134 h 1190071"/>
                <a:gd name="connsiteX1" fmla="*/ 142679 w 517535"/>
                <a:gd name="connsiteY1" fmla="*/ 382639 h 1190071"/>
                <a:gd name="connsiteX2" fmla="*/ 376153 w 517535"/>
                <a:gd name="connsiteY2" fmla="*/ 47992 h 1190071"/>
                <a:gd name="connsiteX3" fmla="*/ 517536 w 517535"/>
                <a:gd name="connsiteY3" fmla="*/ 5837 h 1190071"/>
                <a:gd name="connsiteX4" fmla="*/ 459815 w 517535"/>
                <a:gd name="connsiteY4" fmla="*/ 0 h 1190071"/>
                <a:gd name="connsiteX5" fmla="*/ 291195 w 517535"/>
                <a:gd name="connsiteY5" fmla="*/ 0 h 1190071"/>
                <a:gd name="connsiteX6" fmla="*/ 0 w 517535"/>
                <a:gd name="connsiteY6" fmla="*/ 291195 h 1190071"/>
                <a:gd name="connsiteX7" fmla="*/ 0 w 517535"/>
                <a:gd name="connsiteY7" fmla="*/ 923522 h 1190071"/>
                <a:gd name="connsiteX8" fmla="*/ 174458 w 517535"/>
                <a:gd name="connsiteY8" fmla="*/ 1190072 h 1190071"/>
                <a:gd name="connsiteX9" fmla="*/ 155001 w 517535"/>
                <a:gd name="connsiteY9" fmla="*/ 1140134 h 1190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17535" h="1190071">
                  <a:moveTo>
                    <a:pt x="155001" y="1140134"/>
                  </a:moveTo>
                  <a:cubicBezTo>
                    <a:pt x="103766" y="896283"/>
                    <a:pt x="73934" y="626490"/>
                    <a:pt x="142679" y="382639"/>
                  </a:cubicBezTo>
                  <a:cubicBezTo>
                    <a:pt x="178998" y="254228"/>
                    <a:pt x="258119" y="116737"/>
                    <a:pt x="376153" y="47992"/>
                  </a:cubicBezTo>
                  <a:cubicBezTo>
                    <a:pt x="420903" y="22050"/>
                    <a:pt x="469543" y="8431"/>
                    <a:pt x="517536" y="5837"/>
                  </a:cubicBezTo>
                  <a:cubicBezTo>
                    <a:pt x="498728" y="1946"/>
                    <a:pt x="479272" y="0"/>
                    <a:pt x="459815" y="0"/>
                  </a:cubicBezTo>
                  <a:lnTo>
                    <a:pt x="291195" y="0"/>
                  </a:lnTo>
                  <a:cubicBezTo>
                    <a:pt x="131006" y="0"/>
                    <a:pt x="0" y="131005"/>
                    <a:pt x="0" y="291195"/>
                  </a:cubicBezTo>
                  <a:lnTo>
                    <a:pt x="0" y="923522"/>
                  </a:lnTo>
                  <a:cubicBezTo>
                    <a:pt x="0" y="1042204"/>
                    <a:pt x="71989" y="1144674"/>
                    <a:pt x="174458" y="1190072"/>
                  </a:cubicBezTo>
                  <a:cubicBezTo>
                    <a:pt x="165378" y="1173858"/>
                    <a:pt x="158892" y="1157645"/>
                    <a:pt x="155001" y="1140134"/>
                  </a:cubicBezTo>
                  <a:close/>
                </a:path>
              </a:pathLst>
            </a:custGeom>
            <a:solidFill>
              <a:srgbClr val="FFFFFF">
                <a:alpha val="25000"/>
              </a:srgbClr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9" name="Freeform: Shape 698">
              <a:extLst>
                <a:ext uri="{FF2B5EF4-FFF2-40B4-BE49-F238E27FC236}">
                  <a16:creationId xmlns:a16="http://schemas.microsoft.com/office/drawing/2014/main" id="{FF9C4E5F-F4B5-4425-829F-E72FEBBFE0BB}"/>
                </a:ext>
              </a:extLst>
            </p:cNvPr>
            <p:cNvSpPr/>
            <p:nvPr/>
          </p:nvSpPr>
          <p:spPr>
            <a:xfrm>
              <a:off x="3891809" y="3732682"/>
              <a:ext cx="127124" cy="282763"/>
            </a:xfrm>
            <a:custGeom>
              <a:avLst/>
              <a:gdLst>
                <a:gd name="connsiteX0" fmla="*/ 63556 w 127124"/>
                <a:gd name="connsiteY0" fmla="*/ 282764 h 282763"/>
                <a:gd name="connsiteX1" fmla="*/ 63556 w 127124"/>
                <a:gd name="connsiteY1" fmla="*/ 282764 h 282763"/>
                <a:gd name="connsiteX2" fmla="*/ 0 w 127124"/>
                <a:gd name="connsiteY2" fmla="*/ 219207 h 282763"/>
                <a:gd name="connsiteX3" fmla="*/ 0 w 127124"/>
                <a:gd name="connsiteY3" fmla="*/ 63557 h 282763"/>
                <a:gd name="connsiteX4" fmla="*/ 63556 w 127124"/>
                <a:gd name="connsiteY4" fmla="*/ 0 h 282763"/>
                <a:gd name="connsiteX5" fmla="*/ 63556 w 127124"/>
                <a:gd name="connsiteY5" fmla="*/ 0 h 282763"/>
                <a:gd name="connsiteX6" fmla="*/ 127114 w 127124"/>
                <a:gd name="connsiteY6" fmla="*/ 63557 h 282763"/>
                <a:gd name="connsiteX7" fmla="*/ 127114 w 127124"/>
                <a:gd name="connsiteY7" fmla="*/ 219207 h 282763"/>
                <a:gd name="connsiteX8" fmla="*/ 63556 w 127124"/>
                <a:gd name="connsiteY8" fmla="*/ 282764 h 282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7124" h="282763">
                  <a:moveTo>
                    <a:pt x="63556" y="282764"/>
                  </a:moveTo>
                  <a:lnTo>
                    <a:pt x="63556" y="282764"/>
                  </a:lnTo>
                  <a:cubicBezTo>
                    <a:pt x="28535" y="282764"/>
                    <a:pt x="0" y="254228"/>
                    <a:pt x="0" y="219207"/>
                  </a:cubicBezTo>
                  <a:lnTo>
                    <a:pt x="0" y="63557"/>
                  </a:lnTo>
                  <a:cubicBezTo>
                    <a:pt x="0" y="28536"/>
                    <a:pt x="28535" y="0"/>
                    <a:pt x="63556" y="0"/>
                  </a:cubicBezTo>
                  <a:lnTo>
                    <a:pt x="63556" y="0"/>
                  </a:lnTo>
                  <a:cubicBezTo>
                    <a:pt x="98578" y="0"/>
                    <a:pt x="127114" y="28536"/>
                    <a:pt x="127114" y="63557"/>
                  </a:cubicBezTo>
                  <a:lnTo>
                    <a:pt x="127114" y="219207"/>
                  </a:lnTo>
                  <a:cubicBezTo>
                    <a:pt x="127762" y="253580"/>
                    <a:pt x="98578" y="282764"/>
                    <a:pt x="63556" y="282764"/>
                  </a:cubicBezTo>
                  <a:close/>
                </a:path>
              </a:pathLst>
            </a:custGeom>
            <a:solidFill>
              <a:srgbClr val="E2E7ED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0" name="Freeform: Shape 699">
              <a:extLst>
                <a:ext uri="{FF2B5EF4-FFF2-40B4-BE49-F238E27FC236}">
                  <a16:creationId xmlns:a16="http://schemas.microsoft.com/office/drawing/2014/main" id="{2DD9C5B9-0AB0-4522-BB1C-8A31F18D1FEE}"/>
                </a:ext>
              </a:extLst>
            </p:cNvPr>
            <p:cNvSpPr/>
            <p:nvPr/>
          </p:nvSpPr>
          <p:spPr>
            <a:xfrm>
              <a:off x="3580509" y="3038744"/>
              <a:ext cx="778248" cy="6485"/>
            </a:xfrm>
            <a:custGeom>
              <a:avLst/>
              <a:gdLst>
                <a:gd name="connsiteX0" fmla="*/ 0 w 778248"/>
                <a:gd name="connsiteY0" fmla="*/ 0 h 6485"/>
                <a:gd name="connsiteX1" fmla="*/ 778249 w 778248"/>
                <a:gd name="connsiteY1" fmla="*/ 0 h 6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78248" h="6485">
                  <a:moveTo>
                    <a:pt x="0" y="0"/>
                  </a:moveTo>
                  <a:lnTo>
                    <a:pt x="778249" y="0"/>
                  </a:lnTo>
                </a:path>
              </a:pathLst>
            </a:custGeom>
            <a:ln w="6485" cap="flat">
              <a:solidFill>
                <a:srgbClr val="33435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1" name="Freeform: Shape 700">
              <a:extLst>
                <a:ext uri="{FF2B5EF4-FFF2-40B4-BE49-F238E27FC236}">
                  <a16:creationId xmlns:a16="http://schemas.microsoft.com/office/drawing/2014/main" id="{06BA7F92-CB58-44DE-B4E5-5BAD6799AC87}"/>
                </a:ext>
              </a:extLst>
            </p:cNvPr>
            <p:cNvSpPr/>
            <p:nvPr/>
          </p:nvSpPr>
          <p:spPr>
            <a:xfrm>
              <a:off x="3580509" y="3109435"/>
              <a:ext cx="778248" cy="6485"/>
            </a:xfrm>
            <a:custGeom>
              <a:avLst/>
              <a:gdLst>
                <a:gd name="connsiteX0" fmla="*/ 0 w 778248"/>
                <a:gd name="connsiteY0" fmla="*/ 0 h 6485"/>
                <a:gd name="connsiteX1" fmla="*/ 778249 w 778248"/>
                <a:gd name="connsiteY1" fmla="*/ 0 h 6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78248" h="6485">
                  <a:moveTo>
                    <a:pt x="0" y="0"/>
                  </a:moveTo>
                  <a:lnTo>
                    <a:pt x="778249" y="0"/>
                  </a:lnTo>
                </a:path>
              </a:pathLst>
            </a:custGeom>
            <a:ln w="6485" cap="flat">
              <a:solidFill>
                <a:srgbClr val="33435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2" name="Freeform: Shape 701">
              <a:extLst>
                <a:ext uri="{FF2B5EF4-FFF2-40B4-BE49-F238E27FC236}">
                  <a16:creationId xmlns:a16="http://schemas.microsoft.com/office/drawing/2014/main" id="{13454C48-A4C3-4666-8C4D-17B301A5CA20}"/>
                </a:ext>
              </a:extLst>
            </p:cNvPr>
            <p:cNvSpPr/>
            <p:nvPr/>
          </p:nvSpPr>
          <p:spPr>
            <a:xfrm>
              <a:off x="3580509" y="3519961"/>
              <a:ext cx="778248" cy="6485"/>
            </a:xfrm>
            <a:custGeom>
              <a:avLst/>
              <a:gdLst>
                <a:gd name="connsiteX0" fmla="*/ 0 w 778248"/>
                <a:gd name="connsiteY0" fmla="*/ 0 h 6485"/>
                <a:gd name="connsiteX1" fmla="*/ 778249 w 778248"/>
                <a:gd name="connsiteY1" fmla="*/ 0 h 6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78248" h="6485">
                  <a:moveTo>
                    <a:pt x="0" y="0"/>
                  </a:moveTo>
                  <a:lnTo>
                    <a:pt x="778249" y="0"/>
                  </a:lnTo>
                </a:path>
              </a:pathLst>
            </a:custGeom>
            <a:ln w="6485" cap="flat">
              <a:solidFill>
                <a:srgbClr val="33435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3" name="Freeform: Shape 702">
              <a:extLst>
                <a:ext uri="{FF2B5EF4-FFF2-40B4-BE49-F238E27FC236}">
                  <a16:creationId xmlns:a16="http://schemas.microsoft.com/office/drawing/2014/main" id="{8E5AD5C0-7E27-46A9-B019-AEF77AA11480}"/>
                </a:ext>
              </a:extLst>
            </p:cNvPr>
            <p:cNvSpPr/>
            <p:nvPr/>
          </p:nvSpPr>
          <p:spPr>
            <a:xfrm>
              <a:off x="3580509" y="3590652"/>
              <a:ext cx="778248" cy="6485"/>
            </a:xfrm>
            <a:custGeom>
              <a:avLst/>
              <a:gdLst>
                <a:gd name="connsiteX0" fmla="*/ 0 w 778248"/>
                <a:gd name="connsiteY0" fmla="*/ 0 h 6485"/>
                <a:gd name="connsiteX1" fmla="*/ 778249 w 778248"/>
                <a:gd name="connsiteY1" fmla="*/ 0 h 6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78248" h="6485">
                  <a:moveTo>
                    <a:pt x="0" y="0"/>
                  </a:moveTo>
                  <a:lnTo>
                    <a:pt x="778249" y="0"/>
                  </a:lnTo>
                </a:path>
              </a:pathLst>
            </a:custGeom>
            <a:ln w="6485" cap="flat">
              <a:solidFill>
                <a:srgbClr val="33435C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04" name="-">
            <a:extLst>
              <a:ext uri="{FF2B5EF4-FFF2-40B4-BE49-F238E27FC236}">
                <a16:creationId xmlns:a16="http://schemas.microsoft.com/office/drawing/2014/main" id="{11D02897-88CB-442D-92BF-D393E1A5DA2A}"/>
              </a:ext>
            </a:extLst>
          </p:cNvPr>
          <p:cNvGrpSpPr/>
          <p:nvPr/>
        </p:nvGrpSpPr>
        <p:grpSpPr>
          <a:xfrm>
            <a:off x="5240124" y="1578880"/>
            <a:ext cx="1775703" cy="3408728"/>
            <a:chOff x="5240124" y="1578880"/>
            <a:chExt cx="1775703" cy="3408728"/>
          </a:xfrm>
        </p:grpSpPr>
        <p:sp>
          <p:nvSpPr>
            <p:cNvPr id="705" name="Freeform: Shape 704">
              <a:extLst>
                <a:ext uri="{FF2B5EF4-FFF2-40B4-BE49-F238E27FC236}">
                  <a16:creationId xmlns:a16="http://schemas.microsoft.com/office/drawing/2014/main" id="{648826CB-109F-41D4-AB9D-213944C0D389}"/>
                </a:ext>
              </a:extLst>
            </p:cNvPr>
            <p:cNvSpPr/>
            <p:nvPr/>
          </p:nvSpPr>
          <p:spPr>
            <a:xfrm>
              <a:off x="5240124" y="1578880"/>
              <a:ext cx="1775703" cy="3408728"/>
            </a:xfrm>
            <a:custGeom>
              <a:avLst/>
              <a:gdLst>
                <a:gd name="connsiteX0" fmla="*/ 0 w 1775703"/>
                <a:gd name="connsiteY0" fmla="*/ 0 h 3408728"/>
                <a:gd name="connsiteX1" fmla="*/ 1775704 w 1775703"/>
                <a:gd name="connsiteY1" fmla="*/ 0 h 3408728"/>
                <a:gd name="connsiteX2" fmla="*/ 1775704 w 1775703"/>
                <a:gd name="connsiteY2" fmla="*/ 3408728 h 3408728"/>
                <a:gd name="connsiteX3" fmla="*/ 0 w 1775703"/>
                <a:gd name="connsiteY3" fmla="*/ 3408728 h 3408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5703" h="3408728">
                  <a:moveTo>
                    <a:pt x="0" y="0"/>
                  </a:moveTo>
                  <a:lnTo>
                    <a:pt x="1775704" y="0"/>
                  </a:lnTo>
                  <a:lnTo>
                    <a:pt x="1775704" y="3408728"/>
                  </a:lnTo>
                  <a:lnTo>
                    <a:pt x="0" y="3408728"/>
                  </a:lnTo>
                  <a:close/>
                </a:path>
              </a:pathLst>
            </a:custGeom>
            <a:solidFill>
              <a:srgbClr val="FFFFFF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06" name="Freeform: Shape 705">
              <a:extLst>
                <a:ext uri="{FF2B5EF4-FFF2-40B4-BE49-F238E27FC236}">
                  <a16:creationId xmlns:a16="http://schemas.microsoft.com/office/drawing/2014/main" id="{8BB08D6B-D66C-4D7B-ABDF-A8CF13F6BA5C}"/>
                </a:ext>
              </a:extLst>
            </p:cNvPr>
            <p:cNvSpPr/>
            <p:nvPr/>
          </p:nvSpPr>
          <p:spPr>
            <a:xfrm>
              <a:off x="5318598" y="1630763"/>
              <a:ext cx="1618108" cy="3356844"/>
            </a:xfrm>
            <a:custGeom>
              <a:avLst/>
              <a:gdLst>
                <a:gd name="connsiteX0" fmla="*/ 0 w 1618108"/>
                <a:gd name="connsiteY0" fmla="*/ 0 h 3356844"/>
                <a:gd name="connsiteX1" fmla="*/ 1618109 w 1618108"/>
                <a:gd name="connsiteY1" fmla="*/ 0 h 3356844"/>
                <a:gd name="connsiteX2" fmla="*/ 1618109 w 1618108"/>
                <a:gd name="connsiteY2" fmla="*/ 3356845 h 3356844"/>
                <a:gd name="connsiteX3" fmla="*/ 0 w 1618108"/>
                <a:gd name="connsiteY3" fmla="*/ 3356845 h 3356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8108" h="3356844">
                  <a:moveTo>
                    <a:pt x="0" y="0"/>
                  </a:moveTo>
                  <a:lnTo>
                    <a:pt x="1618109" y="0"/>
                  </a:lnTo>
                  <a:lnTo>
                    <a:pt x="1618109" y="3356845"/>
                  </a:lnTo>
                  <a:lnTo>
                    <a:pt x="0" y="3356845"/>
                  </a:lnTo>
                  <a:close/>
                </a:path>
              </a:pathLst>
            </a:custGeom>
            <a:solidFill>
              <a:srgbClr val="5E3708"/>
            </a:solidFill>
            <a:ln w="6485" cap="flat">
              <a:noFill/>
              <a:prstDash val="solid"/>
              <a:miter/>
            </a:ln>
            <a:effectLst>
              <a:innerShdw dist="50800" dir="8100000">
                <a:prstClr val="black">
                  <a:alpha val="10000"/>
                </a:prstClr>
              </a:inn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7" name="Freeform: Shape 706">
              <a:extLst>
                <a:ext uri="{FF2B5EF4-FFF2-40B4-BE49-F238E27FC236}">
                  <a16:creationId xmlns:a16="http://schemas.microsoft.com/office/drawing/2014/main" id="{FBE49E7B-633A-45EF-AEDC-2F7C923D264D}"/>
                </a:ext>
              </a:extLst>
            </p:cNvPr>
            <p:cNvSpPr/>
            <p:nvPr/>
          </p:nvSpPr>
          <p:spPr>
            <a:xfrm>
              <a:off x="6648754" y="3285190"/>
              <a:ext cx="160838" cy="160838"/>
            </a:xfrm>
            <a:custGeom>
              <a:avLst/>
              <a:gdLst>
                <a:gd name="connsiteX0" fmla="*/ 160838 w 160838"/>
                <a:gd name="connsiteY0" fmla="*/ 80419 h 160838"/>
                <a:gd name="connsiteX1" fmla="*/ 80419 w 160838"/>
                <a:gd name="connsiteY1" fmla="*/ 160838 h 160838"/>
                <a:gd name="connsiteX2" fmla="*/ -1 w 160838"/>
                <a:gd name="connsiteY2" fmla="*/ 80419 h 160838"/>
                <a:gd name="connsiteX3" fmla="*/ 80419 w 160838"/>
                <a:gd name="connsiteY3" fmla="*/ 0 h 160838"/>
                <a:gd name="connsiteX4" fmla="*/ 160838 w 160838"/>
                <a:gd name="connsiteY4" fmla="*/ 80419 h 160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838" h="160838">
                  <a:moveTo>
                    <a:pt x="160838" y="80419"/>
                  </a:moveTo>
                  <a:cubicBezTo>
                    <a:pt x="160838" y="124833"/>
                    <a:pt x="124833" y="160838"/>
                    <a:pt x="80419" y="160838"/>
                  </a:cubicBezTo>
                  <a:cubicBezTo>
                    <a:pt x="36004" y="160838"/>
                    <a:pt x="-1" y="124833"/>
                    <a:pt x="-1" y="80419"/>
                  </a:cubicBezTo>
                  <a:cubicBezTo>
                    <a:pt x="-1" y="36005"/>
                    <a:pt x="36004" y="0"/>
                    <a:pt x="80419" y="0"/>
                  </a:cubicBezTo>
                  <a:cubicBezTo>
                    <a:pt x="124833" y="0"/>
                    <a:pt x="160838" y="36005"/>
                    <a:pt x="160838" y="80419"/>
                  </a:cubicBezTo>
                  <a:close/>
                </a:path>
              </a:pathLst>
            </a:custGeom>
            <a:solidFill>
              <a:srgbClr val="FFFFFF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08" name="-">
            <a:extLst>
              <a:ext uri="{FF2B5EF4-FFF2-40B4-BE49-F238E27FC236}">
                <a16:creationId xmlns:a16="http://schemas.microsoft.com/office/drawing/2014/main" id="{11D02897-88CB-442D-92BF-D393E1A5DA2A}"/>
              </a:ext>
            </a:extLst>
          </p:cNvPr>
          <p:cNvGrpSpPr/>
          <p:nvPr/>
        </p:nvGrpSpPr>
        <p:grpSpPr>
          <a:xfrm>
            <a:off x="5576476" y="296126"/>
            <a:ext cx="1071249" cy="1071249"/>
            <a:chOff x="5576476" y="296126"/>
            <a:chExt cx="1071249" cy="1071249"/>
          </a:xfrm>
          <a:effectLst>
            <a:outerShdw dist="25400" dir="18900000" algn="bl" rotWithShape="0">
              <a:prstClr val="black">
                <a:alpha val="10000"/>
              </a:prstClr>
            </a:outerShdw>
          </a:effectLst>
        </p:grpSpPr>
        <p:sp>
          <p:nvSpPr>
            <p:cNvPr id="709" name="Freeform: Shape 708">
              <a:extLst>
                <a:ext uri="{FF2B5EF4-FFF2-40B4-BE49-F238E27FC236}">
                  <a16:creationId xmlns:a16="http://schemas.microsoft.com/office/drawing/2014/main" id="{0469B7B7-1DA1-4C76-8794-DCC03A5D066C}"/>
                </a:ext>
              </a:extLst>
            </p:cNvPr>
            <p:cNvSpPr/>
            <p:nvPr/>
          </p:nvSpPr>
          <p:spPr>
            <a:xfrm rot="-2700000">
              <a:off x="5733357" y="453007"/>
              <a:ext cx="757487" cy="757487"/>
            </a:xfrm>
            <a:custGeom>
              <a:avLst/>
              <a:gdLst>
                <a:gd name="connsiteX0" fmla="*/ 757488 w 757487"/>
                <a:gd name="connsiteY0" fmla="*/ 378744 h 757487"/>
                <a:gd name="connsiteX1" fmla="*/ 378744 w 757487"/>
                <a:gd name="connsiteY1" fmla="*/ 757488 h 757487"/>
                <a:gd name="connsiteX2" fmla="*/ -1 w 757487"/>
                <a:gd name="connsiteY2" fmla="*/ 378744 h 757487"/>
                <a:gd name="connsiteX3" fmla="*/ 378744 w 757487"/>
                <a:gd name="connsiteY3" fmla="*/ 0 h 757487"/>
                <a:gd name="connsiteX4" fmla="*/ 757488 w 757487"/>
                <a:gd name="connsiteY4" fmla="*/ 378744 h 757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7487" h="757487">
                  <a:moveTo>
                    <a:pt x="757488" y="378744"/>
                  </a:moveTo>
                  <a:cubicBezTo>
                    <a:pt x="757488" y="587919"/>
                    <a:pt x="587918" y="757488"/>
                    <a:pt x="378744" y="757488"/>
                  </a:cubicBezTo>
                  <a:cubicBezTo>
                    <a:pt x="169569" y="757488"/>
                    <a:pt x="-1" y="587918"/>
                    <a:pt x="-1" y="378744"/>
                  </a:cubicBezTo>
                  <a:cubicBezTo>
                    <a:pt x="-1" y="169569"/>
                    <a:pt x="169569" y="0"/>
                    <a:pt x="378744" y="0"/>
                  </a:cubicBezTo>
                  <a:cubicBezTo>
                    <a:pt x="587918" y="0"/>
                    <a:pt x="757488" y="169569"/>
                    <a:pt x="757488" y="378744"/>
                  </a:cubicBezTo>
                  <a:close/>
                </a:path>
              </a:pathLst>
            </a:custGeom>
            <a:solidFill>
              <a:srgbClr val="33435C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0" name="Freeform: Shape 709">
              <a:extLst>
                <a:ext uri="{FF2B5EF4-FFF2-40B4-BE49-F238E27FC236}">
                  <a16:creationId xmlns:a16="http://schemas.microsoft.com/office/drawing/2014/main" id="{3F08EBA7-F0F7-4694-B41D-93521DEA6E37}"/>
                </a:ext>
              </a:extLst>
            </p:cNvPr>
            <p:cNvSpPr/>
            <p:nvPr/>
          </p:nvSpPr>
          <p:spPr>
            <a:xfrm rot="-2700000">
              <a:off x="5776160" y="495810"/>
              <a:ext cx="671881" cy="671881"/>
            </a:xfrm>
            <a:custGeom>
              <a:avLst/>
              <a:gdLst>
                <a:gd name="connsiteX0" fmla="*/ 671881 w 671881"/>
                <a:gd name="connsiteY0" fmla="*/ 335941 h 671881"/>
                <a:gd name="connsiteX1" fmla="*/ 335940 w 671881"/>
                <a:gd name="connsiteY1" fmla="*/ 671881 h 671881"/>
                <a:gd name="connsiteX2" fmla="*/ -1 w 671881"/>
                <a:gd name="connsiteY2" fmla="*/ 335941 h 671881"/>
                <a:gd name="connsiteX3" fmla="*/ 335940 w 671881"/>
                <a:gd name="connsiteY3" fmla="*/ 0 h 671881"/>
                <a:gd name="connsiteX4" fmla="*/ 671881 w 671881"/>
                <a:gd name="connsiteY4" fmla="*/ 335941 h 671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1881" h="671881">
                  <a:moveTo>
                    <a:pt x="671881" y="335941"/>
                  </a:moveTo>
                  <a:cubicBezTo>
                    <a:pt x="671881" y="521476"/>
                    <a:pt x="521476" y="671881"/>
                    <a:pt x="335940" y="671881"/>
                  </a:cubicBezTo>
                  <a:cubicBezTo>
                    <a:pt x="150405" y="671881"/>
                    <a:pt x="-1" y="521476"/>
                    <a:pt x="-1" y="335941"/>
                  </a:cubicBezTo>
                  <a:cubicBezTo>
                    <a:pt x="-1" y="150406"/>
                    <a:pt x="150405" y="0"/>
                    <a:pt x="335940" y="0"/>
                  </a:cubicBezTo>
                  <a:cubicBezTo>
                    <a:pt x="521476" y="0"/>
                    <a:pt x="671881" y="150406"/>
                    <a:pt x="671881" y="335941"/>
                  </a:cubicBezTo>
                  <a:close/>
                </a:path>
              </a:pathLst>
            </a:custGeom>
            <a:solidFill>
              <a:srgbClr val="FFFFFF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1" name="Freeform: Shape 710">
              <a:extLst>
                <a:ext uri="{FF2B5EF4-FFF2-40B4-BE49-F238E27FC236}">
                  <a16:creationId xmlns:a16="http://schemas.microsoft.com/office/drawing/2014/main" id="{570FB6C0-7F5B-4AB3-83CC-20D8297F11AC}"/>
                </a:ext>
              </a:extLst>
            </p:cNvPr>
            <p:cNvSpPr/>
            <p:nvPr/>
          </p:nvSpPr>
          <p:spPr>
            <a:xfrm>
              <a:off x="6091658" y="615798"/>
              <a:ext cx="169268" cy="223097"/>
            </a:xfrm>
            <a:custGeom>
              <a:avLst/>
              <a:gdLst>
                <a:gd name="connsiteX0" fmla="*/ 169269 w 169268"/>
                <a:gd name="connsiteY0" fmla="*/ 223098 h 223097"/>
                <a:gd name="connsiteX1" fmla="*/ 0 w 169268"/>
                <a:gd name="connsiteY1" fmla="*/ 223098 h 223097"/>
                <a:gd name="connsiteX2" fmla="*/ 0 w 169268"/>
                <a:gd name="connsiteY2" fmla="*/ 0 h 223097"/>
                <a:gd name="connsiteX3" fmla="*/ 13619 w 169268"/>
                <a:gd name="connsiteY3" fmla="*/ 0 h 223097"/>
                <a:gd name="connsiteX4" fmla="*/ 13619 w 169268"/>
                <a:gd name="connsiteY4" fmla="*/ 209479 h 223097"/>
                <a:gd name="connsiteX5" fmla="*/ 169269 w 169268"/>
                <a:gd name="connsiteY5" fmla="*/ 209479 h 223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9268" h="223097">
                  <a:moveTo>
                    <a:pt x="169269" y="223098"/>
                  </a:moveTo>
                  <a:lnTo>
                    <a:pt x="0" y="223098"/>
                  </a:lnTo>
                  <a:lnTo>
                    <a:pt x="0" y="0"/>
                  </a:lnTo>
                  <a:lnTo>
                    <a:pt x="13619" y="0"/>
                  </a:lnTo>
                  <a:lnTo>
                    <a:pt x="13619" y="209479"/>
                  </a:lnTo>
                  <a:lnTo>
                    <a:pt x="169269" y="209479"/>
                  </a:lnTo>
                  <a:close/>
                </a:path>
              </a:pathLst>
            </a:custGeom>
            <a:solidFill>
              <a:srgbClr val="33435C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12" name="-">
            <a:extLst>
              <a:ext uri="{FF2B5EF4-FFF2-40B4-BE49-F238E27FC236}">
                <a16:creationId xmlns:a16="http://schemas.microsoft.com/office/drawing/2014/main" id="{11D02897-88CB-442D-92BF-D393E1A5DA2A}"/>
              </a:ext>
            </a:extLst>
          </p:cNvPr>
          <p:cNvGrpSpPr/>
          <p:nvPr/>
        </p:nvGrpSpPr>
        <p:grpSpPr>
          <a:xfrm>
            <a:off x="-2595716" y="2187788"/>
            <a:ext cx="5265687" cy="4481486"/>
            <a:chOff x="-2595716" y="2187788"/>
            <a:chExt cx="5265687" cy="4481486"/>
          </a:xfrm>
        </p:grpSpPr>
        <p:sp>
          <p:nvSpPr>
            <p:cNvPr id="1099" name="Right Triangle 1098">
              <a:extLst>
                <a:ext uri="{FF2B5EF4-FFF2-40B4-BE49-F238E27FC236}">
                  <a16:creationId xmlns:a16="http://schemas.microsoft.com/office/drawing/2014/main" id="{990869B0-95C6-408D-A8FB-78A53C2632D9}"/>
                </a:ext>
              </a:extLst>
            </p:cNvPr>
            <p:cNvSpPr/>
            <p:nvPr/>
          </p:nvSpPr>
          <p:spPr>
            <a:xfrm>
              <a:off x="2523389" y="3313875"/>
              <a:ext cx="146582" cy="1662591"/>
            </a:xfrm>
            <a:prstGeom prst="rtTriangle">
              <a:avLst/>
            </a:prstGeom>
            <a:solidFill>
              <a:schemeClr val="tx1">
                <a:alpha val="10000"/>
              </a:schemeClr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600"/>
            </a:p>
          </p:txBody>
        </p:sp>
        <p:sp>
          <p:nvSpPr>
            <p:cNvPr id="713" name="Freeform: Shape 712">
              <a:extLst>
                <a:ext uri="{FF2B5EF4-FFF2-40B4-BE49-F238E27FC236}">
                  <a16:creationId xmlns:a16="http://schemas.microsoft.com/office/drawing/2014/main" id="{4E91A20E-7094-481E-B2FF-79C1AD8C7B42}"/>
                </a:ext>
              </a:extLst>
            </p:cNvPr>
            <p:cNvSpPr/>
            <p:nvPr/>
          </p:nvSpPr>
          <p:spPr>
            <a:xfrm>
              <a:off x="58187" y="3204771"/>
              <a:ext cx="939834" cy="753461"/>
            </a:xfrm>
            <a:custGeom>
              <a:avLst/>
              <a:gdLst>
                <a:gd name="connsiteX0" fmla="*/ 100 w 939834"/>
                <a:gd name="connsiteY0" fmla="*/ 478623 h 753461"/>
                <a:gd name="connsiteX1" fmla="*/ 129808 w 939834"/>
                <a:gd name="connsiteY1" fmla="*/ 752955 h 753461"/>
                <a:gd name="connsiteX2" fmla="*/ 689498 w 939834"/>
                <a:gd name="connsiteY2" fmla="*/ 752955 h 753461"/>
                <a:gd name="connsiteX3" fmla="*/ 939835 w 939834"/>
                <a:gd name="connsiteY3" fmla="*/ 618059 h 753461"/>
                <a:gd name="connsiteX4" fmla="*/ 939835 w 939834"/>
                <a:gd name="connsiteY4" fmla="*/ 174457 h 753461"/>
                <a:gd name="connsiteX5" fmla="*/ 689498 w 939834"/>
                <a:gd name="connsiteY5" fmla="*/ 0 h 753461"/>
                <a:gd name="connsiteX6" fmla="*/ 251085 w 939834"/>
                <a:gd name="connsiteY6" fmla="*/ 0 h 753461"/>
                <a:gd name="connsiteX7" fmla="*/ 100 w 939834"/>
                <a:gd name="connsiteY7" fmla="*/ 223746 h 753461"/>
                <a:gd name="connsiteX8" fmla="*/ 100 w 939834"/>
                <a:gd name="connsiteY8" fmla="*/ 478623 h 753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39834" h="753461">
                  <a:moveTo>
                    <a:pt x="100" y="478623"/>
                  </a:moveTo>
                  <a:cubicBezTo>
                    <a:pt x="100" y="629733"/>
                    <a:pt x="-8331" y="752955"/>
                    <a:pt x="129808" y="752955"/>
                  </a:cubicBezTo>
                  <a:lnTo>
                    <a:pt x="689498" y="752955"/>
                  </a:lnTo>
                  <a:cubicBezTo>
                    <a:pt x="827637" y="752955"/>
                    <a:pt x="939835" y="769169"/>
                    <a:pt x="939835" y="618059"/>
                  </a:cubicBezTo>
                  <a:lnTo>
                    <a:pt x="939835" y="174457"/>
                  </a:lnTo>
                  <a:cubicBezTo>
                    <a:pt x="939835" y="23347"/>
                    <a:pt x="827637" y="0"/>
                    <a:pt x="689498" y="0"/>
                  </a:cubicBezTo>
                  <a:lnTo>
                    <a:pt x="251085" y="0"/>
                  </a:lnTo>
                  <a:cubicBezTo>
                    <a:pt x="112946" y="0"/>
                    <a:pt x="100" y="72637"/>
                    <a:pt x="100" y="223746"/>
                  </a:cubicBezTo>
                  <a:lnTo>
                    <a:pt x="100" y="478623"/>
                  </a:lnTo>
                  <a:close/>
                </a:path>
              </a:pathLst>
            </a:custGeom>
            <a:solidFill>
              <a:srgbClr val="8397B7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4" name="Freeform: Shape 713">
              <a:extLst>
                <a:ext uri="{FF2B5EF4-FFF2-40B4-BE49-F238E27FC236}">
                  <a16:creationId xmlns:a16="http://schemas.microsoft.com/office/drawing/2014/main" id="{2740B251-F6EB-4C62-A59F-E0E1801B1401}"/>
                </a:ext>
              </a:extLst>
            </p:cNvPr>
            <p:cNvSpPr/>
            <p:nvPr/>
          </p:nvSpPr>
          <p:spPr>
            <a:xfrm>
              <a:off x="13537" y="3209959"/>
              <a:ext cx="60962" cy="834022"/>
            </a:xfrm>
            <a:custGeom>
              <a:avLst/>
              <a:gdLst>
                <a:gd name="connsiteX0" fmla="*/ 0 w 60962"/>
                <a:gd name="connsiteY0" fmla="*/ 815864 h 834022"/>
                <a:gd name="connsiteX1" fmla="*/ 30481 w 60962"/>
                <a:gd name="connsiteY1" fmla="*/ 834023 h 834022"/>
                <a:gd name="connsiteX2" fmla="*/ 30481 w 60962"/>
                <a:gd name="connsiteY2" fmla="*/ 834023 h 834022"/>
                <a:gd name="connsiteX3" fmla="*/ 60963 w 60962"/>
                <a:gd name="connsiteY3" fmla="*/ 815864 h 834022"/>
                <a:gd name="connsiteX4" fmla="*/ 60963 w 60962"/>
                <a:gd name="connsiteY4" fmla="*/ 18159 h 834022"/>
                <a:gd name="connsiteX5" fmla="*/ 30481 w 60962"/>
                <a:gd name="connsiteY5" fmla="*/ 0 h 834022"/>
                <a:gd name="connsiteX6" fmla="*/ 30481 w 60962"/>
                <a:gd name="connsiteY6" fmla="*/ 0 h 834022"/>
                <a:gd name="connsiteX7" fmla="*/ 0 w 60962"/>
                <a:gd name="connsiteY7" fmla="*/ 18159 h 834022"/>
                <a:gd name="connsiteX8" fmla="*/ 0 w 60962"/>
                <a:gd name="connsiteY8" fmla="*/ 815864 h 834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2" h="834022">
                  <a:moveTo>
                    <a:pt x="0" y="815864"/>
                  </a:moveTo>
                  <a:cubicBezTo>
                    <a:pt x="0" y="825592"/>
                    <a:pt x="13620" y="834023"/>
                    <a:pt x="30481" y="834023"/>
                  </a:cubicBezTo>
                  <a:lnTo>
                    <a:pt x="30481" y="834023"/>
                  </a:lnTo>
                  <a:cubicBezTo>
                    <a:pt x="47343" y="834023"/>
                    <a:pt x="60963" y="826241"/>
                    <a:pt x="60963" y="815864"/>
                  </a:cubicBezTo>
                  <a:lnTo>
                    <a:pt x="60963" y="18159"/>
                  </a:lnTo>
                  <a:cubicBezTo>
                    <a:pt x="60963" y="8431"/>
                    <a:pt x="47343" y="0"/>
                    <a:pt x="30481" y="0"/>
                  </a:cubicBezTo>
                  <a:lnTo>
                    <a:pt x="30481" y="0"/>
                  </a:lnTo>
                  <a:cubicBezTo>
                    <a:pt x="13620" y="0"/>
                    <a:pt x="0" y="7783"/>
                    <a:pt x="0" y="18159"/>
                  </a:cubicBezTo>
                  <a:lnTo>
                    <a:pt x="0" y="815864"/>
                  </a:lnTo>
                  <a:close/>
                </a:path>
              </a:pathLst>
            </a:custGeom>
            <a:solidFill>
              <a:srgbClr val="6C82A3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5" name="Freeform: Shape 714">
              <a:extLst>
                <a:ext uri="{FF2B5EF4-FFF2-40B4-BE49-F238E27FC236}">
                  <a16:creationId xmlns:a16="http://schemas.microsoft.com/office/drawing/2014/main" id="{CD2F4190-592D-4A04-8316-3845197D18A8}"/>
                </a:ext>
              </a:extLst>
            </p:cNvPr>
            <p:cNvSpPr/>
            <p:nvPr/>
          </p:nvSpPr>
          <p:spPr>
            <a:xfrm>
              <a:off x="984402" y="3209959"/>
              <a:ext cx="60962" cy="834022"/>
            </a:xfrm>
            <a:custGeom>
              <a:avLst/>
              <a:gdLst>
                <a:gd name="connsiteX0" fmla="*/ 0 w 60962"/>
                <a:gd name="connsiteY0" fmla="*/ 815864 h 834022"/>
                <a:gd name="connsiteX1" fmla="*/ 30481 w 60962"/>
                <a:gd name="connsiteY1" fmla="*/ 834023 h 834022"/>
                <a:gd name="connsiteX2" fmla="*/ 30481 w 60962"/>
                <a:gd name="connsiteY2" fmla="*/ 834023 h 834022"/>
                <a:gd name="connsiteX3" fmla="*/ 60963 w 60962"/>
                <a:gd name="connsiteY3" fmla="*/ 815864 h 834022"/>
                <a:gd name="connsiteX4" fmla="*/ 60963 w 60962"/>
                <a:gd name="connsiteY4" fmla="*/ 18159 h 834022"/>
                <a:gd name="connsiteX5" fmla="*/ 30481 w 60962"/>
                <a:gd name="connsiteY5" fmla="*/ 0 h 834022"/>
                <a:gd name="connsiteX6" fmla="*/ 30481 w 60962"/>
                <a:gd name="connsiteY6" fmla="*/ 0 h 834022"/>
                <a:gd name="connsiteX7" fmla="*/ 0 w 60962"/>
                <a:gd name="connsiteY7" fmla="*/ 18159 h 834022"/>
                <a:gd name="connsiteX8" fmla="*/ 0 w 60962"/>
                <a:gd name="connsiteY8" fmla="*/ 815864 h 834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2" h="834022">
                  <a:moveTo>
                    <a:pt x="0" y="815864"/>
                  </a:moveTo>
                  <a:cubicBezTo>
                    <a:pt x="0" y="825592"/>
                    <a:pt x="13619" y="834023"/>
                    <a:pt x="30481" y="834023"/>
                  </a:cubicBezTo>
                  <a:lnTo>
                    <a:pt x="30481" y="834023"/>
                  </a:lnTo>
                  <a:cubicBezTo>
                    <a:pt x="47343" y="834023"/>
                    <a:pt x="60963" y="826241"/>
                    <a:pt x="60963" y="815864"/>
                  </a:cubicBezTo>
                  <a:lnTo>
                    <a:pt x="60963" y="18159"/>
                  </a:lnTo>
                  <a:cubicBezTo>
                    <a:pt x="60963" y="8431"/>
                    <a:pt x="47343" y="0"/>
                    <a:pt x="30481" y="0"/>
                  </a:cubicBezTo>
                  <a:lnTo>
                    <a:pt x="30481" y="0"/>
                  </a:lnTo>
                  <a:cubicBezTo>
                    <a:pt x="13619" y="0"/>
                    <a:pt x="0" y="7783"/>
                    <a:pt x="0" y="18159"/>
                  </a:cubicBezTo>
                  <a:lnTo>
                    <a:pt x="0" y="815864"/>
                  </a:lnTo>
                  <a:close/>
                </a:path>
              </a:pathLst>
            </a:custGeom>
            <a:solidFill>
              <a:srgbClr val="6C82A3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6" name="Freeform: Shape 715">
              <a:extLst>
                <a:ext uri="{FF2B5EF4-FFF2-40B4-BE49-F238E27FC236}">
                  <a16:creationId xmlns:a16="http://schemas.microsoft.com/office/drawing/2014/main" id="{357CABA1-A20F-41FF-A648-9BB40B66F969}"/>
                </a:ext>
              </a:extLst>
            </p:cNvPr>
            <p:cNvSpPr/>
            <p:nvPr/>
          </p:nvSpPr>
          <p:spPr>
            <a:xfrm>
              <a:off x="1673801" y="3255776"/>
              <a:ext cx="429006" cy="1217539"/>
            </a:xfrm>
            <a:custGeom>
              <a:avLst/>
              <a:gdLst>
                <a:gd name="connsiteX0" fmla="*/ 29184 w 429006"/>
                <a:gd name="connsiteY0" fmla="*/ 752536 h 1217539"/>
                <a:gd name="connsiteX1" fmla="*/ 284060 w 429006"/>
                <a:gd name="connsiteY1" fmla="*/ 1217540 h 1217539"/>
                <a:gd name="connsiteX2" fmla="*/ 284060 w 429006"/>
                <a:gd name="connsiteY2" fmla="*/ 1217540 h 1217539"/>
                <a:gd name="connsiteX3" fmla="*/ 422200 w 429006"/>
                <a:gd name="connsiteY3" fmla="*/ 572242 h 1217539"/>
                <a:gd name="connsiteX4" fmla="*/ 426739 w 429006"/>
                <a:gd name="connsiteY4" fmla="*/ 360818 h 1217539"/>
                <a:gd name="connsiteX5" fmla="*/ 418309 w 429006"/>
                <a:gd name="connsiteY5" fmla="*/ 105942 h 1217539"/>
                <a:gd name="connsiteX6" fmla="*/ 0 w 429006"/>
                <a:gd name="connsiteY6" fmla="*/ 143557 h 1217539"/>
                <a:gd name="connsiteX7" fmla="*/ 29184 w 429006"/>
                <a:gd name="connsiteY7" fmla="*/ 752536 h 1217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9006" h="1217539">
                  <a:moveTo>
                    <a:pt x="29184" y="752536"/>
                  </a:moveTo>
                  <a:cubicBezTo>
                    <a:pt x="25292" y="1037246"/>
                    <a:pt x="151758" y="1217540"/>
                    <a:pt x="284060" y="1217540"/>
                  </a:cubicBezTo>
                  <a:lnTo>
                    <a:pt x="284060" y="1217540"/>
                  </a:lnTo>
                  <a:cubicBezTo>
                    <a:pt x="417011" y="1217540"/>
                    <a:pt x="416363" y="857600"/>
                    <a:pt x="422200" y="572242"/>
                  </a:cubicBezTo>
                  <a:lnTo>
                    <a:pt x="426739" y="360818"/>
                  </a:lnTo>
                  <a:cubicBezTo>
                    <a:pt x="429333" y="216194"/>
                    <a:pt x="432576" y="142260"/>
                    <a:pt x="418309" y="105942"/>
                  </a:cubicBezTo>
                  <a:cubicBezTo>
                    <a:pt x="404040" y="68975"/>
                    <a:pt x="0" y="-133370"/>
                    <a:pt x="0" y="143557"/>
                  </a:cubicBezTo>
                  <a:lnTo>
                    <a:pt x="29184" y="752536"/>
                  </a:lnTo>
                  <a:close/>
                </a:path>
              </a:pathLst>
            </a:custGeom>
            <a:solidFill>
              <a:srgbClr val="8397B7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7" name="Freeform: Shape 716">
              <a:extLst>
                <a:ext uri="{FF2B5EF4-FFF2-40B4-BE49-F238E27FC236}">
                  <a16:creationId xmlns:a16="http://schemas.microsoft.com/office/drawing/2014/main" id="{3E810D51-0825-457D-A668-EC53A6083DFB}"/>
                </a:ext>
              </a:extLst>
            </p:cNvPr>
            <p:cNvSpPr/>
            <p:nvPr/>
          </p:nvSpPr>
          <p:spPr>
            <a:xfrm>
              <a:off x="1036274" y="3216377"/>
              <a:ext cx="652884" cy="1212837"/>
            </a:xfrm>
            <a:custGeom>
              <a:avLst/>
              <a:gdLst>
                <a:gd name="connsiteX0" fmla="*/ 12 w 652884"/>
                <a:gd name="connsiteY0" fmla="*/ 714110 h 1212837"/>
                <a:gd name="connsiteX1" fmla="*/ 514953 w 652884"/>
                <a:gd name="connsiteY1" fmla="*/ 1212838 h 1212837"/>
                <a:gd name="connsiteX2" fmla="*/ 514953 w 652884"/>
                <a:gd name="connsiteY2" fmla="*/ 1212838 h 1212837"/>
                <a:gd name="connsiteX3" fmla="*/ 647904 w 652884"/>
                <a:gd name="connsiteY3" fmla="*/ 563649 h 1212837"/>
                <a:gd name="connsiteX4" fmla="*/ 651147 w 652884"/>
                <a:gd name="connsiteY4" fmla="*/ 352225 h 1212837"/>
                <a:gd name="connsiteX5" fmla="*/ 644661 w 652884"/>
                <a:gd name="connsiteY5" fmla="*/ 97348 h 1212837"/>
                <a:gd name="connsiteX6" fmla="*/ 8443 w 652884"/>
                <a:gd name="connsiteY6" fmla="*/ 226408 h 1212837"/>
                <a:gd name="connsiteX7" fmla="*/ 12 w 652884"/>
                <a:gd name="connsiteY7" fmla="*/ 714110 h 1212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52884" h="1212837">
                  <a:moveTo>
                    <a:pt x="12" y="714110"/>
                  </a:moveTo>
                  <a:cubicBezTo>
                    <a:pt x="-2582" y="998819"/>
                    <a:pt x="416375" y="1212838"/>
                    <a:pt x="514953" y="1212838"/>
                  </a:cubicBezTo>
                  <a:lnTo>
                    <a:pt x="514953" y="1212838"/>
                  </a:lnTo>
                  <a:cubicBezTo>
                    <a:pt x="613531" y="1212838"/>
                    <a:pt x="643364" y="849007"/>
                    <a:pt x="647904" y="563649"/>
                  </a:cubicBezTo>
                  <a:lnTo>
                    <a:pt x="651147" y="352225"/>
                  </a:lnTo>
                  <a:cubicBezTo>
                    <a:pt x="653092" y="207600"/>
                    <a:pt x="655686" y="133666"/>
                    <a:pt x="644661" y="97348"/>
                  </a:cubicBezTo>
                  <a:cubicBezTo>
                    <a:pt x="633636" y="60381"/>
                    <a:pt x="19468" y="-163365"/>
                    <a:pt x="8443" y="226408"/>
                  </a:cubicBezTo>
                  <a:lnTo>
                    <a:pt x="12" y="714110"/>
                  </a:lnTo>
                  <a:close/>
                </a:path>
              </a:pathLst>
            </a:custGeom>
            <a:solidFill>
              <a:srgbClr val="8397B7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8" name="Freeform: Shape 717">
              <a:extLst>
                <a:ext uri="{FF2B5EF4-FFF2-40B4-BE49-F238E27FC236}">
                  <a16:creationId xmlns:a16="http://schemas.microsoft.com/office/drawing/2014/main" id="{669EBEF3-186F-4192-B0E6-4BB9A552E506}"/>
                </a:ext>
              </a:extLst>
            </p:cNvPr>
            <p:cNvSpPr/>
            <p:nvPr/>
          </p:nvSpPr>
          <p:spPr>
            <a:xfrm>
              <a:off x="2089246" y="3269300"/>
              <a:ext cx="395230" cy="1271464"/>
            </a:xfrm>
            <a:custGeom>
              <a:avLst/>
              <a:gdLst>
                <a:gd name="connsiteX0" fmla="*/ 395231 w 395230"/>
                <a:gd name="connsiteY0" fmla="*/ 1255899 h 1271464"/>
                <a:gd name="connsiteX1" fmla="*/ 288870 w 395230"/>
                <a:gd name="connsiteY1" fmla="*/ 1271464 h 1271464"/>
                <a:gd name="connsiteX2" fmla="*/ 148136 w 395230"/>
                <a:gd name="connsiteY2" fmla="*/ 1259142 h 1271464"/>
                <a:gd name="connsiteX3" fmla="*/ 270 w 395230"/>
                <a:gd name="connsiteY3" fmla="*/ 1045772 h 1271464"/>
                <a:gd name="connsiteX4" fmla="*/ 4161 w 395230"/>
                <a:gd name="connsiteY4" fmla="*/ 176079 h 1271464"/>
                <a:gd name="connsiteX5" fmla="*/ 394582 w 395230"/>
                <a:gd name="connsiteY5" fmla="*/ 89175 h 1271464"/>
                <a:gd name="connsiteX6" fmla="*/ 395231 w 395230"/>
                <a:gd name="connsiteY6" fmla="*/ 1255899 h 1271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5230" h="1271464">
                  <a:moveTo>
                    <a:pt x="395231" y="1255899"/>
                  </a:moveTo>
                  <a:cubicBezTo>
                    <a:pt x="384854" y="1266276"/>
                    <a:pt x="304435" y="1271464"/>
                    <a:pt x="288870" y="1271464"/>
                  </a:cubicBezTo>
                  <a:lnTo>
                    <a:pt x="148136" y="1259142"/>
                  </a:lnTo>
                  <a:cubicBezTo>
                    <a:pt x="21671" y="1259142"/>
                    <a:pt x="-2973" y="1338264"/>
                    <a:pt x="270" y="1045772"/>
                  </a:cubicBezTo>
                  <a:lnTo>
                    <a:pt x="4161" y="176079"/>
                  </a:lnTo>
                  <a:cubicBezTo>
                    <a:pt x="11295" y="-118358"/>
                    <a:pt x="317406" y="32752"/>
                    <a:pt x="394582" y="89175"/>
                  </a:cubicBezTo>
                  <a:lnTo>
                    <a:pt x="395231" y="1255899"/>
                  </a:lnTo>
                  <a:close/>
                </a:path>
              </a:pathLst>
            </a:custGeom>
            <a:solidFill>
              <a:srgbClr val="8397B7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9" name="Freeform: Shape 718">
              <a:extLst>
                <a:ext uri="{FF2B5EF4-FFF2-40B4-BE49-F238E27FC236}">
                  <a16:creationId xmlns:a16="http://schemas.microsoft.com/office/drawing/2014/main" id="{364FE3A8-D29D-4209-AEA8-BB2BAE44EF49}"/>
                </a:ext>
              </a:extLst>
            </p:cNvPr>
            <p:cNvSpPr/>
            <p:nvPr/>
          </p:nvSpPr>
          <p:spPr>
            <a:xfrm>
              <a:off x="2066168" y="3262491"/>
              <a:ext cx="55774" cy="2492989"/>
            </a:xfrm>
            <a:custGeom>
              <a:avLst/>
              <a:gdLst>
                <a:gd name="connsiteX0" fmla="*/ 0 w 55774"/>
                <a:gd name="connsiteY0" fmla="*/ 2439161 h 2492989"/>
                <a:gd name="connsiteX1" fmla="*/ 27887 w 55774"/>
                <a:gd name="connsiteY1" fmla="*/ 2492989 h 2492989"/>
                <a:gd name="connsiteX2" fmla="*/ 27887 w 55774"/>
                <a:gd name="connsiteY2" fmla="*/ 2492989 h 2492989"/>
                <a:gd name="connsiteX3" fmla="*/ 55774 w 55774"/>
                <a:gd name="connsiteY3" fmla="*/ 2439161 h 2492989"/>
                <a:gd name="connsiteX4" fmla="*/ 55774 w 55774"/>
                <a:gd name="connsiteY4" fmla="*/ 53829 h 2492989"/>
                <a:gd name="connsiteX5" fmla="*/ 27887 w 55774"/>
                <a:gd name="connsiteY5" fmla="*/ 0 h 2492989"/>
                <a:gd name="connsiteX6" fmla="*/ 27887 w 55774"/>
                <a:gd name="connsiteY6" fmla="*/ 0 h 2492989"/>
                <a:gd name="connsiteX7" fmla="*/ 0 w 55774"/>
                <a:gd name="connsiteY7" fmla="*/ 53829 h 2492989"/>
                <a:gd name="connsiteX8" fmla="*/ 0 w 55774"/>
                <a:gd name="connsiteY8" fmla="*/ 2439161 h 2492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774" h="2492989">
                  <a:moveTo>
                    <a:pt x="0" y="2439161"/>
                  </a:moveTo>
                  <a:cubicBezTo>
                    <a:pt x="0" y="2468993"/>
                    <a:pt x="12322" y="2492989"/>
                    <a:pt x="27887" y="2492989"/>
                  </a:cubicBezTo>
                  <a:lnTo>
                    <a:pt x="27887" y="2492989"/>
                  </a:lnTo>
                  <a:cubicBezTo>
                    <a:pt x="43452" y="2492989"/>
                    <a:pt x="55774" y="2468993"/>
                    <a:pt x="55774" y="2439161"/>
                  </a:cubicBezTo>
                  <a:lnTo>
                    <a:pt x="55774" y="53829"/>
                  </a:lnTo>
                  <a:cubicBezTo>
                    <a:pt x="55774" y="23996"/>
                    <a:pt x="43452" y="0"/>
                    <a:pt x="27887" y="0"/>
                  </a:cubicBezTo>
                  <a:lnTo>
                    <a:pt x="27887" y="0"/>
                  </a:lnTo>
                  <a:cubicBezTo>
                    <a:pt x="12322" y="0"/>
                    <a:pt x="0" y="23996"/>
                    <a:pt x="0" y="53829"/>
                  </a:cubicBezTo>
                  <a:lnTo>
                    <a:pt x="0" y="2439161"/>
                  </a:lnTo>
                  <a:close/>
                </a:path>
              </a:pathLst>
            </a:custGeom>
            <a:solidFill>
              <a:srgbClr val="6C82A3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0" name="Freeform: Shape 719">
              <a:extLst>
                <a:ext uri="{FF2B5EF4-FFF2-40B4-BE49-F238E27FC236}">
                  <a16:creationId xmlns:a16="http://schemas.microsoft.com/office/drawing/2014/main" id="{16C9F55C-E217-4880-8A32-2B6700A03A20}"/>
                </a:ext>
              </a:extLst>
            </p:cNvPr>
            <p:cNvSpPr/>
            <p:nvPr/>
          </p:nvSpPr>
          <p:spPr>
            <a:xfrm>
              <a:off x="1644617" y="3217742"/>
              <a:ext cx="55774" cy="2463804"/>
            </a:xfrm>
            <a:custGeom>
              <a:avLst/>
              <a:gdLst>
                <a:gd name="connsiteX0" fmla="*/ 0 w 55774"/>
                <a:gd name="connsiteY0" fmla="*/ 2410625 h 2463804"/>
                <a:gd name="connsiteX1" fmla="*/ 27887 w 55774"/>
                <a:gd name="connsiteY1" fmla="*/ 2463805 h 2463804"/>
                <a:gd name="connsiteX2" fmla="*/ 27887 w 55774"/>
                <a:gd name="connsiteY2" fmla="*/ 2463805 h 2463804"/>
                <a:gd name="connsiteX3" fmla="*/ 55774 w 55774"/>
                <a:gd name="connsiteY3" fmla="*/ 2410625 h 2463804"/>
                <a:gd name="connsiteX4" fmla="*/ 55774 w 55774"/>
                <a:gd name="connsiteY4" fmla="*/ 53180 h 2463804"/>
                <a:gd name="connsiteX5" fmla="*/ 27887 w 55774"/>
                <a:gd name="connsiteY5" fmla="*/ 0 h 2463804"/>
                <a:gd name="connsiteX6" fmla="*/ 27887 w 55774"/>
                <a:gd name="connsiteY6" fmla="*/ 0 h 2463804"/>
                <a:gd name="connsiteX7" fmla="*/ 0 w 55774"/>
                <a:gd name="connsiteY7" fmla="*/ 53180 h 2463804"/>
                <a:gd name="connsiteX8" fmla="*/ 0 w 55774"/>
                <a:gd name="connsiteY8" fmla="*/ 2410625 h 2463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774" h="2463804">
                  <a:moveTo>
                    <a:pt x="0" y="2410625"/>
                  </a:moveTo>
                  <a:cubicBezTo>
                    <a:pt x="0" y="2439809"/>
                    <a:pt x="12322" y="2463805"/>
                    <a:pt x="27887" y="2463805"/>
                  </a:cubicBezTo>
                  <a:lnTo>
                    <a:pt x="27887" y="2463805"/>
                  </a:lnTo>
                  <a:cubicBezTo>
                    <a:pt x="43452" y="2463805"/>
                    <a:pt x="55774" y="2439809"/>
                    <a:pt x="55774" y="2410625"/>
                  </a:cubicBezTo>
                  <a:lnTo>
                    <a:pt x="55774" y="53180"/>
                  </a:lnTo>
                  <a:cubicBezTo>
                    <a:pt x="55774" y="23996"/>
                    <a:pt x="43452" y="0"/>
                    <a:pt x="27887" y="0"/>
                  </a:cubicBezTo>
                  <a:lnTo>
                    <a:pt x="27887" y="0"/>
                  </a:lnTo>
                  <a:cubicBezTo>
                    <a:pt x="12322" y="0"/>
                    <a:pt x="0" y="23996"/>
                    <a:pt x="0" y="53180"/>
                  </a:cubicBezTo>
                  <a:lnTo>
                    <a:pt x="0" y="2410625"/>
                  </a:lnTo>
                  <a:close/>
                </a:path>
              </a:pathLst>
            </a:custGeom>
            <a:solidFill>
              <a:srgbClr val="6C82A3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1" name="Freeform: Shape 720">
              <a:extLst>
                <a:ext uri="{FF2B5EF4-FFF2-40B4-BE49-F238E27FC236}">
                  <a16:creationId xmlns:a16="http://schemas.microsoft.com/office/drawing/2014/main" id="{D42F8BD1-1F1B-4239-9D27-9099A61BDEF1}"/>
                </a:ext>
              </a:extLst>
            </p:cNvPr>
            <p:cNvSpPr/>
            <p:nvPr/>
          </p:nvSpPr>
          <p:spPr>
            <a:xfrm>
              <a:off x="-77906" y="4485638"/>
              <a:ext cx="2548763" cy="1511099"/>
            </a:xfrm>
            <a:custGeom>
              <a:avLst/>
              <a:gdLst>
                <a:gd name="connsiteX0" fmla="*/ 0 w 2548763"/>
                <a:gd name="connsiteY0" fmla="*/ 0 h 1511099"/>
                <a:gd name="connsiteX1" fmla="*/ 2548763 w 2548763"/>
                <a:gd name="connsiteY1" fmla="*/ 0 h 1511099"/>
                <a:gd name="connsiteX2" fmla="*/ 2548763 w 2548763"/>
                <a:gd name="connsiteY2" fmla="*/ 1511099 h 1511099"/>
                <a:gd name="connsiteX3" fmla="*/ 0 w 2548763"/>
                <a:gd name="connsiteY3" fmla="*/ 1511099 h 1511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48763" h="1511099">
                  <a:moveTo>
                    <a:pt x="0" y="0"/>
                  </a:moveTo>
                  <a:lnTo>
                    <a:pt x="2548763" y="0"/>
                  </a:lnTo>
                  <a:lnTo>
                    <a:pt x="2548763" y="1511099"/>
                  </a:lnTo>
                  <a:lnTo>
                    <a:pt x="0" y="1511099"/>
                  </a:lnTo>
                  <a:close/>
                </a:path>
              </a:pathLst>
            </a:custGeom>
            <a:solidFill>
              <a:srgbClr val="8397B7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2" name="Freeform: Shape 721">
              <a:extLst>
                <a:ext uri="{FF2B5EF4-FFF2-40B4-BE49-F238E27FC236}">
                  <a16:creationId xmlns:a16="http://schemas.microsoft.com/office/drawing/2014/main" id="{B6D29C53-39DF-4E9C-A5D7-D65EDDC3D115}"/>
                </a:ext>
              </a:extLst>
            </p:cNvPr>
            <p:cNvSpPr/>
            <p:nvPr/>
          </p:nvSpPr>
          <p:spPr>
            <a:xfrm>
              <a:off x="-77906" y="3872697"/>
              <a:ext cx="2548763" cy="542249"/>
            </a:xfrm>
            <a:custGeom>
              <a:avLst/>
              <a:gdLst>
                <a:gd name="connsiteX0" fmla="*/ 0 w 2548763"/>
                <a:gd name="connsiteY0" fmla="*/ 542250 h 542249"/>
                <a:gd name="connsiteX1" fmla="*/ 2548763 w 2548763"/>
                <a:gd name="connsiteY1" fmla="*/ 539007 h 542249"/>
                <a:gd name="connsiteX2" fmla="*/ 1434571 w 2548763"/>
                <a:gd name="connsiteY2" fmla="*/ 62330 h 542249"/>
                <a:gd name="connsiteX3" fmla="*/ 1433923 w 2548763"/>
                <a:gd name="connsiteY3" fmla="*/ 62330 h 542249"/>
                <a:gd name="connsiteX4" fmla="*/ 838563 w 2548763"/>
                <a:gd name="connsiteY4" fmla="*/ 13041 h 542249"/>
                <a:gd name="connsiteX5" fmla="*/ 648 w 2548763"/>
                <a:gd name="connsiteY5" fmla="*/ 718 h 542249"/>
                <a:gd name="connsiteX6" fmla="*/ 648 w 2548763"/>
                <a:gd name="connsiteY6" fmla="*/ 542250 h 542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8763" h="542249">
                  <a:moveTo>
                    <a:pt x="0" y="542250"/>
                  </a:moveTo>
                  <a:lnTo>
                    <a:pt x="2548763" y="539007"/>
                  </a:lnTo>
                  <a:lnTo>
                    <a:pt x="1434571" y="62330"/>
                  </a:lnTo>
                  <a:lnTo>
                    <a:pt x="1433923" y="62330"/>
                  </a:lnTo>
                  <a:cubicBezTo>
                    <a:pt x="1313294" y="13689"/>
                    <a:pt x="1103167" y="19526"/>
                    <a:pt x="838563" y="13041"/>
                  </a:cubicBezTo>
                  <a:cubicBezTo>
                    <a:pt x="129059" y="-4470"/>
                    <a:pt x="81716" y="718"/>
                    <a:pt x="648" y="718"/>
                  </a:cubicBezTo>
                  <a:lnTo>
                    <a:pt x="648" y="542250"/>
                  </a:lnTo>
                  <a:close/>
                </a:path>
              </a:pathLst>
            </a:custGeom>
            <a:solidFill>
              <a:srgbClr val="B9C9DB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723" name="Graphic 648">
              <a:extLst>
                <a:ext uri="{FF2B5EF4-FFF2-40B4-BE49-F238E27FC236}">
                  <a16:creationId xmlns:a16="http://schemas.microsoft.com/office/drawing/2014/main" id="{11D02897-88CB-442D-92BF-D393E1A5DA2A}"/>
                </a:ext>
              </a:extLst>
            </p:cNvPr>
            <p:cNvGrpSpPr/>
            <p:nvPr/>
          </p:nvGrpSpPr>
          <p:grpSpPr>
            <a:xfrm>
              <a:off x="-77906" y="4097162"/>
              <a:ext cx="749064" cy="161486"/>
              <a:chOff x="-77906" y="4097162"/>
              <a:chExt cx="749064" cy="161486"/>
            </a:xfrm>
          </p:grpSpPr>
          <p:grpSp>
            <p:nvGrpSpPr>
              <p:cNvPr id="724" name="Graphic 648">
                <a:extLst>
                  <a:ext uri="{FF2B5EF4-FFF2-40B4-BE49-F238E27FC236}">
                    <a16:creationId xmlns:a16="http://schemas.microsoft.com/office/drawing/2014/main" id="{11D02897-88CB-442D-92BF-D393E1A5DA2A}"/>
                  </a:ext>
                </a:extLst>
              </p:cNvPr>
              <p:cNvGrpSpPr/>
              <p:nvPr/>
            </p:nvGrpSpPr>
            <p:grpSpPr>
              <a:xfrm>
                <a:off x="-77906" y="4097162"/>
                <a:ext cx="749064" cy="161486"/>
                <a:chOff x="-77906" y="4097162"/>
                <a:chExt cx="749064" cy="161486"/>
              </a:xfrm>
            </p:grpSpPr>
            <p:sp>
              <p:nvSpPr>
                <p:cNvPr id="725" name="Freeform: Shape 724">
                  <a:extLst>
                    <a:ext uri="{FF2B5EF4-FFF2-40B4-BE49-F238E27FC236}">
                      <a16:creationId xmlns:a16="http://schemas.microsoft.com/office/drawing/2014/main" id="{97ED22F7-6C8A-4DE7-8F83-379CAE61AF03}"/>
                    </a:ext>
                  </a:extLst>
                </p:cNvPr>
                <p:cNvSpPr/>
                <p:nvPr/>
              </p:nvSpPr>
              <p:spPr>
                <a:xfrm>
                  <a:off x="-77906" y="4097162"/>
                  <a:ext cx="749064" cy="161486"/>
                </a:xfrm>
                <a:custGeom>
                  <a:avLst/>
                  <a:gdLst>
                    <a:gd name="connsiteX0" fmla="*/ 749064 w 749064"/>
                    <a:gd name="connsiteY0" fmla="*/ 159541 h 161486"/>
                    <a:gd name="connsiteX1" fmla="*/ 0 w 749064"/>
                    <a:gd name="connsiteY1" fmla="*/ 161487 h 161486"/>
                    <a:gd name="connsiteX2" fmla="*/ 0 w 749064"/>
                    <a:gd name="connsiteY2" fmla="*/ 49938 h 161486"/>
                    <a:gd name="connsiteX3" fmla="*/ 38264 w 749064"/>
                    <a:gd name="connsiteY3" fmla="*/ 1946 h 161486"/>
                    <a:gd name="connsiteX4" fmla="*/ 619356 w 749064"/>
                    <a:gd name="connsiteY4" fmla="*/ 0 h 161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49064" h="161486">
                      <a:moveTo>
                        <a:pt x="749064" y="159541"/>
                      </a:moveTo>
                      <a:lnTo>
                        <a:pt x="0" y="161487"/>
                      </a:lnTo>
                      <a:lnTo>
                        <a:pt x="0" y="49938"/>
                      </a:lnTo>
                      <a:lnTo>
                        <a:pt x="38264" y="1946"/>
                      </a:lnTo>
                      <a:lnTo>
                        <a:pt x="619356" y="0"/>
                      </a:lnTo>
                      <a:close/>
                    </a:path>
                  </a:pathLst>
                </a:custGeom>
                <a:solidFill>
                  <a:srgbClr val="F2F5F9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26" name="Freeform: Shape 725">
                  <a:extLst>
                    <a:ext uri="{FF2B5EF4-FFF2-40B4-BE49-F238E27FC236}">
                      <a16:creationId xmlns:a16="http://schemas.microsoft.com/office/drawing/2014/main" id="{3ED3DE69-816F-4F99-AE47-26DBC20B540D}"/>
                    </a:ext>
                  </a:extLst>
                </p:cNvPr>
                <p:cNvSpPr/>
                <p:nvPr/>
              </p:nvSpPr>
              <p:spPr>
                <a:xfrm>
                  <a:off x="-28617" y="4122455"/>
                  <a:ext cx="49289" cy="90146"/>
                </a:xfrm>
                <a:custGeom>
                  <a:avLst/>
                  <a:gdLst>
                    <a:gd name="connsiteX0" fmla="*/ 5837 w 49289"/>
                    <a:gd name="connsiteY0" fmla="*/ 88850 h 90146"/>
                    <a:gd name="connsiteX1" fmla="*/ 49289 w 49289"/>
                    <a:gd name="connsiteY1" fmla="*/ 0 h 90146"/>
                    <a:gd name="connsiteX2" fmla="*/ 45398 w 49289"/>
                    <a:gd name="connsiteY2" fmla="*/ 1297 h 90146"/>
                    <a:gd name="connsiteX3" fmla="*/ 0 w 49289"/>
                    <a:gd name="connsiteY3" fmla="*/ 90147 h 90146"/>
                    <a:gd name="connsiteX4" fmla="*/ 5837 w 49289"/>
                    <a:gd name="connsiteY4" fmla="*/ 88850 h 90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289" h="90146">
                      <a:moveTo>
                        <a:pt x="5837" y="88850"/>
                      </a:moveTo>
                      <a:lnTo>
                        <a:pt x="49289" y="0"/>
                      </a:lnTo>
                      <a:lnTo>
                        <a:pt x="45398" y="1297"/>
                      </a:lnTo>
                      <a:lnTo>
                        <a:pt x="0" y="90147"/>
                      </a:lnTo>
                      <a:lnTo>
                        <a:pt x="5837" y="88850"/>
                      </a:lnTo>
                      <a:close/>
                    </a:path>
                  </a:pathLst>
                </a:custGeom>
                <a:solidFill>
                  <a:srgbClr val="80ACE0">
                    <a:alpha val="40000"/>
                  </a:srgbClr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27" name="Freeform: Shape 726">
                  <a:extLst>
                    <a:ext uri="{FF2B5EF4-FFF2-40B4-BE49-F238E27FC236}">
                      <a16:creationId xmlns:a16="http://schemas.microsoft.com/office/drawing/2014/main" id="{9848B323-08DF-4C0B-B04B-436E4C5C2A17}"/>
                    </a:ext>
                  </a:extLst>
                </p:cNvPr>
                <p:cNvSpPr/>
                <p:nvPr/>
              </p:nvSpPr>
              <p:spPr>
                <a:xfrm>
                  <a:off x="13537" y="4122455"/>
                  <a:ext cx="42803" cy="90146"/>
                </a:xfrm>
                <a:custGeom>
                  <a:avLst/>
                  <a:gdLst>
                    <a:gd name="connsiteX0" fmla="*/ 5188 w 42803"/>
                    <a:gd name="connsiteY0" fmla="*/ 88201 h 90146"/>
                    <a:gd name="connsiteX1" fmla="*/ 42804 w 42803"/>
                    <a:gd name="connsiteY1" fmla="*/ 0 h 90146"/>
                    <a:gd name="connsiteX2" fmla="*/ 38264 w 42803"/>
                    <a:gd name="connsiteY2" fmla="*/ 1297 h 90146"/>
                    <a:gd name="connsiteX3" fmla="*/ 0 w 42803"/>
                    <a:gd name="connsiteY3" fmla="*/ 90147 h 90146"/>
                    <a:gd name="connsiteX4" fmla="*/ 5188 w 42803"/>
                    <a:gd name="connsiteY4" fmla="*/ 88201 h 90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2803" h="90146">
                      <a:moveTo>
                        <a:pt x="5188" y="88201"/>
                      </a:moveTo>
                      <a:lnTo>
                        <a:pt x="42804" y="0"/>
                      </a:lnTo>
                      <a:lnTo>
                        <a:pt x="38264" y="1297"/>
                      </a:lnTo>
                      <a:lnTo>
                        <a:pt x="0" y="90147"/>
                      </a:lnTo>
                      <a:lnTo>
                        <a:pt x="5188" y="88201"/>
                      </a:lnTo>
                      <a:close/>
                    </a:path>
                  </a:pathLst>
                </a:custGeom>
                <a:solidFill>
                  <a:srgbClr val="80ACE0">
                    <a:alpha val="40000"/>
                  </a:srgbClr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28" name="Freeform: Shape 727">
                  <a:extLst>
                    <a:ext uri="{FF2B5EF4-FFF2-40B4-BE49-F238E27FC236}">
                      <a16:creationId xmlns:a16="http://schemas.microsoft.com/office/drawing/2014/main" id="{55A8F9C6-D329-436F-9A95-C5A71351A2C5}"/>
                    </a:ext>
                  </a:extLst>
                </p:cNvPr>
                <p:cNvSpPr/>
                <p:nvPr/>
              </p:nvSpPr>
              <p:spPr>
                <a:xfrm>
                  <a:off x="55692" y="4122455"/>
                  <a:ext cx="35669" cy="89498"/>
                </a:xfrm>
                <a:custGeom>
                  <a:avLst/>
                  <a:gdLst>
                    <a:gd name="connsiteX0" fmla="*/ 4540 w 35669"/>
                    <a:gd name="connsiteY0" fmla="*/ 88201 h 89498"/>
                    <a:gd name="connsiteX1" fmla="*/ 35670 w 35669"/>
                    <a:gd name="connsiteY1" fmla="*/ 0 h 89498"/>
                    <a:gd name="connsiteX2" fmla="*/ 31779 w 35669"/>
                    <a:gd name="connsiteY2" fmla="*/ 1297 h 89498"/>
                    <a:gd name="connsiteX3" fmla="*/ 0 w 35669"/>
                    <a:gd name="connsiteY3" fmla="*/ 89498 h 89498"/>
                    <a:gd name="connsiteX4" fmla="*/ 4540 w 35669"/>
                    <a:gd name="connsiteY4" fmla="*/ 88201 h 89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5669" h="89498">
                      <a:moveTo>
                        <a:pt x="4540" y="88201"/>
                      </a:moveTo>
                      <a:lnTo>
                        <a:pt x="35670" y="0"/>
                      </a:lnTo>
                      <a:lnTo>
                        <a:pt x="31779" y="1297"/>
                      </a:lnTo>
                      <a:lnTo>
                        <a:pt x="0" y="89498"/>
                      </a:lnTo>
                      <a:lnTo>
                        <a:pt x="4540" y="88201"/>
                      </a:lnTo>
                      <a:close/>
                    </a:path>
                  </a:pathLst>
                </a:custGeom>
                <a:solidFill>
                  <a:srgbClr val="80ACE0">
                    <a:alpha val="40000"/>
                  </a:srgbClr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29" name="Freeform: Shape 728">
                  <a:extLst>
                    <a:ext uri="{FF2B5EF4-FFF2-40B4-BE49-F238E27FC236}">
                      <a16:creationId xmlns:a16="http://schemas.microsoft.com/office/drawing/2014/main" id="{C848A575-E2C0-40EA-837F-2B7995DCADAF}"/>
                    </a:ext>
                  </a:extLst>
                </p:cNvPr>
                <p:cNvSpPr/>
                <p:nvPr/>
              </p:nvSpPr>
              <p:spPr>
                <a:xfrm>
                  <a:off x="97199" y="4122455"/>
                  <a:ext cx="29184" cy="89498"/>
                </a:xfrm>
                <a:custGeom>
                  <a:avLst/>
                  <a:gdLst>
                    <a:gd name="connsiteX0" fmla="*/ 4540 w 29184"/>
                    <a:gd name="connsiteY0" fmla="*/ 88201 h 89498"/>
                    <a:gd name="connsiteX1" fmla="*/ 29184 w 29184"/>
                    <a:gd name="connsiteY1" fmla="*/ 0 h 89498"/>
                    <a:gd name="connsiteX2" fmla="*/ 25293 w 29184"/>
                    <a:gd name="connsiteY2" fmla="*/ 1297 h 89498"/>
                    <a:gd name="connsiteX3" fmla="*/ 0 w 29184"/>
                    <a:gd name="connsiteY3" fmla="*/ 89498 h 89498"/>
                    <a:gd name="connsiteX4" fmla="*/ 4540 w 29184"/>
                    <a:gd name="connsiteY4" fmla="*/ 88201 h 89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9184" h="89498">
                      <a:moveTo>
                        <a:pt x="4540" y="88201"/>
                      </a:moveTo>
                      <a:lnTo>
                        <a:pt x="29184" y="0"/>
                      </a:lnTo>
                      <a:lnTo>
                        <a:pt x="25293" y="1297"/>
                      </a:lnTo>
                      <a:lnTo>
                        <a:pt x="0" y="89498"/>
                      </a:lnTo>
                      <a:lnTo>
                        <a:pt x="4540" y="88201"/>
                      </a:lnTo>
                      <a:close/>
                    </a:path>
                  </a:pathLst>
                </a:custGeom>
                <a:solidFill>
                  <a:srgbClr val="80ACE0">
                    <a:alpha val="40000"/>
                  </a:srgbClr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30" name="Freeform: Shape 729">
                  <a:extLst>
                    <a:ext uri="{FF2B5EF4-FFF2-40B4-BE49-F238E27FC236}">
                      <a16:creationId xmlns:a16="http://schemas.microsoft.com/office/drawing/2014/main" id="{33FEBC7A-AD16-4F34-A7B0-7C50E2673190}"/>
                    </a:ext>
                  </a:extLst>
                </p:cNvPr>
                <p:cNvSpPr/>
                <p:nvPr/>
              </p:nvSpPr>
              <p:spPr>
                <a:xfrm>
                  <a:off x="138057" y="4122455"/>
                  <a:ext cx="23347" cy="89498"/>
                </a:xfrm>
                <a:custGeom>
                  <a:avLst/>
                  <a:gdLst>
                    <a:gd name="connsiteX0" fmla="*/ 5188 w 23347"/>
                    <a:gd name="connsiteY0" fmla="*/ 87553 h 89498"/>
                    <a:gd name="connsiteX1" fmla="*/ 23347 w 23347"/>
                    <a:gd name="connsiteY1" fmla="*/ 0 h 89498"/>
                    <a:gd name="connsiteX2" fmla="*/ 19456 w 23347"/>
                    <a:gd name="connsiteY2" fmla="*/ 1297 h 89498"/>
                    <a:gd name="connsiteX3" fmla="*/ 0 w 23347"/>
                    <a:gd name="connsiteY3" fmla="*/ 89498 h 89498"/>
                    <a:gd name="connsiteX4" fmla="*/ 5188 w 23347"/>
                    <a:gd name="connsiteY4" fmla="*/ 87553 h 894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347" h="89498">
                      <a:moveTo>
                        <a:pt x="5188" y="87553"/>
                      </a:moveTo>
                      <a:lnTo>
                        <a:pt x="23347" y="0"/>
                      </a:lnTo>
                      <a:lnTo>
                        <a:pt x="19456" y="1297"/>
                      </a:lnTo>
                      <a:lnTo>
                        <a:pt x="0" y="89498"/>
                      </a:lnTo>
                      <a:lnTo>
                        <a:pt x="5188" y="87553"/>
                      </a:lnTo>
                      <a:close/>
                    </a:path>
                  </a:pathLst>
                </a:custGeom>
                <a:solidFill>
                  <a:srgbClr val="80ACE0">
                    <a:alpha val="40000"/>
                  </a:srgbClr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31" name="Freeform: Shape 730">
                  <a:extLst>
                    <a:ext uri="{FF2B5EF4-FFF2-40B4-BE49-F238E27FC236}">
                      <a16:creationId xmlns:a16="http://schemas.microsoft.com/office/drawing/2014/main" id="{7972EAE0-1C45-436A-85EA-5F9E290CEA93}"/>
                    </a:ext>
                  </a:extLst>
                </p:cNvPr>
                <p:cNvSpPr/>
                <p:nvPr/>
              </p:nvSpPr>
              <p:spPr>
                <a:xfrm>
                  <a:off x="179564" y="4122455"/>
                  <a:ext cx="16861" cy="88850"/>
                </a:xfrm>
                <a:custGeom>
                  <a:avLst/>
                  <a:gdLst>
                    <a:gd name="connsiteX0" fmla="*/ 4539 w 16861"/>
                    <a:gd name="connsiteY0" fmla="*/ 87553 h 88850"/>
                    <a:gd name="connsiteX1" fmla="*/ 16862 w 16861"/>
                    <a:gd name="connsiteY1" fmla="*/ 0 h 88850"/>
                    <a:gd name="connsiteX2" fmla="*/ 12971 w 16861"/>
                    <a:gd name="connsiteY2" fmla="*/ 1297 h 88850"/>
                    <a:gd name="connsiteX3" fmla="*/ 0 w 16861"/>
                    <a:gd name="connsiteY3" fmla="*/ 88850 h 88850"/>
                    <a:gd name="connsiteX4" fmla="*/ 4539 w 16861"/>
                    <a:gd name="connsiteY4" fmla="*/ 87553 h 88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861" h="88850">
                      <a:moveTo>
                        <a:pt x="4539" y="87553"/>
                      </a:moveTo>
                      <a:lnTo>
                        <a:pt x="16862" y="0"/>
                      </a:lnTo>
                      <a:lnTo>
                        <a:pt x="12971" y="1297"/>
                      </a:lnTo>
                      <a:lnTo>
                        <a:pt x="0" y="88850"/>
                      </a:lnTo>
                      <a:lnTo>
                        <a:pt x="4539" y="87553"/>
                      </a:lnTo>
                      <a:close/>
                    </a:path>
                  </a:pathLst>
                </a:custGeom>
                <a:solidFill>
                  <a:srgbClr val="80ACE0">
                    <a:alpha val="40000"/>
                  </a:srgbClr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32" name="Freeform: Shape 731">
                  <a:extLst>
                    <a:ext uri="{FF2B5EF4-FFF2-40B4-BE49-F238E27FC236}">
                      <a16:creationId xmlns:a16="http://schemas.microsoft.com/office/drawing/2014/main" id="{8839A161-A507-479D-872C-471882D3A80D}"/>
                    </a:ext>
                  </a:extLst>
                </p:cNvPr>
                <p:cNvSpPr/>
                <p:nvPr/>
              </p:nvSpPr>
              <p:spPr>
                <a:xfrm>
                  <a:off x="219773" y="4122455"/>
                  <a:ext cx="11025" cy="88850"/>
                </a:xfrm>
                <a:custGeom>
                  <a:avLst/>
                  <a:gdLst>
                    <a:gd name="connsiteX0" fmla="*/ 5189 w 11025"/>
                    <a:gd name="connsiteY0" fmla="*/ 86904 h 88850"/>
                    <a:gd name="connsiteX1" fmla="*/ 11025 w 11025"/>
                    <a:gd name="connsiteY1" fmla="*/ 0 h 88850"/>
                    <a:gd name="connsiteX2" fmla="*/ 7134 w 11025"/>
                    <a:gd name="connsiteY2" fmla="*/ 1297 h 88850"/>
                    <a:gd name="connsiteX3" fmla="*/ 0 w 11025"/>
                    <a:gd name="connsiteY3" fmla="*/ 88850 h 88850"/>
                    <a:gd name="connsiteX4" fmla="*/ 5189 w 11025"/>
                    <a:gd name="connsiteY4" fmla="*/ 86904 h 88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025" h="88850">
                      <a:moveTo>
                        <a:pt x="5189" y="86904"/>
                      </a:moveTo>
                      <a:lnTo>
                        <a:pt x="11025" y="0"/>
                      </a:lnTo>
                      <a:lnTo>
                        <a:pt x="7134" y="1297"/>
                      </a:lnTo>
                      <a:lnTo>
                        <a:pt x="0" y="88850"/>
                      </a:lnTo>
                      <a:lnTo>
                        <a:pt x="5189" y="86904"/>
                      </a:lnTo>
                      <a:close/>
                    </a:path>
                  </a:pathLst>
                </a:custGeom>
                <a:solidFill>
                  <a:srgbClr val="80ACE0">
                    <a:alpha val="40000"/>
                  </a:srgbClr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33" name="Freeform: Shape 732">
                  <a:extLst>
                    <a:ext uri="{FF2B5EF4-FFF2-40B4-BE49-F238E27FC236}">
                      <a16:creationId xmlns:a16="http://schemas.microsoft.com/office/drawing/2014/main" id="{50CA35E5-EABC-4CD3-8D40-0562BBEC4E2D}"/>
                    </a:ext>
                  </a:extLst>
                </p:cNvPr>
                <p:cNvSpPr/>
                <p:nvPr/>
              </p:nvSpPr>
              <p:spPr>
                <a:xfrm>
                  <a:off x="260631" y="4122455"/>
                  <a:ext cx="4539" cy="88850"/>
                </a:xfrm>
                <a:custGeom>
                  <a:avLst/>
                  <a:gdLst>
                    <a:gd name="connsiteX0" fmla="*/ 4539 w 4539"/>
                    <a:gd name="connsiteY0" fmla="*/ 86904 h 88850"/>
                    <a:gd name="connsiteX1" fmla="*/ 4539 w 4539"/>
                    <a:gd name="connsiteY1" fmla="*/ 0 h 88850"/>
                    <a:gd name="connsiteX2" fmla="*/ 648 w 4539"/>
                    <a:gd name="connsiteY2" fmla="*/ 1297 h 88850"/>
                    <a:gd name="connsiteX3" fmla="*/ 0 w 4539"/>
                    <a:gd name="connsiteY3" fmla="*/ 88850 h 88850"/>
                    <a:gd name="connsiteX4" fmla="*/ 4539 w 4539"/>
                    <a:gd name="connsiteY4" fmla="*/ 86904 h 88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39" h="88850">
                      <a:moveTo>
                        <a:pt x="4539" y="86904"/>
                      </a:moveTo>
                      <a:lnTo>
                        <a:pt x="4539" y="0"/>
                      </a:lnTo>
                      <a:lnTo>
                        <a:pt x="648" y="1297"/>
                      </a:lnTo>
                      <a:lnTo>
                        <a:pt x="0" y="88850"/>
                      </a:lnTo>
                      <a:lnTo>
                        <a:pt x="4539" y="86904"/>
                      </a:lnTo>
                      <a:close/>
                    </a:path>
                  </a:pathLst>
                </a:custGeom>
                <a:solidFill>
                  <a:srgbClr val="80ACE0">
                    <a:alpha val="40000"/>
                  </a:srgbClr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34" name="Freeform: Shape 733">
                  <a:extLst>
                    <a:ext uri="{FF2B5EF4-FFF2-40B4-BE49-F238E27FC236}">
                      <a16:creationId xmlns:a16="http://schemas.microsoft.com/office/drawing/2014/main" id="{87772178-58D6-448E-9EFB-CA378D2A102D}"/>
                    </a:ext>
                  </a:extLst>
                </p:cNvPr>
                <p:cNvSpPr/>
                <p:nvPr/>
              </p:nvSpPr>
              <p:spPr>
                <a:xfrm>
                  <a:off x="295652" y="4122455"/>
                  <a:ext cx="9728" cy="88201"/>
                </a:xfrm>
                <a:custGeom>
                  <a:avLst/>
                  <a:gdLst>
                    <a:gd name="connsiteX0" fmla="*/ 9728 w 9728"/>
                    <a:gd name="connsiteY0" fmla="*/ 86904 h 88201"/>
                    <a:gd name="connsiteX1" fmla="*/ 3891 w 9728"/>
                    <a:gd name="connsiteY1" fmla="*/ 0 h 88201"/>
                    <a:gd name="connsiteX2" fmla="*/ 0 w 9728"/>
                    <a:gd name="connsiteY2" fmla="*/ 1297 h 88201"/>
                    <a:gd name="connsiteX3" fmla="*/ 5837 w 9728"/>
                    <a:gd name="connsiteY3" fmla="*/ 88201 h 88201"/>
                    <a:gd name="connsiteX4" fmla="*/ 9728 w 9728"/>
                    <a:gd name="connsiteY4" fmla="*/ 86904 h 88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728" h="88201">
                      <a:moveTo>
                        <a:pt x="9728" y="86904"/>
                      </a:moveTo>
                      <a:lnTo>
                        <a:pt x="3891" y="0"/>
                      </a:lnTo>
                      <a:lnTo>
                        <a:pt x="0" y="1297"/>
                      </a:lnTo>
                      <a:lnTo>
                        <a:pt x="5837" y="88201"/>
                      </a:lnTo>
                      <a:lnTo>
                        <a:pt x="9728" y="86904"/>
                      </a:lnTo>
                      <a:close/>
                    </a:path>
                  </a:pathLst>
                </a:custGeom>
                <a:solidFill>
                  <a:srgbClr val="80ACE0">
                    <a:alpha val="40000"/>
                  </a:srgbClr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35" name="Freeform: Shape 734">
                  <a:extLst>
                    <a:ext uri="{FF2B5EF4-FFF2-40B4-BE49-F238E27FC236}">
                      <a16:creationId xmlns:a16="http://schemas.microsoft.com/office/drawing/2014/main" id="{2896FD27-F6A1-4805-ACAC-9A688759807C}"/>
                    </a:ext>
                  </a:extLst>
                </p:cNvPr>
                <p:cNvSpPr/>
                <p:nvPr/>
              </p:nvSpPr>
              <p:spPr>
                <a:xfrm>
                  <a:off x="330025" y="4122455"/>
                  <a:ext cx="15565" cy="88201"/>
                </a:xfrm>
                <a:custGeom>
                  <a:avLst/>
                  <a:gdLst>
                    <a:gd name="connsiteX0" fmla="*/ 15565 w 15565"/>
                    <a:gd name="connsiteY0" fmla="*/ 86256 h 88201"/>
                    <a:gd name="connsiteX1" fmla="*/ 3891 w 15565"/>
                    <a:gd name="connsiteY1" fmla="*/ 0 h 88201"/>
                    <a:gd name="connsiteX2" fmla="*/ 0 w 15565"/>
                    <a:gd name="connsiteY2" fmla="*/ 1297 h 88201"/>
                    <a:gd name="connsiteX3" fmla="*/ 11674 w 15565"/>
                    <a:gd name="connsiteY3" fmla="*/ 88201 h 88201"/>
                    <a:gd name="connsiteX4" fmla="*/ 15565 w 15565"/>
                    <a:gd name="connsiteY4" fmla="*/ 86256 h 88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565" h="88201">
                      <a:moveTo>
                        <a:pt x="15565" y="86256"/>
                      </a:moveTo>
                      <a:lnTo>
                        <a:pt x="3891" y="0"/>
                      </a:lnTo>
                      <a:lnTo>
                        <a:pt x="0" y="1297"/>
                      </a:lnTo>
                      <a:lnTo>
                        <a:pt x="11674" y="88201"/>
                      </a:lnTo>
                      <a:lnTo>
                        <a:pt x="15565" y="86256"/>
                      </a:lnTo>
                      <a:close/>
                    </a:path>
                  </a:pathLst>
                </a:custGeom>
                <a:solidFill>
                  <a:srgbClr val="80ACE0">
                    <a:alpha val="40000"/>
                  </a:srgbClr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736" name="Freeform: Shape 735">
                <a:extLst>
                  <a:ext uri="{FF2B5EF4-FFF2-40B4-BE49-F238E27FC236}">
                    <a16:creationId xmlns:a16="http://schemas.microsoft.com/office/drawing/2014/main" id="{EA625BD7-B470-416B-84C9-794254046CD4}"/>
                  </a:ext>
                </a:extLst>
              </p:cNvPr>
              <p:cNvSpPr/>
              <p:nvPr/>
            </p:nvSpPr>
            <p:spPr>
              <a:xfrm>
                <a:off x="364398" y="4122455"/>
                <a:ext cx="21401" cy="87552"/>
              </a:xfrm>
              <a:custGeom>
                <a:avLst/>
                <a:gdLst>
                  <a:gd name="connsiteX0" fmla="*/ 21402 w 21401"/>
                  <a:gd name="connsiteY0" fmla="*/ 86256 h 87552"/>
                  <a:gd name="connsiteX1" fmla="*/ 3243 w 21401"/>
                  <a:gd name="connsiteY1" fmla="*/ 0 h 87552"/>
                  <a:gd name="connsiteX2" fmla="*/ 0 w 21401"/>
                  <a:gd name="connsiteY2" fmla="*/ 1297 h 87552"/>
                  <a:gd name="connsiteX3" fmla="*/ 16862 w 21401"/>
                  <a:gd name="connsiteY3" fmla="*/ 87553 h 87552"/>
                  <a:gd name="connsiteX4" fmla="*/ 21402 w 21401"/>
                  <a:gd name="connsiteY4" fmla="*/ 86256 h 87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401" h="87552">
                    <a:moveTo>
                      <a:pt x="21402" y="86256"/>
                    </a:moveTo>
                    <a:lnTo>
                      <a:pt x="3243" y="0"/>
                    </a:lnTo>
                    <a:lnTo>
                      <a:pt x="0" y="1297"/>
                    </a:lnTo>
                    <a:lnTo>
                      <a:pt x="16862" y="87553"/>
                    </a:lnTo>
                    <a:lnTo>
                      <a:pt x="21402" y="86256"/>
                    </a:lnTo>
                    <a:close/>
                  </a:path>
                </a:pathLst>
              </a:custGeom>
              <a:solidFill>
                <a:srgbClr val="80ACE0">
                  <a:alpha val="40000"/>
                </a:srgbClr>
              </a:solidFill>
              <a:ln w="64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7" name="Freeform: Shape 736">
                <a:extLst>
                  <a:ext uri="{FF2B5EF4-FFF2-40B4-BE49-F238E27FC236}">
                    <a16:creationId xmlns:a16="http://schemas.microsoft.com/office/drawing/2014/main" id="{E4DE51EA-98A3-4210-950D-C9C357F03763}"/>
                  </a:ext>
                </a:extLst>
              </p:cNvPr>
              <p:cNvSpPr/>
              <p:nvPr/>
            </p:nvSpPr>
            <p:spPr>
              <a:xfrm>
                <a:off x="398122" y="4122455"/>
                <a:ext cx="27238" cy="87552"/>
              </a:xfrm>
              <a:custGeom>
                <a:avLst/>
                <a:gdLst>
                  <a:gd name="connsiteX0" fmla="*/ 27239 w 27238"/>
                  <a:gd name="connsiteY0" fmla="*/ 85607 h 87552"/>
                  <a:gd name="connsiteX1" fmla="*/ 3243 w 27238"/>
                  <a:gd name="connsiteY1" fmla="*/ 0 h 87552"/>
                  <a:gd name="connsiteX2" fmla="*/ 0 w 27238"/>
                  <a:gd name="connsiteY2" fmla="*/ 1297 h 87552"/>
                  <a:gd name="connsiteX3" fmla="*/ 23348 w 27238"/>
                  <a:gd name="connsiteY3" fmla="*/ 87553 h 87552"/>
                  <a:gd name="connsiteX4" fmla="*/ 27239 w 27238"/>
                  <a:gd name="connsiteY4" fmla="*/ 85607 h 87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238" h="87552">
                    <a:moveTo>
                      <a:pt x="27239" y="85607"/>
                    </a:moveTo>
                    <a:lnTo>
                      <a:pt x="3243" y="0"/>
                    </a:lnTo>
                    <a:lnTo>
                      <a:pt x="0" y="1297"/>
                    </a:lnTo>
                    <a:lnTo>
                      <a:pt x="23348" y="87553"/>
                    </a:lnTo>
                    <a:lnTo>
                      <a:pt x="27239" y="85607"/>
                    </a:lnTo>
                    <a:close/>
                  </a:path>
                </a:pathLst>
              </a:custGeom>
              <a:solidFill>
                <a:srgbClr val="80ACE0">
                  <a:alpha val="40000"/>
                </a:srgbClr>
              </a:solidFill>
              <a:ln w="64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8" name="Freeform: Shape 737">
                <a:extLst>
                  <a:ext uri="{FF2B5EF4-FFF2-40B4-BE49-F238E27FC236}">
                    <a16:creationId xmlns:a16="http://schemas.microsoft.com/office/drawing/2014/main" id="{7C724AF9-4847-4A9E-B8F9-A4D0A39356B9}"/>
                  </a:ext>
                </a:extLst>
              </p:cNvPr>
              <p:cNvSpPr/>
              <p:nvPr/>
            </p:nvSpPr>
            <p:spPr>
              <a:xfrm>
                <a:off x="431846" y="4122455"/>
                <a:ext cx="33075" cy="87552"/>
              </a:xfrm>
              <a:custGeom>
                <a:avLst/>
                <a:gdLst>
                  <a:gd name="connsiteX0" fmla="*/ 33076 w 33075"/>
                  <a:gd name="connsiteY0" fmla="*/ 85607 h 87552"/>
                  <a:gd name="connsiteX1" fmla="*/ 3243 w 33075"/>
                  <a:gd name="connsiteY1" fmla="*/ 0 h 87552"/>
                  <a:gd name="connsiteX2" fmla="*/ 0 w 33075"/>
                  <a:gd name="connsiteY2" fmla="*/ 1297 h 87552"/>
                  <a:gd name="connsiteX3" fmla="*/ 29184 w 33075"/>
                  <a:gd name="connsiteY3" fmla="*/ 87553 h 87552"/>
                  <a:gd name="connsiteX4" fmla="*/ 33076 w 33075"/>
                  <a:gd name="connsiteY4" fmla="*/ 85607 h 87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075" h="87552">
                    <a:moveTo>
                      <a:pt x="33076" y="85607"/>
                    </a:moveTo>
                    <a:lnTo>
                      <a:pt x="3243" y="0"/>
                    </a:lnTo>
                    <a:lnTo>
                      <a:pt x="0" y="1297"/>
                    </a:lnTo>
                    <a:lnTo>
                      <a:pt x="29184" y="87553"/>
                    </a:lnTo>
                    <a:lnTo>
                      <a:pt x="33076" y="85607"/>
                    </a:lnTo>
                    <a:close/>
                  </a:path>
                </a:pathLst>
              </a:custGeom>
              <a:solidFill>
                <a:srgbClr val="80ACE0">
                  <a:alpha val="40000"/>
                </a:srgbClr>
              </a:solidFill>
              <a:ln w="64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9" name="Freeform: Shape 738">
                <a:extLst>
                  <a:ext uri="{FF2B5EF4-FFF2-40B4-BE49-F238E27FC236}">
                    <a16:creationId xmlns:a16="http://schemas.microsoft.com/office/drawing/2014/main" id="{EDB9F53E-85C9-42C9-90D5-27607E55501F}"/>
                  </a:ext>
                </a:extLst>
              </p:cNvPr>
              <p:cNvSpPr/>
              <p:nvPr/>
            </p:nvSpPr>
            <p:spPr>
              <a:xfrm>
                <a:off x="465570" y="4122455"/>
                <a:ext cx="38264" cy="86904"/>
              </a:xfrm>
              <a:custGeom>
                <a:avLst/>
                <a:gdLst>
                  <a:gd name="connsiteX0" fmla="*/ 38264 w 38264"/>
                  <a:gd name="connsiteY0" fmla="*/ 85607 h 86904"/>
                  <a:gd name="connsiteX1" fmla="*/ 3243 w 38264"/>
                  <a:gd name="connsiteY1" fmla="*/ 0 h 86904"/>
                  <a:gd name="connsiteX2" fmla="*/ 0 w 38264"/>
                  <a:gd name="connsiteY2" fmla="*/ 1297 h 86904"/>
                  <a:gd name="connsiteX3" fmla="*/ 35021 w 38264"/>
                  <a:gd name="connsiteY3" fmla="*/ 86904 h 86904"/>
                  <a:gd name="connsiteX4" fmla="*/ 38264 w 38264"/>
                  <a:gd name="connsiteY4" fmla="*/ 85607 h 86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264" h="86904">
                    <a:moveTo>
                      <a:pt x="38264" y="85607"/>
                    </a:moveTo>
                    <a:lnTo>
                      <a:pt x="3243" y="0"/>
                    </a:lnTo>
                    <a:lnTo>
                      <a:pt x="0" y="1297"/>
                    </a:lnTo>
                    <a:lnTo>
                      <a:pt x="35021" y="86904"/>
                    </a:lnTo>
                    <a:lnTo>
                      <a:pt x="38264" y="85607"/>
                    </a:lnTo>
                    <a:close/>
                  </a:path>
                </a:pathLst>
              </a:custGeom>
              <a:solidFill>
                <a:srgbClr val="80ACE0">
                  <a:alpha val="40000"/>
                </a:srgbClr>
              </a:solidFill>
              <a:ln w="64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740" name="Freeform: Shape 739">
              <a:extLst>
                <a:ext uri="{FF2B5EF4-FFF2-40B4-BE49-F238E27FC236}">
                  <a16:creationId xmlns:a16="http://schemas.microsoft.com/office/drawing/2014/main" id="{B6A5098C-AEBD-4C25-B0EA-F45FE30BFA25}"/>
                </a:ext>
              </a:extLst>
            </p:cNvPr>
            <p:cNvSpPr/>
            <p:nvPr/>
          </p:nvSpPr>
          <p:spPr>
            <a:xfrm>
              <a:off x="338456" y="4142560"/>
              <a:ext cx="785382" cy="203641"/>
            </a:xfrm>
            <a:custGeom>
              <a:avLst/>
              <a:gdLst>
                <a:gd name="connsiteX0" fmla="*/ 785382 w 785382"/>
                <a:gd name="connsiteY0" fmla="*/ 203642 h 203641"/>
                <a:gd name="connsiteX1" fmla="*/ 92741 w 785382"/>
                <a:gd name="connsiteY1" fmla="*/ 199102 h 203641"/>
                <a:gd name="connsiteX2" fmla="*/ 0 w 785382"/>
                <a:gd name="connsiteY2" fmla="*/ 2594 h 203641"/>
                <a:gd name="connsiteX3" fmla="*/ 573958 w 785382"/>
                <a:gd name="connsiteY3" fmla="*/ 0 h 203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5382" h="203641">
                  <a:moveTo>
                    <a:pt x="785382" y="203642"/>
                  </a:moveTo>
                  <a:lnTo>
                    <a:pt x="92741" y="199102"/>
                  </a:lnTo>
                  <a:lnTo>
                    <a:pt x="0" y="2594"/>
                  </a:lnTo>
                  <a:lnTo>
                    <a:pt x="573958" y="0"/>
                  </a:lnTo>
                  <a:close/>
                </a:path>
              </a:pathLst>
            </a:custGeom>
            <a:solidFill>
              <a:srgbClr val="FFFFFF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1" name="Freeform: Shape 740">
              <a:extLst>
                <a:ext uri="{FF2B5EF4-FFF2-40B4-BE49-F238E27FC236}">
                  <a16:creationId xmlns:a16="http://schemas.microsoft.com/office/drawing/2014/main" id="{9196621D-F520-4AEA-B1C3-41EFE2F016B3}"/>
                </a:ext>
              </a:extLst>
            </p:cNvPr>
            <p:cNvSpPr/>
            <p:nvPr/>
          </p:nvSpPr>
          <p:spPr>
            <a:xfrm>
              <a:off x="-77906" y="4411704"/>
              <a:ext cx="2548763" cy="143327"/>
            </a:xfrm>
            <a:custGeom>
              <a:avLst/>
              <a:gdLst>
                <a:gd name="connsiteX0" fmla="*/ 0 w 2548763"/>
                <a:gd name="connsiteY0" fmla="*/ 0 h 143327"/>
                <a:gd name="connsiteX1" fmla="*/ 2548763 w 2548763"/>
                <a:gd name="connsiteY1" fmla="*/ 0 h 143327"/>
                <a:gd name="connsiteX2" fmla="*/ 2548763 w 2548763"/>
                <a:gd name="connsiteY2" fmla="*/ 143327 h 143327"/>
                <a:gd name="connsiteX3" fmla="*/ 0 w 2548763"/>
                <a:gd name="connsiteY3" fmla="*/ 143327 h 143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48763" h="143327">
                  <a:moveTo>
                    <a:pt x="0" y="0"/>
                  </a:moveTo>
                  <a:lnTo>
                    <a:pt x="2548763" y="0"/>
                  </a:lnTo>
                  <a:lnTo>
                    <a:pt x="2548763" y="143327"/>
                  </a:lnTo>
                  <a:lnTo>
                    <a:pt x="0" y="143327"/>
                  </a:lnTo>
                  <a:close/>
                </a:path>
              </a:pathLst>
            </a:custGeom>
            <a:solidFill>
              <a:srgbClr val="6C82A3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2" name="Freeform: Shape 741">
              <a:extLst>
                <a:ext uri="{FF2B5EF4-FFF2-40B4-BE49-F238E27FC236}">
                  <a16:creationId xmlns:a16="http://schemas.microsoft.com/office/drawing/2014/main" id="{A5CDD323-1141-40BC-8865-C128D7B550B3}"/>
                </a:ext>
              </a:extLst>
            </p:cNvPr>
            <p:cNvSpPr/>
            <p:nvPr/>
          </p:nvSpPr>
          <p:spPr>
            <a:xfrm>
              <a:off x="2450104" y="3276759"/>
              <a:ext cx="94686" cy="2712844"/>
            </a:xfrm>
            <a:custGeom>
              <a:avLst/>
              <a:gdLst>
                <a:gd name="connsiteX0" fmla="*/ 0 w 94686"/>
                <a:gd name="connsiteY0" fmla="*/ 2665501 h 2712844"/>
                <a:gd name="connsiteX1" fmla="*/ 47344 w 94686"/>
                <a:gd name="connsiteY1" fmla="*/ 2712844 h 2712844"/>
                <a:gd name="connsiteX2" fmla="*/ 47344 w 94686"/>
                <a:gd name="connsiteY2" fmla="*/ 2712844 h 2712844"/>
                <a:gd name="connsiteX3" fmla="*/ 94687 w 94686"/>
                <a:gd name="connsiteY3" fmla="*/ 2665501 h 2712844"/>
                <a:gd name="connsiteX4" fmla="*/ 94687 w 94686"/>
                <a:gd name="connsiteY4" fmla="*/ 47343 h 2712844"/>
                <a:gd name="connsiteX5" fmla="*/ 47344 w 94686"/>
                <a:gd name="connsiteY5" fmla="*/ 0 h 2712844"/>
                <a:gd name="connsiteX6" fmla="*/ 47344 w 94686"/>
                <a:gd name="connsiteY6" fmla="*/ 0 h 2712844"/>
                <a:gd name="connsiteX7" fmla="*/ 0 w 94686"/>
                <a:gd name="connsiteY7" fmla="*/ 47343 h 2712844"/>
                <a:gd name="connsiteX8" fmla="*/ 0 w 94686"/>
                <a:gd name="connsiteY8" fmla="*/ 2665501 h 2712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4686" h="2712844">
                  <a:moveTo>
                    <a:pt x="0" y="2665501"/>
                  </a:moveTo>
                  <a:cubicBezTo>
                    <a:pt x="0" y="2691443"/>
                    <a:pt x="20753" y="2712844"/>
                    <a:pt x="47344" y="2712844"/>
                  </a:cubicBezTo>
                  <a:lnTo>
                    <a:pt x="47344" y="2712844"/>
                  </a:lnTo>
                  <a:cubicBezTo>
                    <a:pt x="73285" y="2712844"/>
                    <a:pt x="94687" y="2691443"/>
                    <a:pt x="94687" y="2665501"/>
                  </a:cubicBezTo>
                  <a:lnTo>
                    <a:pt x="94687" y="47343"/>
                  </a:lnTo>
                  <a:cubicBezTo>
                    <a:pt x="94687" y="21402"/>
                    <a:pt x="73934" y="0"/>
                    <a:pt x="47344" y="0"/>
                  </a:cubicBezTo>
                  <a:lnTo>
                    <a:pt x="47344" y="0"/>
                  </a:lnTo>
                  <a:cubicBezTo>
                    <a:pt x="21402" y="0"/>
                    <a:pt x="0" y="20753"/>
                    <a:pt x="0" y="47343"/>
                  </a:cubicBezTo>
                  <a:lnTo>
                    <a:pt x="0" y="2665501"/>
                  </a:lnTo>
                  <a:close/>
                </a:path>
              </a:pathLst>
            </a:custGeom>
            <a:solidFill>
              <a:srgbClr val="6C82A3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743" name="Graphic 648">
              <a:extLst>
                <a:ext uri="{FF2B5EF4-FFF2-40B4-BE49-F238E27FC236}">
                  <a16:creationId xmlns:a16="http://schemas.microsoft.com/office/drawing/2014/main" id="{11D02897-88CB-442D-92BF-D393E1A5DA2A}"/>
                </a:ext>
              </a:extLst>
            </p:cNvPr>
            <p:cNvGrpSpPr/>
            <p:nvPr/>
          </p:nvGrpSpPr>
          <p:grpSpPr>
            <a:xfrm>
              <a:off x="1440693" y="2518573"/>
              <a:ext cx="545703" cy="1085050"/>
              <a:chOff x="1440693" y="2518573"/>
              <a:chExt cx="545703" cy="1085050"/>
            </a:xfrm>
          </p:grpSpPr>
          <p:sp>
            <p:nvSpPr>
              <p:cNvPr id="744" name="Freeform: Shape 743">
                <a:extLst>
                  <a:ext uri="{FF2B5EF4-FFF2-40B4-BE49-F238E27FC236}">
                    <a16:creationId xmlns:a16="http://schemas.microsoft.com/office/drawing/2014/main" id="{1D9039D9-94B2-4D95-892E-FF930BBA6778}"/>
                  </a:ext>
                </a:extLst>
              </p:cNvPr>
              <p:cNvSpPr/>
              <p:nvPr/>
            </p:nvSpPr>
            <p:spPr>
              <a:xfrm>
                <a:off x="1618675" y="2576335"/>
                <a:ext cx="367722" cy="1027288"/>
              </a:xfrm>
              <a:custGeom>
                <a:avLst/>
                <a:gdLst>
                  <a:gd name="connsiteX0" fmla="*/ 31130 w 367722"/>
                  <a:gd name="connsiteY0" fmla="*/ 0 h 1027288"/>
                  <a:gd name="connsiteX1" fmla="*/ 348915 w 367722"/>
                  <a:gd name="connsiteY1" fmla="*/ 372911 h 1027288"/>
                  <a:gd name="connsiteX2" fmla="*/ 367722 w 367722"/>
                  <a:gd name="connsiteY2" fmla="*/ 1027288 h 1027288"/>
                  <a:gd name="connsiteX3" fmla="*/ 310002 w 367722"/>
                  <a:gd name="connsiteY3" fmla="*/ 1016911 h 1027288"/>
                  <a:gd name="connsiteX4" fmla="*/ 284061 w 367722"/>
                  <a:gd name="connsiteY4" fmla="*/ 381990 h 1027288"/>
                  <a:gd name="connsiteX5" fmla="*/ 0 w 367722"/>
                  <a:gd name="connsiteY5" fmla="*/ 47344 h 10272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7722" h="1027288">
                    <a:moveTo>
                      <a:pt x="31130" y="0"/>
                    </a:moveTo>
                    <a:lnTo>
                      <a:pt x="348915" y="372911"/>
                    </a:lnTo>
                    <a:lnTo>
                      <a:pt x="367722" y="1027288"/>
                    </a:lnTo>
                    <a:lnTo>
                      <a:pt x="310002" y="1016911"/>
                    </a:lnTo>
                    <a:lnTo>
                      <a:pt x="284061" y="381990"/>
                    </a:lnTo>
                    <a:lnTo>
                      <a:pt x="0" y="47344"/>
                    </a:lnTo>
                    <a:close/>
                  </a:path>
                </a:pathLst>
              </a:custGeom>
              <a:solidFill>
                <a:srgbClr val="000000"/>
              </a:solidFill>
              <a:ln w="64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745" name="Graphic 648">
                <a:extLst>
                  <a:ext uri="{FF2B5EF4-FFF2-40B4-BE49-F238E27FC236}">
                    <a16:creationId xmlns:a16="http://schemas.microsoft.com/office/drawing/2014/main" id="{11D02897-88CB-442D-92BF-D393E1A5DA2A}"/>
                  </a:ext>
                </a:extLst>
              </p:cNvPr>
              <p:cNvGrpSpPr/>
              <p:nvPr/>
            </p:nvGrpSpPr>
            <p:grpSpPr>
              <a:xfrm>
                <a:off x="1440693" y="2518573"/>
                <a:ext cx="272294" cy="258330"/>
                <a:chOff x="1440693" y="2518573"/>
                <a:chExt cx="272294" cy="258330"/>
              </a:xfrm>
            </p:grpSpPr>
            <p:sp>
              <p:nvSpPr>
                <p:cNvPr id="746" name="Freeform: Shape 745">
                  <a:extLst>
                    <a:ext uri="{FF2B5EF4-FFF2-40B4-BE49-F238E27FC236}">
                      <a16:creationId xmlns:a16="http://schemas.microsoft.com/office/drawing/2014/main" id="{121B71A4-DD7E-48E3-B3F9-EDB7087399E3}"/>
                    </a:ext>
                  </a:extLst>
                </p:cNvPr>
                <p:cNvSpPr/>
                <p:nvPr/>
              </p:nvSpPr>
              <p:spPr>
                <a:xfrm>
                  <a:off x="1440693" y="2519008"/>
                  <a:ext cx="272294" cy="257895"/>
                </a:xfrm>
                <a:custGeom>
                  <a:avLst/>
                  <a:gdLst>
                    <a:gd name="connsiteX0" fmla="*/ 9361 w 272294"/>
                    <a:gd name="connsiteY0" fmla="*/ 89754 h 257895"/>
                    <a:gd name="connsiteX1" fmla="*/ 100157 w 272294"/>
                    <a:gd name="connsiteY1" fmla="*/ 237621 h 257895"/>
                    <a:gd name="connsiteX2" fmla="*/ 259698 w 272294"/>
                    <a:gd name="connsiteY2" fmla="*/ 198060 h 257895"/>
                    <a:gd name="connsiteX3" fmla="*/ 192249 w 272294"/>
                    <a:gd name="connsiteY3" fmla="*/ 10632 h 257895"/>
                    <a:gd name="connsiteX4" fmla="*/ 9361 w 272294"/>
                    <a:gd name="connsiteY4" fmla="*/ 89754 h 257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2294" h="257895">
                      <a:moveTo>
                        <a:pt x="9361" y="89754"/>
                      </a:moveTo>
                      <a:cubicBezTo>
                        <a:pt x="-22417" y="163688"/>
                        <a:pt x="31412" y="207788"/>
                        <a:pt x="100157" y="237621"/>
                      </a:cubicBezTo>
                      <a:cubicBezTo>
                        <a:pt x="169551" y="267454"/>
                        <a:pt x="227919" y="271994"/>
                        <a:pt x="259698" y="198060"/>
                      </a:cubicBezTo>
                      <a:cubicBezTo>
                        <a:pt x="291476" y="124127"/>
                        <a:pt x="260995" y="40465"/>
                        <a:pt x="192249" y="10632"/>
                      </a:cubicBezTo>
                      <a:cubicBezTo>
                        <a:pt x="123504" y="-19201"/>
                        <a:pt x="41140" y="15820"/>
                        <a:pt x="9361" y="89754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47" name="Freeform: Shape 746">
                  <a:extLst>
                    <a:ext uri="{FF2B5EF4-FFF2-40B4-BE49-F238E27FC236}">
                      <a16:creationId xmlns:a16="http://schemas.microsoft.com/office/drawing/2014/main" id="{A34BB281-76C4-407E-8F89-25EE07247FFF}"/>
                    </a:ext>
                  </a:extLst>
                </p:cNvPr>
                <p:cNvSpPr/>
                <p:nvPr/>
              </p:nvSpPr>
              <p:spPr>
                <a:xfrm>
                  <a:off x="1472068" y="2641749"/>
                  <a:ext cx="176476" cy="103294"/>
                </a:xfrm>
                <a:custGeom>
                  <a:avLst/>
                  <a:gdLst>
                    <a:gd name="connsiteX0" fmla="*/ 1334 w 176476"/>
                    <a:gd name="connsiteY0" fmla="*/ 11762 h 103294"/>
                    <a:gd name="connsiteX1" fmla="*/ 73322 w 176476"/>
                    <a:gd name="connsiteY1" fmla="*/ 84398 h 103294"/>
                    <a:gd name="connsiteX2" fmla="*/ 175142 w 176476"/>
                    <a:gd name="connsiteY2" fmla="*/ 91532 h 103294"/>
                    <a:gd name="connsiteX3" fmla="*/ 103155 w 176476"/>
                    <a:gd name="connsiteY3" fmla="*/ 18896 h 103294"/>
                    <a:gd name="connsiteX4" fmla="*/ 1334 w 176476"/>
                    <a:gd name="connsiteY4" fmla="*/ 11762 h 103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6476" h="103294">
                      <a:moveTo>
                        <a:pt x="1334" y="11762"/>
                      </a:moveTo>
                      <a:cubicBezTo>
                        <a:pt x="-7097" y="29921"/>
                        <a:pt x="25330" y="62348"/>
                        <a:pt x="73322" y="84398"/>
                      </a:cubicBezTo>
                      <a:cubicBezTo>
                        <a:pt x="121314" y="106449"/>
                        <a:pt x="166712" y="109691"/>
                        <a:pt x="175142" y="91532"/>
                      </a:cubicBezTo>
                      <a:cubicBezTo>
                        <a:pt x="183574" y="73373"/>
                        <a:pt x="151147" y="40946"/>
                        <a:pt x="103155" y="18896"/>
                      </a:cubicBezTo>
                      <a:cubicBezTo>
                        <a:pt x="55163" y="-3154"/>
                        <a:pt x="9765" y="-6397"/>
                        <a:pt x="1334" y="1176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48" name="Freeform: Shape 747">
                  <a:extLst>
                    <a:ext uri="{FF2B5EF4-FFF2-40B4-BE49-F238E27FC236}">
                      <a16:creationId xmlns:a16="http://schemas.microsoft.com/office/drawing/2014/main" id="{40EF7EE4-AA22-4952-A5AA-21331B763C19}"/>
                    </a:ext>
                  </a:extLst>
                </p:cNvPr>
                <p:cNvSpPr/>
                <p:nvPr/>
              </p:nvSpPr>
              <p:spPr>
                <a:xfrm>
                  <a:off x="1452649" y="2518573"/>
                  <a:ext cx="186131" cy="103159"/>
                </a:xfrm>
                <a:custGeom>
                  <a:avLst/>
                  <a:gdLst>
                    <a:gd name="connsiteX0" fmla="*/ 180943 w 186131"/>
                    <a:gd name="connsiteY0" fmla="*/ 11067 h 103159"/>
                    <a:gd name="connsiteX1" fmla="*/ 186131 w 186131"/>
                    <a:gd name="connsiteY1" fmla="*/ 14310 h 103159"/>
                    <a:gd name="connsiteX2" fmla="*/ 131005 w 186131"/>
                    <a:gd name="connsiteY2" fmla="*/ 103160 h 103159"/>
                    <a:gd name="connsiteX3" fmla="*/ 0 w 186131"/>
                    <a:gd name="connsiteY3" fmla="*/ 86946 h 103159"/>
                    <a:gd name="connsiteX4" fmla="*/ 180943 w 186131"/>
                    <a:gd name="connsiteY4" fmla="*/ 11067 h 1031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6131" h="103159">
                      <a:moveTo>
                        <a:pt x="180943" y="11067"/>
                      </a:moveTo>
                      <a:cubicBezTo>
                        <a:pt x="182888" y="11716"/>
                        <a:pt x="184185" y="13013"/>
                        <a:pt x="186131" y="14310"/>
                      </a:cubicBezTo>
                      <a:cubicBezTo>
                        <a:pt x="156947" y="46088"/>
                        <a:pt x="131005" y="103160"/>
                        <a:pt x="131005" y="103160"/>
                      </a:cubicBezTo>
                      <a:cubicBezTo>
                        <a:pt x="131005" y="103160"/>
                        <a:pt x="62260" y="62302"/>
                        <a:pt x="0" y="86946"/>
                      </a:cubicBezTo>
                      <a:cubicBezTo>
                        <a:pt x="40210" y="7824"/>
                        <a:pt x="116737" y="-16820"/>
                        <a:pt x="180943" y="11067"/>
                      </a:cubicBezTo>
                      <a:close/>
                    </a:path>
                  </a:pathLst>
                </a:custGeom>
                <a:solidFill>
                  <a:srgbClr val="24272B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749" name="Graphic 648">
              <a:extLst>
                <a:ext uri="{FF2B5EF4-FFF2-40B4-BE49-F238E27FC236}">
                  <a16:creationId xmlns:a16="http://schemas.microsoft.com/office/drawing/2014/main" id="{11D02897-88CB-442D-92BF-D393E1A5DA2A}"/>
                </a:ext>
              </a:extLst>
            </p:cNvPr>
            <p:cNvGrpSpPr/>
            <p:nvPr/>
          </p:nvGrpSpPr>
          <p:grpSpPr>
            <a:xfrm>
              <a:off x="1568737" y="3763812"/>
              <a:ext cx="556447" cy="542828"/>
              <a:chOff x="1568737" y="3763812"/>
              <a:chExt cx="556447" cy="542828"/>
            </a:xfrm>
          </p:grpSpPr>
          <p:grpSp>
            <p:nvGrpSpPr>
              <p:cNvPr id="750" name="Graphic 648">
                <a:extLst>
                  <a:ext uri="{FF2B5EF4-FFF2-40B4-BE49-F238E27FC236}">
                    <a16:creationId xmlns:a16="http://schemas.microsoft.com/office/drawing/2014/main" id="{11D02897-88CB-442D-92BF-D393E1A5DA2A}"/>
                  </a:ext>
                </a:extLst>
              </p:cNvPr>
              <p:cNvGrpSpPr/>
              <p:nvPr/>
            </p:nvGrpSpPr>
            <p:grpSpPr>
              <a:xfrm>
                <a:off x="1627106" y="4173041"/>
                <a:ext cx="436467" cy="60314"/>
                <a:chOff x="1627106" y="4173041"/>
                <a:chExt cx="436467" cy="60314"/>
              </a:xfrm>
            </p:grpSpPr>
            <p:sp>
              <p:nvSpPr>
                <p:cNvPr id="751" name="Freeform: Shape 750">
                  <a:extLst>
                    <a:ext uri="{FF2B5EF4-FFF2-40B4-BE49-F238E27FC236}">
                      <a16:creationId xmlns:a16="http://schemas.microsoft.com/office/drawing/2014/main" id="{43F30F75-6589-4548-9DB2-69A4894ADFCD}"/>
                    </a:ext>
                  </a:extLst>
                </p:cNvPr>
                <p:cNvSpPr/>
                <p:nvPr/>
              </p:nvSpPr>
              <p:spPr>
                <a:xfrm>
                  <a:off x="1640725" y="4219736"/>
                  <a:ext cx="410526" cy="13619"/>
                </a:xfrm>
                <a:custGeom>
                  <a:avLst/>
                  <a:gdLst>
                    <a:gd name="connsiteX0" fmla="*/ 0 w 410526"/>
                    <a:gd name="connsiteY0" fmla="*/ 0 h 13619"/>
                    <a:gd name="connsiteX1" fmla="*/ 410526 w 410526"/>
                    <a:gd name="connsiteY1" fmla="*/ 0 h 13619"/>
                    <a:gd name="connsiteX2" fmla="*/ 410526 w 410526"/>
                    <a:gd name="connsiteY2" fmla="*/ 13619 h 13619"/>
                    <a:gd name="connsiteX3" fmla="*/ 0 w 410526"/>
                    <a:gd name="connsiteY3" fmla="*/ 13619 h 13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0526" h="13619">
                      <a:moveTo>
                        <a:pt x="0" y="0"/>
                      </a:moveTo>
                      <a:lnTo>
                        <a:pt x="410526" y="0"/>
                      </a:lnTo>
                      <a:lnTo>
                        <a:pt x="410526" y="13619"/>
                      </a:lnTo>
                      <a:lnTo>
                        <a:pt x="0" y="136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52" name="Freeform: Shape 751">
                  <a:extLst>
                    <a:ext uri="{FF2B5EF4-FFF2-40B4-BE49-F238E27FC236}">
                      <a16:creationId xmlns:a16="http://schemas.microsoft.com/office/drawing/2014/main" id="{133313A0-69F9-41AC-BBD2-0EAF0A27316B}"/>
                    </a:ext>
                  </a:extLst>
                </p:cNvPr>
                <p:cNvSpPr/>
                <p:nvPr/>
              </p:nvSpPr>
              <p:spPr>
                <a:xfrm>
                  <a:off x="1640725" y="4210657"/>
                  <a:ext cx="410526" cy="13619"/>
                </a:xfrm>
                <a:custGeom>
                  <a:avLst/>
                  <a:gdLst>
                    <a:gd name="connsiteX0" fmla="*/ 0 w 410526"/>
                    <a:gd name="connsiteY0" fmla="*/ 0 h 13619"/>
                    <a:gd name="connsiteX1" fmla="*/ 410526 w 410526"/>
                    <a:gd name="connsiteY1" fmla="*/ 0 h 13619"/>
                    <a:gd name="connsiteX2" fmla="*/ 410526 w 410526"/>
                    <a:gd name="connsiteY2" fmla="*/ 13619 h 13619"/>
                    <a:gd name="connsiteX3" fmla="*/ 0 w 410526"/>
                    <a:gd name="connsiteY3" fmla="*/ 13619 h 13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0526" h="13619">
                      <a:moveTo>
                        <a:pt x="0" y="0"/>
                      </a:moveTo>
                      <a:lnTo>
                        <a:pt x="410526" y="0"/>
                      </a:lnTo>
                      <a:lnTo>
                        <a:pt x="410526" y="13619"/>
                      </a:lnTo>
                      <a:lnTo>
                        <a:pt x="0" y="13619"/>
                      </a:lnTo>
                      <a:close/>
                    </a:path>
                  </a:pathLst>
                </a:custGeom>
                <a:solidFill>
                  <a:srgbClr val="D1DEE8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53" name="Freeform: Shape 752">
                  <a:extLst>
                    <a:ext uri="{FF2B5EF4-FFF2-40B4-BE49-F238E27FC236}">
                      <a16:creationId xmlns:a16="http://schemas.microsoft.com/office/drawing/2014/main" id="{495DDEF5-D26E-4ACE-9C7C-C4C530625DFD}"/>
                    </a:ext>
                  </a:extLst>
                </p:cNvPr>
                <p:cNvSpPr/>
                <p:nvPr/>
              </p:nvSpPr>
              <p:spPr>
                <a:xfrm>
                  <a:off x="1640725" y="4204171"/>
                  <a:ext cx="410526" cy="13619"/>
                </a:xfrm>
                <a:custGeom>
                  <a:avLst/>
                  <a:gdLst>
                    <a:gd name="connsiteX0" fmla="*/ 0 w 410526"/>
                    <a:gd name="connsiteY0" fmla="*/ 0 h 13619"/>
                    <a:gd name="connsiteX1" fmla="*/ 410526 w 410526"/>
                    <a:gd name="connsiteY1" fmla="*/ 0 h 13619"/>
                    <a:gd name="connsiteX2" fmla="*/ 410526 w 410526"/>
                    <a:gd name="connsiteY2" fmla="*/ 13619 h 13619"/>
                    <a:gd name="connsiteX3" fmla="*/ 0 w 410526"/>
                    <a:gd name="connsiteY3" fmla="*/ 13619 h 13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0526" h="13619">
                      <a:moveTo>
                        <a:pt x="0" y="0"/>
                      </a:moveTo>
                      <a:lnTo>
                        <a:pt x="410526" y="0"/>
                      </a:lnTo>
                      <a:lnTo>
                        <a:pt x="410526" y="13619"/>
                      </a:lnTo>
                      <a:lnTo>
                        <a:pt x="0" y="136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54" name="Freeform: Shape 753">
                  <a:extLst>
                    <a:ext uri="{FF2B5EF4-FFF2-40B4-BE49-F238E27FC236}">
                      <a16:creationId xmlns:a16="http://schemas.microsoft.com/office/drawing/2014/main" id="{CEEACCA8-3E22-4176-81BF-91C55483697A}"/>
                    </a:ext>
                  </a:extLst>
                </p:cNvPr>
                <p:cNvSpPr/>
                <p:nvPr/>
              </p:nvSpPr>
              <p:spPr>
                <a:xfrm>
                  <a:off x="1642671" y="4198335"/>
                  <a:ext cx="410526" cy="13619"/>
                </a:xfrm>
                <a:custGeom>
                  <a:avLst/>
                  <a:gdLst>
                    <a:gd name="connsiteX0" fmla="*/ 0 w 410526"/>
                    <a:gd name="connsiteY0" fmla="*/ 0 h 13619"/>
                    <a:gd name="connsiteX1" fmla="*/ 410526 w 410526"/>
                    <a:gd name="connsiteY1" fmla="*/ 0 h 13619"/>
                    <a:gd name="connsiteX2" fmla="*/ 410526 w 410526"/>
                    <a:gd name="connsiteY2" fmla="*/ 13619 h 13619"/>
                    <a:gd name="connsiteX3" fmla="*/ 0 w 410526"/>
                    <a:gd name="connsiteY3" fmla="*/ 13619 h 13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0526" h="13619">
                      <a:moveTo>
                        <a:pt x="0" y="0"/>
                      </a:moveTo>
                      <a:lnTo>
                        <a:pt x="410526" y="0"/>
                      </a:lnTo>
                      <a:lnTo>
                        <a:pt x="410526" y="13619"/>
                      </a:lnTo>
                      <a:lnTo>
                        <a:pt x="0" y="13619"/>
                      </a:lnTo>
                      <a:close/>
                    </a:path>
                  </a:pathLst>
                </a:custGeom>
                <a:solidFill>
                  <a:srgbClr val="D1DEE8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55" name="Freeform: Shape 754">
                  <a:extLst>
                    <a:ext uri="{FF2B5EF4-FFF2-40B4-BE49-F238E27FC236}">
                      <a16:creationId xmlns:a16="http://schemas.microsoft.com/office/drawing/2014/main" id="{5446F537-07D3-4166-8242-F15FE3C4B141}"/>
                    </a:ext>
                  </a:extLst>
                </p:cNvPr>
                <p:cNvSpPr/>
                <p:nvPr/>
              </p:nvSpPr>
              <p:spPr>
                <a:xfrm>
                  <a:off x="1629051" y="4189904"/>
                  <a:ext cx="424145" cy="13619"/>
                </a:xfrm>
                <a:custGeom>
                  <a:avLst/>
                  <a:gdLst>
                    <a:gd name="connsiteX0" fmla="*/ 0 w 424145"/>
                    <a:gd name="connsiteY0" fmla="*/ 0 h 13619"/>
                    <a:gd name="connsiteX1" fmla="*/ 424146 w 424145"/>
                    <a:gd name="connsiteY1" fmla="*/ 0 h 13619"/>
                    <a:gd name="connsiteX2" fmla="*/ 424146 w 424145"/>
                    <a:gd name="connsiteY2" fmla="*/ 13619 h 13619"/>
                    <a:gd name="connsiteX3" fmla="*/ 0 w 424145"/>
                    <a:gd name="connsiteY3" fmla="*/ 13619 h 13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4145" h="13619">
                      <a:moveTo>
                        <a:pt x="0" y="0"/>
                      </a:moveTo>
                      <a:lnTo>
                        <a:pt x="424146" y="0"/>
                      </a:lnTo>
                      <a:lnTo>
                        <a:pt x="424146" y="13619"/>
                      </a:lnTo>
                      <a:lnTo>
                        <a:pt x="0" y="136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56" name="Freeform: Shape 755">
                  <a:extLst>
                    <a:ext uri="{FF2B5EF4-FFF2-40B4-BE49-F238E27FC236}">
                      <a16:creationId xmlns:a16="http://schemas.microsoft.com/office/drawing/2014/main" id="{FA8698BC-CF2F-4E91-8D37-0D5A7B1E2067}"/>
                    </a:ext>
                  </a:extLst>
                </p:cNvPr>
                <p:cNvSpPr/>
                <p:nvPr/>
              </p:nvSpPr>
              <p:spPr>
                <a:xfrm>
                  <a:off x="1636185" y="4182121"/>
                  <a:ext cx="424145" cy="13619"/>
                </a:xfrm>
                <a:custGeom>
                  <a:avLst/>
                  <a:gdLst>
                    <a:gd name="connsiteX0" fmla="*/ 0 w 424145"/>
                    <a:gd name="connsiteY0" fmla="*/ 0 h 13619"/>
                    <a:gd name="connsiteX1" fmla="*/ 424146 w 424145"/>
                    <a:gd name="connsiteY1" fmla="*/ 0 h 13619"/>
                    <a:gd name="connsiteX2" fmla="*/ 424146 w 424145"/>
                    <a:gd name="connsiteY2" fmla="*/ 13619 h 13619"/>
                    <a:gd name="connsiteX3" fmla="*/ 0 w 424145"/>
                    <a:gd name="connsiteY3" fmla="*/ 13619 h 13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4145" h="13619">
                      <a:moveTo>
                        <a:pt x="0" y="0"/>
                      </a:moveTo>
                      <a:lnTo>
                        <a:pt x="424146" y="0"/>
                      </a:lnTo>
                      <a:lnTo>
                        <a:pt x="424146" y="13619"/>
                      </a:lnTo>
                      <a:lnTo>
                        <a:pt x="0" y="13619"/>
                      </a:lnTo>
                      <a:close/>
                    </a:path>
                  </a:pathLst>
                </a:custGeom>
                <a:solidFill>
                  <a:srgbClr val="DCE7E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57" name="Freeform: Shape 756">
                  <a:extLst>
                    <a:ext uri="{FF2B5EF4-FFF2-40B4-BE49-F238E27FC236}">
                      <a16:creationId xmlns:a16="http://schemas.microsoft.com/office/drawing/2014/main" id="{34BA374C-5105-4A0B-93B0-043E48D4C953}"/>
                    </a:ext>
                  </a:extLst>
                </p:cNvPr>
                <p:cNvSpPr/>
                <p:nvPr/>
              </p:nvSpPr>
              <p:spPr>
                <a:xfrm>
                  <a:off x="1627106" y="4173041"/>
                  <a:ext cx="436467" cy="13619"/>
                </a:xfrm>
                <a:custGeom>
                  <a:avLst/>
                  <a:gdLst>
                    <a:gd name="connsiteX0" fmla="*/ 0 w 436467"/>
                    <a:gd name="connsiteY0" fmla="*/ 0 h 13619"/>
                    <a:gd name="connsiteX1" fmla="*/ 436468 w 436467"/>
                    <a:gd name="connsiteY1" fmla="*/ 0 h 13619"/>
                    <a:gd name="connsiteX2" fmla="*/ 436468 w 436467"/>
                    <a:gd name="connsiteY2" fmla="*/ 13619 h 13619"/>
                    <a:gd name="connsiteX3" fmla="*/ 0 w 436467"/>
                    <a:gd name="connsiteY3" fmla="*/ 13619 h 13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6467" h="13619">
                      <a:moveTo>
                        <a:pt x="0" y="0"/>
                      </a:moveTo>
                      <a:lnTo>
                        <a:pt x="436468" y="0"/>
                      </a:lnTo>
                      <a:lnTo>
                        <a:pt x="436468" y="13619"/>
                      </a:lnTo>
                      <a:lnTo>
                        <a:pt x="0" y="136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758" name="Graphic 648">
                <a:extLst>
                  <a:ext uri="{FF2B5EF4-FFF2-40B4-BE49-F238E27FC236}">
                    <a16:creationId xmlns:a16="http://schemas.microsoft.com/office/drawing/2014/main" id="{11D02897-88CB-442D-92BF-D393E1A5DA2A}"/>
                  </a:ext>
                </a:extLst>
              </p:cNvPr>
              <p:cNvGrpSpPr/>
              <p:nvPr/>
            </p:nvGrpSpPr>
            <p:grpSpPr>
              <a:xfrm>
                <a:off x="1630348" y="4013501"/>
                <a:ext cx="436467" cy="60962"/>
                <a:chOff x="1630348" y="4013501"/>
                <a:chExt cx="436467" cy="60962"/>
              </a:xfrm>
            </p:grpSpPr>
            <p:sp>
              <p:nvSpPr>
                <p:cNvPr id="759" name="Freeform: Shape 758">
                  <a:extLst>
                    <a:ext uri="{FF2B5EF4-FFF2-40B4-BE49-F238E27FC236}">
                      <a16:creationId xmlns:a16="http://schemas.microsoft.com/office/drawing/2014/main" id="{D9CDEC5E-D2EB-400B-A22F-2D5C81510494}"/>
                    </a:ext>
                  </a:extLst>
                </p:cNvPr>
                <p:cNvSpPr/>
                <p:nvPr/>
              </p:nvSpPr>
              <p:spPr>
                <a:xfrm>
                  <a:off x="1643319" y="4060844"/>
                  <a:ext cx="410526" cy="13619"/>
                </a:xfrm>
                <a:custGeom>
                  <a:avLst/>
                  <a:gdLst>
                    <a:gd name="connsiteX0" fmla="*/ 0 w 410526"/>
                    <a:gd name="connsiteY0" fmla="*/ 0 h 13619"/>
                    <a:gd name="connsiteX1" fmla="*/ 410526 w 410526"/>
                    <a:gd name="connsiteY1" fmla="*/ 0 h 13619"/>
                    <a:gd name="connsiteX2" fmla="*/ 410526 w 410526"/>
                    <a:gd name="connsiteY2" fmla="*/ 13619 h 13619"/>
                    <a:gd name="connsiteX3" fmla="*/ 0 w 410526"/>
                    <a:gd name="connsiteY3" fmla="*/ 13619 h 13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0526" h="13619">
                      <a:moveTo>
                        <a:pt x="0" y="0"/>
                      </a:moveTo>
                      <a:lnTo>
                        <a:pt x="410526" y="0"/>
                      </a:lnTo>
                      <a:lnTo>
                        <a:pt x="410526" y="13619"/>
                      </a:lnTo>
                      <a:lnTo>
                        <a:pt x="0" y="136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60" name="Freeform: Shape 759">
                  <a:extLst>
                    <a:ext uri="{FF2B5EF4-FFF2-40B4-BE49-F238E27FC236}">
                      <a16:creationId xmlns:a16="http://schemas.microsoft.com/office/drawing/2014/main" id="{23096775-A0FC-43A1-8DC5-3D81C7992215}"/>
                    </a:ext>
                  </a:extLst>
                </p:cNvPr>
                <p:cNvSpPr/>
                <p:nvPr/>
              </p:nvSpPr>
              <p:spPr>
                <a:xfrm>
                  <a:off x="1643319" y="4051116"/>
                  <a:ext cx="410526" cy="13619"/>
                </a:xfrm>
                <a:custGeom>
                  <a:avLst/>
                  <a:gdLst>
                    <a:gd name="connsiteX0" fmla="*/ 0 w 410526"/>
                    <a:gd name="connsiteY0" fmla="*/ 0 h 13619"/>
                    <a:gd name="connsiteX1" fmla="*/ 410526 w 410526"/>
                    <a:gd name="connsiteY1" fmla="*/ 0 h 13619"/>
                    <a:gd name="connsiteX2" fmla="*/ 410526 w 410526"/>
                    <a:gd name="connsiteY2" fmla="*/ 13619 h 13619"/>
                    <a:gd name="connsiteX3" fmla="*/ 0 w 410526"/>
                    <a:gd name="connsiteY3" fmla="*/ 13619 h 13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0526" h="13619">
                      <a:moveTo>
                        <a:pt x="0" y="0"/>
                      </a:moveTo>
                      <a:lnTo>
                        <a:pt x="410526" y="0"/>
                      </a:lnTo>
                      <a:lnTo>
                        <a:pt x="410526" y="13619"/>
                      </a:lnTo>
                      <a:lnTo>
                        <a:pt x="0" y="13619"/>
                      </a:lnTo>
                      <a:close/>
                    </a:path>
                  </a:pathLst>
                </a:custGeom>
                <a:solidFill>
                  <a:srgbClr val="D1DEE8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61" name="Freeform: Shape 760">
                  <a:extLst>
                    <a:ext uri="{FF2B5EF4-FFF2-40B4-BE49-F238E27FC236}">
                      <a16:creationId xmlns:a16="http://schemas.microsoft.com/office/drawing/2014/main" id="{C5AE1F1A-C950-4706-80FA-7157E3393C10}"/>
                    </a:ext>
                  </a:extLst>
                </p:cNvPr>
                <p:cNvSpPr/>
                <p:nvPr/>
              </p:nvSpPr>
              <p:spPr>
                <a:xfrm>
                  <a:off x="1643319" y="4045279"/>
                  <a:ext cx="410526" cy="13619"/>
                </a:xfrm>
                <a:custGeom>
                  <a:avLst/>
                  <a:gdLst>
                    <a:gd name="connsiteX0" fmla="*/ 0 w 410526"/>
                    <a:gd name="connsiteY0" fmla="*/ 0 h 13619"/>
                    <a:gd name="connsiteX1" fmla="*/ 410526 w 410526"/>
                    <a:gd name="connsiteY1" fmla="*/ 0 h 13619"/>
                    <a:gd name="connsiteX2" fmla="*/ 410526 w 410526"/>
                    <a:gd name="connsiteY2" fmla="*/ 13619 h 13619"/>
                    <a:gd name="connsiteX3" fmla="*/ 0 w 410526"/>
                    <a:gd name="connsiteY3" fmla="*/ 13619 h 13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0526" h="13619">
                      <a:moveTo>
                        <a:pt x="0" y="0"/>
                      </a:moveTo>
                      <a:lnTo>
                        <a:pt x="410526" y="0"/>
                      </a:lnTo>
                      <a:lnTo>
                        <a:pt x="410526" y="13619"/>
                      </a:lnTo>
                      <a:lnTo>
                        <a:pt x="0" y="136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62" name="Freeform: Shape 761">
                  <a:extLst>
                    <a:ext uri="{FF2B5EF4-FFF2-40B4-BE49-F238E27FC236}">
                      <a16:creationId xmlns:a16="http://schemas.microsoft.com/office/drawing/2014/main" id="{B7F23467-9C30-41A4-9FE4-FCFED08AC211}"/>
                    </a:ext>
                  </a:extLst>
                </p:cNvPr>
                <p:cNvSpPr/>
                <p:nvPr/>
              </p:nvSpPr>
              <p:spPr>
                <a:xfrm>
                  <a:off x="1645913" y="4038794"/>
                  <a:ext cx="410526" cy="13619"/>
                </a:xfrm>
                <a:custGeom>
                  <a:avLst/>
                  <a:gdLst>
                    <a:gd name="connsiteX0" fmla="*/ 0 w 410526"/>
                    <a:gd name="connsiteY0" fmla="*/ 0 h 13619"/>
                    <a:gd name="connsiteX1" fmla="*/ 410526 w 410526"/>
                    <a:gd name="connsiteY1" fmla="*/ 0 h 13619"/>
                    <a:gd name="connsiteX2" fmla="*/ 410526 w 410526"/>
                    <a:gd name="connsiteY2" fmla="*/ 13619 h 13619"/>
                    <a:gd name="connsiteX3" fmla="*/ 0 w 410526"/>
                    <a:gd name="connsiteY3" fmla="*/ 13619 h 13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0526" h="13619">
                      <a:moveTo>
                        <a:pt x="0" y="0"/>
                      </a:moveTo>
                      <a:lnTo>
                        <a:pt x="410526" y="0"/>
                      </a:lnTo>
                      <a:lnTo>
                        <a:pt x="410526" y="13619"/>
                      </a:lnTo>
                      <a:lnTo>
                        <a:pt x="0" y="13619"/>
                      </a:lnTo>
                      <a:close/>
                    </a:path>
                  </a:pathLst>
                </a:custGeom>
                <a:solidFill>
                  <a:srgbClr val="D1DEE8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63" name="Freeform: Shape 762">
                  <a:extLst>
                    <a:ext uri="{FF2B5EF4-FFF2-40B4-BE49-F238E27FC236}">
                      <a16:creationId xmlns:a16="http://schemas.microsoft.com/office/drawing/2014/main" id="{F884C689-73B6-41BE-B2E8-B74B8863FCED}"/>
                    </a:ext>
                  </a:extLst>
                </p:cNvPr>
                <p:cNvSpPr/>
                <p:nvPr/>
              </p:nvSpPr>
              <p:spPr>
                <a:xfrm>
                  <a:off x="1632294" y="4030363"/>
                  <a:ext cx="424145" cy="13619"/>
                </a:xfrm>
                <a:custGeom>
                  <a:avLst/>
                  <a:gdLst>
                    <a:gd name="connsiteX0" fmla="*/ 0 w 424145"/>
                    <a:gd name="connsiteY0" fmla="*/ 0 h 13619"/>
                    <a:gd name="connsiteX1" fmla="*/ 424146 w 424145"/>
                    <a:gd name="connsiteY1" fmla="*/ 0 h 13619"/>
                    <a:gd name="connsiteX2" fmla="*/ 424146 w 424145"/>
                    <a:gd name="connsiteY2" fmla="*/ 13619 h 13619"/>
                    <a:gd name="connsiteX3" fmla="*/ 0 w 424145"/>
                    <a:gd name="connsiteY3" fmla="*/ 13619 h 13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4145" h="13619">
                      <a:moveTo>
                        <a:pt x="0" y="0"/>
                      </a:moveTo>
                      <a:lnTo>
                        <a:pt x="424146" y="0"/>
                      </a:lnTo>
                      <a:lnTo>
                        <a:pt x="424146" y="13619"/>
                      </a:lnTo>
                      <a:lnTo>
                        <a:pt x="0" y="136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64" name="Freeform: Shape 763">
                  <a:extLst>
                    <a:ext uri="{FF2B5EF4-FFF2-40B4-BE49-F238E27FC236}">
                      <a16:creationId xmlns:a16="http://schemas.microsoft.com/office/drawing/2014/main" id="{2DAAF5E3-AF28-4260-AA25-7BE8EE349633}"/>
                    </a:ext>
                  </a:extLst>
                </p:cNvPr>
                <p:cNvSpPr/>
                <p:nvPr/>
              </p:nvSpPr>
              <p:spPr>
                <a:xfrm>
                  <a:off x="1639428" y="4023229"/>
                  <a:ext cx="424145" cy="13619"/>
                </a:xfrm>
                <a:custGeom>
                  <a:avLst/>
                  <a:gdLst>
                    <a:gd name="connsiteX0" fmla="*/ 0 w 424145"/>
                    <a:gd name="connsiteY0" fmla="*/ 0 h 13619"/>
                    <a:gd name="connsiteX1" fmla="*/ 424146 w 424145"/>
                    <a:gd name="connsiteY1" fmla="*/ 0 h 13619"/>
                    <a:gd name="connsiteX2" fmla="*/ 424146 w 424145"/>
                    <a:gd name="connsiteY2" fmla="*/ 13619 h 13619"/>
                    <a:gd name="connsiteX3" fmla="*/ 0 w 424145"/>
                    <a:gd name="connsiteY3" fmla="*/ 13619 h 13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4145" h="13619">
                      <a:moveTo>
                        <a:pt x="0" y="0"/>
                      </a:moveTo>
                      <a:lnTo>
                        <a:pt x="424146" y="0"/>
                      </a:lnTo>
                      <a:lnTo>
                        <a:pt x="424146" y="13619"/>
                      </a:lnTo>
                      <a:lnTo>
                        <a:pt x="0" y="13619"/>
                      </a:lnTo>
                      <a:close/>
                    </a:path>
                  </a:pathLst>
                </a:custGeom>
                <a:solidFill>
                  <a:srgbClr val="DCE7E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65" name="Freeform: Shape 764">
                  <a:extLst>
                    <a:ext uri="{FF2B5EF4-FFF2-40B4-BE49-F238E27FC236}">
                      <a16:creationId xmlns:a16="http://schemas.microsoft.com/office/drawing/2014/main" id="{E1DF669E-E02A-49DA-9E42-FB72AC9B2037}"/>
                    </a:ext>
                  </a:extLst>
                </p:cNvPr>
                <p:cNvSpPr/>
                <p:nvPr/>
              </p:nvSpPr>
              <p:spPr>
                <a:xfrm>
                  <a:off x="1630348" y="4013501"/>
                  <a:ext cx="436467" cy="13619"/>
                </a:xfrm>
                <a:custGeom>
                  <a:avLst/>
                  <a:gdLst>
                    <a:gd name="connsiteX0" fmla="*/ 0 w 436467"/>
                    <a:gd name="connsiteY0" fmla="*/ 0 h 13619"/>
                    <a:gd name="connsiteX1" fmla="*/ 436468 w 436467"/>
                    <a:gd name="connsiteY1" fmla="*/ 0 h 13619"/>
                    <a:gd name="connsiteX2" fmla="*/ 436468 w 436467"/>
                    <a:gd name="connsiteY2" fmla="*/ 13619 h 13619"/>
                    <a:gd name="connsiteX3" fmla="*/ 0 w 436467"/>
                    <a:gd name="connsiteY3" fmla="*/ 13619 h 13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6467" h="13619">
                      <a:moveTo>
                        <a:pt x="0" y="0"/>
                      </a:moveTo>
                      <a:lnTo>
                        <a:pt x="436468" y="0"/>
                      </a:lnTo>
                      <a:lnTo>
                        <a:pt x="436468" y="13619"/>
                      </a:lnTo>
                      <a:lnTo>
                        <a:pt x="0" y="136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766" name="Graphic 648">
                <a:extLst>
                  <a:ext uri="{FF2B5EF4-FFF2-40B4-BE49-F238E27FC236}">
                    <a16:creationId xmlns:a16="http://schemas.microsoft.com/office/drawing/2014/main" id="{11D02897-88CB-442D-92BF-D393E1A5DA2A}"/>
                  </a:ext>
                </a:extLst>
              </p:cNvPr>
              <p:cNvGrpSpPr/>
              <p:nvPr/>
            </p:nvGrpSpPr>
            <p:grpSpPr>
              <a:xfrm>
                <a:off x="1635537" y="3856554"/>
                <a:ext cx="436467" cy="60962"/>
                <a:chOff x="1635537" y="3856554"/>
                <a:chExt cx="436467" cy="60962"/>
              </a:xfrm>
            </p:grpSpPr>
            <p:sp>
              <p:nvSpPr>
                <p:cNvPr id="767" name="Freeform: Shape 766">
                  <a:extLst>
                    <a:ext uri="{FF2B5EF4-FFF2-40B4-BE49-F238E27FC236}">
                      <a16:creationId xmlns:a16="http://schemas.microsoft.com/office/drawing/2014/main" id="{31A92233-527F-49B2-8A1C-0F72D27677C8}"/>
                    </a:ext>
                  </a:extLst>
                </p:cNvPr>
                <p:cNvSpPr/>
                <p:nvPr/>
              </p:nvSpPr>
              <p:spPr>
                <a:xfrm>
                  <a:off x="1649156" y="3903897"/>
                  <a:ext cx="410526" cy="13619"/>
                </a:xfrm>
                <a:custGeom>
                  <a:avLst/>
                  <a:gdLst>
                    <a:gd name="connsiteX0" fmla="*/ 0 w 410526"/>
                    <a:gd name="connsiteY0" fmla="*/ 0 h 13619"/>
                    <a:gd name="connsiteX1" fmla="*/ 410526 w 410526"/>
                    <a:gd name="connsiteY1" fmla="*/ 0 h 13619"/>
                    <a:gd name="connsiteX2" fmla="*/ 410526 w 410526"/>
                    <a:gd name="connsiteY2" fmla="*/ 13619 h 13619"/>
                    <a:gd name="connsiteX3" fmla="*/ 0 w 410526"/>
                    <a:gd name="connsiteY3" fmla="*/ 13619 h 13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0526" h="13619">
                      <a:moveTo>
                        <a:pt x="0" y="0"/>
                      </a:moveTo>
                      <a:lnTo>
                        <a:pt x="410526" y="0"/>
                      </a:lnTo>
                      <a:lnTo>
                        <a:pt x="410526" y="13619"/>
                      </a:lnTo>
                      <a:lnTo>
                        <a:pt x="0" y="136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68" name="Freeform: Shape 767">
                  <a:extLst>
                    <a:ext uri="{FF2B5EF4-FFF2-40B4-BE49-F238E27FC236}">
                      <a16:creationId xmlns:a16="http://schemas.microsoft.com/office/drawing/2014/main" id="{E922381B-598C-4EF6-9195-870F3ED6AEC8}"/>
                    </a:ext>
                  </a:extLst>
                </p:cNvPr>
                <p:cNvSpPr/>
                <p:nvPr/>
              </p:nvSpPr>
              <p:spPr>
                <a:xfrm>
                  <a:off x="1649156" y="3894169"/>
                  <a:ext cx="410526" cy="13619"/>
                </a:xfrm>
                <a:custGeom>
                  <a:avLst/>
                  <a:gdLst>
                    <a:gd name="connsiteX0" fmla="*/ 0 w 410526"/>
                    <a:gd name="connsiteY0" fmla="*/ 0 h 13619"/>
                    <a:gd name="connsiteX1" fmla="*/ 410526 w 410526"/>
                    <a:gd name="connsiteY1" fmla="*/ 0 h 13619"/>
                    <a:gd name="connsiteX2" fmla="*/ 410526 w 410526"/>
                    <a:gd name="connsiteY2" fmla="*/ 13619 h 13619"/>
                    <a:gd name="connsiteX3" fmla="*/ 0 w 410526"/>
                    <a:gd name="connsiteY3" fmla="*/ 13619 h 13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0526" h="13619">
                      <a:moveTo>
                        <a:pt x="0" y="0"/>
                      </a:moveTo>
                      <a:lnTo>
                        <a:pt x="410526" y="0"/>
                      </a:lnTo>
                      <a:lnTo>
                        <a:pt x="410526" y="13619"/>
                      </a:lnTo>
                      <a:lnTo>
                        <a:pt x="0" y="13619"/>
                      </a:lnTo>
                      <a:close/>
                    </a:path>
                  </a:pathLst>
                </a:custGeom>
                <a:solidFill>
                  <a:srgbClr val="D1DEE8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69" name="Freeform: Shape 768">
                  <a:extLst>
                    <a:ext uri="{FF2B5EF4-FFF2-40B4-BE49-F238E27FC236}">
                      <a16:creationId xmlns:a16="http://schemas.microsoft.com/office/drawing/2014/main" id="{7609B220-C0EC-4B55-A511-55BB16A6B1F9}"/>
                    </a:ext>
                  </a:extLst>
                </p:cNvPr>
                <p:cNvSpPr/>
                <p:nvPr/>
              </p:nvSpPr>
              <p:spPr>
                <a:xfrm>
                  <a:off x="1649156" y="3887684"/>
                  <a:ext cx="410526" cy="13619"/>
                </a:xfrm>
                <a:custGeom>
                  <a:avLst/>
                  <a:gdLst>
                    <a:gd name="connsiteX0" fmla="*/ 0 w 410526"/>
                    <a:gd name="connsiteY0" fmla="*/ 0 h 13619"/>
                    <a:gd name="connsiteX1" fmla="*/ 410526 w 410526"/>
                    <a:gd name="connsiteY1" fmla="*/ 0 h 13619"/>
                    <a:gd name="connsiteX2" fmla="*/ 410526 w 410526"/>
                    <a:gd name="connsiteY2" fmla="*/ 13619 h 13619"/>
                    <a:gd name="connsiteX3" fmla="*/ 0 w 410526"/>
                    <a:gd name="connsiteY3" fmla="*/ 13619 h 13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0526" h="13619">
                      <a:moveTo>
                        <a:pt x="0" y="0"/>
                      </a:moveTo>
                      <a:lnTo>
                        <a:pt x="410526" y="0"/>
                      </a:lnTo>
                      <a:lnTo>
                        <a:pt x="410526" y="13619"/>
                      </a:lnTo>
                      <a:lnTo>
                        <a:pt x="0" y="136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70" name="Freeform: Shape 769">
                  <a:extLst>
                    <a:ext uri="{FF2B5EF4-FFF2-40B4-BE49-F238E27FC236}">
                      <a16:creationId xmlns:a16="http://schemas.microsoft.com/office/drawing/2014/main" id="{B995CC19-B048-4D16-80C3-379FBAE1C31B}"/>
                    </a:ext>
                  </a:extLst>
                </p:cNvPr>
                <p:cNvSpPr/>
                <p:nvPr/>
              </p:nvSpPr>
              <p:spPr>
                <a:xfrm>
                  <a:off x="1651102" y="3881847"/>
                  <a:ext cx="410526" cy="13619"/>
                </a:xfrm>
                <a:custGeom>
                  <a:avLst/>
                  <a:gdLst>
                    <a:gd name="connsiteX0" fmla="*/ 0 w 410526"/>
                    <a:gd name="connsiteY0" fmla="*/ 0 h 13619"/>
                    <a:gd name="connsiteX1" fmla="*/ 410527 w 410526"/>
                    <a:gd name="connsiteY1" fmla="*/ 0 h 13619"/>
                    <a:gd name="connsiteX2" fmla="*/ 410527 w 410526"/>
                    <a:gd name="connsiteY2" fmla="*/ 13619 h 13619"/>
                    <a:gd name="connsiteX3" fmla="*/ 0 w 410526"/>
                    <a:gd name="connsiteY3" fmla="*/ 13619 h 13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0526" h="13619">
                      <a:moveTo>
                        <a:pt x="0" y="0"/>
                      </a:moveTo>
                      <a:lnTo>
                        <a:pt x="410527" y="0"/>
                      </a:lnTo>
                      <a:lnTo>
                        <a:pt x="410527" y="13619"/>
                      </a:lnTo>
                      <a:lnTo>
                        <a:pt x="0" y="13619"/>
                      </a:lnTo>
                      <a:close/>
                    </a:path>
                  </a:pathLst>
                </a:custGeom>
                <a:solidFill>
                  <a:srgbClr val="D1DEE8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71" name="Freeform: Shape 770">
                  <a:extLst>
                    <a:ext uri="{FF2B5EF4-FFF2-40B4-BE49-F238E27FC236}">
                      <a16:creationId xmlns:a16="http://schemas.microsoft.com/office/drawing/2014/main" id="{F539C459-0127-44E5-B83A-57FA11350A27}"/>
                    </a:ext>
                  </a:extLst>
                </p:cNvPr>
                <p:cNvSpPr/>
                <p:nvPr/>
              </p:nvSpPr>
              <p:spPr>
                <a:xfrm>
                  <a:off x="1637482" y="3873416"/>
                  <a:ext cx="424145" cy="13619"/>
                </a:xfrm>
                <a:custGeom>
                  <a:avLst/>
                  <a:gdLst>
                    <a:gd name="connsiteX0" fmla="*/ 0 w 424145"/>
                    <a:gd name="connsiteY0" fmla="*/ 0 h 13619"/>
                    <a:gd name="connsiteX1" fmla="*/ 424145 w 424145"/>
                    <a:gd name="connsiteY1" fmla="*/ 0 h 13619"/>
                    <a:gd name="connsiteX2" fmla="*/ 424145 w 424145"/>
                    <a:gd name="connsiteY2" fmla="*/ 13619 h 13619"/>
                    <a:gd name="connsiteX3" fmla="*/ 0 w 424145"/>
                    <a:gd name="connsiteY3" fmla="*/ 13619 h 13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4145" h="13619">
                      <a:moveTo>
                        <a:pt x="0" y="0"/>
                      </a:moveTo>
                      <a:lnTo>
                        <a:pt x="424145" y="0"/>
                      </a:lnTo>
                      <a:lnTo>
                        <a:pt x="424145" y="13619"/>
                      </a:lnTo>
                      <a:lnTo>
                        <a:pt x="0" y="136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72" name="Freeform: Shape 771">
                  <a:extLst>
                    <a:ext uri="{FF2B5EF4-FFF2-40B4-BE49-F238E27FC236}">
                      <a16:creationId xmlns:a16="http://schemas.microsoft.com/office/drawing/2014/main" id="{557D63BA-024B-456A-99F7-DC56F5A20113}"/>
                    </a:ext>
                  </a:extLst>
                </p:cNvPr>
                <p:cNvSpPr/>
                <p:nvPr/>
              </p:nvSpPr>
              <p:spPr>
                <a:xfrm>
                  <a:off x="1644616" y="3865633"/>
                  <a:ext cx="424145" cy="13619"/>
                </a:xfrm>
                <a:custGeom>
                  <a:avLst/>
                  <a:gdLst>
                    <a:gd name="connsiteX0" fmla="*/ 0 w 424145"/>
                    <a:gd name="connsiteY0" fmla="*/ 0 h 13619"/>
                    <a:gd name="connsiteX1" fmla="*/ 424146 w 424145"/>
                    <a:gd name="connsiteY1" fmla="*/ 0 h 13619"/>
                    <a:gd name="connsiteX2" fmla="*/ 424146 w 424145"/>
                    <a:gd name="connsiteY2" fmla="*/ 13619 h 13619"/>
                    <a:gd name="connsiteX3" fmla="*/ 0 w 424145"/>
                    <a:gd name="connsiteY3" fmla="*/ 13619 h 13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4145" h="13619">
                      <a:moveTo>
                        <a:pt x="0" y="0"/>
                      </a:moveTo>
                      <a:lnTo>
                        <a:pt x="424146" y="0"/>
                      </a:lnTo>
                      <a:lnTo>
                        <a:pt x="424146" y="13619"/>
                      </a:lnTo>
                      <a:lnTo>
                        <a:pt x="0" y="13619"/>
                      </a:lnTo>
                      <a:close/>
                    </a:path>
                  </a:pathLst>
                </a:custGeom>
                <a:solidFill>
                  <a:srgbClr val="DCE7E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73" name="Freeform: Shape 772">
                  <a:extLst>
                    <a:ext uri="{FF2B5EF4-FFF2-40B4-BE49-F238E27FC236}">
                      <a16:creationId xmlns:a16="http://schemas.microsoft.com/office/drawing/2014/main" id="{D1188B49-6314-4925-8674-A51E851296F7}"/>
                    </a:ext>
                  </a:extLst>
                </p:cNvPr>
                <p:cNvSpPr/>
                <p:nvPr/>
              </p:nvSpPr>
              <p:spPr>
                <a:xfrm>
                  <a:off x="1635537" y="3856554"/>
                  <a:ext cx="436467" cy="13619"/>
                </a:xfrm>
                <a:custGeom>
                  <a:avLst/>
                  <a:gdLst>
                    <a:gd name="connsiteX0" fmla="*/ 0 w 436467"/>
                    <a:gd name="connsiteY0" fmla="*/ 0 h 13619"/>
                    <a:gd name="connsiteX1" fmla="*/ 436468 w 436467"/>
                    <a:gd name="connsiteY1" fmla="*/ 0 h 13619"/>
                    <a:gd name="connsiteX2" fmla="*/ 436468 w 436467"/>
                    <a:gd name="connsiteY2" fmla="*/ 13619 h 13619"/>
                    <a:gd name="connsiteX3" fmla="*/ 0 w 436467"/>
                    <a:gd name="connsiteY3" fmla="*/ 13619 h 13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36467" h="13619">
                      <a:moveTo>
                        <a:pt x="0" y="0"/>
                      </a:moveTo>
                      <a:lnTo>
                        <a:pt x="436468" y="0"/>
                      </a:lnTo>
                      <a:lnTo>
                        <a:pt x="436468" y="13619"/>
                      </a:lnTo>
                      <a:lnTo>
                        <a:pt x="0" y="136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774" name="Graphic 648">
                <a:extLst>
                  <a:ext uri="{FF2B5EF4-FFF2-40B4-BE49-F238E27FC236}">
                    <a16:creationId xmlns:a16="http://schemas.microsoft.com/office/drawing/2014/main" id="{11D02897-88CB-442D-92BF-D393E1A5DA2A}"/>
                  </a:ext>
                </a:extLst>
              </p:cNvPr>
              <p:cNvGrpSpPr/>
              <p:nvPr/>
            </p:nvGrpSpPr>
            <p:grpSpPr>
              <a:xfrm>
                <a:off x="1601813" y="3804671"/>
                <a:ext cx="481865" cy="60962"/>
                <a:chOff x="1601813" y="3804671"/>
                <a:chExt cx="481865" cy="60962"/>
              </a:xfrm>
            </p:grpSpPr>
            <p:sp>
              <p:nvSpPr>
                <p:cNvPr id="775" name="Freeform: Shape 774">
                  <a:extLst>
                    <a:ext uri="{FF2B5EF4-FFF2-40B4-BE49-F238E27FC236}">
                      <a16:creationId xmlns:a16="http://schemas.microsoft.com/office/drawing/2014/main" id="{DCD2C77F-2C57-47A1-AA15-52A5B0A619E8}"/>
                    </a:ext>
                  </a:extLst>
                </p:cNvPr>
                <p:cNvSpPr/>
                <p:nvPr/>
              </p:nvSpPr>
              <p:spPr>
                <a:xfrm>
                  <a:off x="1617378" y="3852014"/>
                  <a:ext cx="453329" cy="13619"/>
                </a:xfrm>
                <a:custGeom>
                  <a:avLst/>
                  <a:gdLst>
                    <a:gd name="connsiteX0" fmla="*/ 0 w 453329"/>
                    <a:gd name="connsiteY0" fmla="*/ 0 h 13619"/>
                    <a:gd name="connsiteX1" fmla="*/ 453330 w 453329"/>
                    <a:gd name="connsiteY1" fmla="*/ 0 h 13619"/>
                    <a:gd name="connsiteX2" fmla="*/ 453330 w 453329"/>
                    <a:gd name="connsiteY2" fmla="*/ 13619 h 13619"/>
                    <a:gd name="connsiteX3" fmla="*/ 0 w 453329"/>
                    <a:gd name="connsiteY3" fmla="*/ 13619 h 13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53329" h="13619">
                      <a:moveTo>
                        <a:pt x="0" y="0"/>
                      </a:moveTo>
                      <a:lnTo>
                        <a:pt x="453330" y="0"/>
                      </a:lnTo>
                      <a:lnTo>
                        <a:pt x="453330" y="13619"/>
                      </a:lnTo>
                      <a:lnTo>
                        <a:pt x="0" y="136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76" name="Freeform: Shape 775">
                  <a:extLst>
                    <a:ext uri="{FF2B5EF4-FFF2-40B4-BE49-F238E27FC236}">
                      <a16:creationId xmlns:a16="http://schemas.microsoft.com/office/drawing/2014/main" id="{82B8A7CF-658F-4303-9130-3A9E324B6C5E}"/>
                    </a:ext>
                  </a:extLst>
                </p:cNvPr>
                <p:cNvSpPr/>
                <p:nvPr/>
              </p:nvSpPr>
              <p:spPr>
                <a:xfrm>
                  <a:off x="1617378" y="3842286"/>
                  <a:ext cx="453329" cy="13619"/>
                </a:xfrm>
                <a:custGeom>
                  <a:avLst/>
                  <a:gdLst>
                    <a:gd name="connsiteX0" fmla="*/ 0 w 453329"/>
                    <a:gd name="connsiteY0" fmla="*/ 0 h 13619"/>
                    <a:gd name="connsiteX1" fmla="*/ 453330 w 453329"/>
                    <a:gd name="connsiteY1" fmla="*/ 0 h 13619"/>
                    <a:gd name="connsiteX2" fmla="*/ 453330 w 453329"/>
                    <a:gd name="connsiteY2" fmla="*/ 13619 h 13619"/>
                    <a:gd name="connsiteX3" fmla="*/ 0 w 453329"/>
                    <a:gd name="connsiteY3" fmla="*/ 13619 h 13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53329" h="13619">
                      <a:moveTo>
                        <a:pt x="0" y="0"/>
                      </a:moveTo>
                      <a:lnTo>
                        <a:pt x="453330" y="0"/>
                      </a:lnTo>
                      <a:lnTo>
                        <a:pt x="453330" y="13619"/>
                      </a:lnTo>
                      <a:lnTo>
                        <a:pt x="0" y="13619"/>
                      </a:lnTo>
                      <a:close/>
                    </a:path>
                  </a:pathLst>
                </a:custGeom>
                <a:solidFill>
                  <a:srgbClr val="D1DEE8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77" name="Freeform: Shape 776">
                  <a:extLst>
                    <a:ext uri="{FF2B5EF4-FFF2-40B4-BE49-F238E27FC236}">
                      <a16:creationId xmlns:a16="http://schemas.microsoft.com/office/drawing/2014/main" id="{676C0E43-3ADA-4F0F-9F5F-367AA385CCDB}"/>
                    </a:ext>
                  </a:extLst>
                </p:cNvPr>
                <p:cNvSpPr/>
                <p:nvPr/>
              </p:nvSpPr>
              <p:spPr>
                <a:xfrm>
                  <a:off x="1617378" y="3836449"/>
                  <a:ext cx="453329" cy="13619"/>
                </a:xfrm>
                <a:custGeom>
                  <a:avLst/>
                  <a:gdLst>
                    <a:gd name="connsiteX0" fmla="*/ 0 w 453329"/>
                    <a:gd name="connsiteY0" fmla="*/ 0 h 13619"/>
                    <a:gd name="connsiteX1" fmla="*/ 453330 w 453329"/>
                    <a:gd name="connsiteY1" fmla="*/ 0 h 13619"/>
                    <a:gd name="connsiteX2" fmla="*/ 453330 w 453329"/>
                    <a:gd name="connsiteY2" fmla="*/ 13619 h 13619"/>
                    <a:gd name="connsiteX3" fmla="*/ 0 w 453329"/>
                    <a:gd name="connsiteY3" fmla="*/ 13619 h 13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53329" h="13619">
                      <a:moveTo>
                        <a:pt x="0" y="0"/>
                      </a:moveTo>
                      <a:lnTo>
                        <a:pt x="453330" y="0"/>
                      </a:lnTo>
                      <a:lnTo>
                        <a:pt x="453330" y="13619"/>
                      </a:lnTo>
                      <a:lnTo>
                        <a:pt x="0" y="136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78" name="Freeform: Shape 777">
                  <a:extLst>
                    <a:ext uri="{FF2B5EF4-FFF2-40B4-BE49-F238E27FC236}">
                      <a16:creationId xmlns:a16="http://schemas.microsoft.com/office/drawing/2014/main" id="{6B45D46D-8FEA-4666-A96B-EDE15C9A711D}"/>
                    </a:ext>
                  </a:extLst>
                </p:cNvPr>
                <p:cNvSpPr/>
                <p:nvPr/>
              </p:nvSpPr>
              <p:spPr>
                <a:xfrm>
                  <a:off x="1619323" y="3829964"/>
                  <a:ext cx="453329" cy="13619"/>
                </a:xfrm>
                <a:custGeom>
                  <a:avLst/>
                  <a:gdLst>
                    <a:gd name="connsiteX0" fmla="*/ 0 w 453329"/>
                    <a:gd name="connsiteY0" fmla="*/ 0 h 13619"/>
                    <a:gd name="connsiteX1" fmla="*/ 453330 w 453329"/>
                    <a:gd name="connsiteY1" fmla="*/ 0 h 13619"/>
                    <a:gd name="connsiteX2" fmla="*/ 453330 w 453329"/>
                    <a:gd name="connsiteY2" fmla="*/ 13619 h 13619"/>
                    <a:gd name="connsiteX3" fmla="*/ 0 w 453329"/>
                    <a:gd name="connsiteY3" fmla="*/ 13619 h 13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53329" h="13619">
                      <a:moveTo>
                        <a:pt x="0" y="0"/>
                      </a:moveTo>
                      <a:lnTo>
                        <a:pt x="453330" y="0"/>
                      </a:lnTo>
                      <a:lnTo>
                        <a:pt x="453330" y="13619"/>
                      </a:lnTo>
                      <a:lnTo>
                        <a:pt x="0" y="13619"/>
                      </a:lnTo>
                      <a:close/>
                    </a:path>
                  </a:pathLst>
                </a:custGeom>
                <a:solidFill>
                  <a:srgbClr val="D1DEE8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79" name="Freeform: Shape 778">
                  <a:extLst>
                    <a:ext uri="{FF2B5EF4-FFF2-40B4-BE49-F238E27FC236}">
                      <a16:creationId xmlns:a16="http://schemas.microsoft.com/office/drawing/2014/main" id="{64B249B8-D73D-4F0A-8B70-25E6A5DCD013}"/>
                    </a:ext>
                  </a:extLst>
                </p:cNvPr>
                <p:cNvSpPr/>
                <p:nvPr/>
              </p:nvSpPr>
              <p:spPr>
                <a:xfrm>
                  <a:off x="1604407" y="3821533"/>
                  <a:ext cx="468246" cy="13619"/>
                </a:xfrm>
                <a:custGeom>
                  <a:avLst/>
                  <a:gdLst>
                    <a:gd name="connsiteX0" fmla="*/ 0 w 468246"/>
                    <a:gd name="connsiteY0" fmla="*/ 0 h 13619"/>
                    <a:gd name="connsiteX1" fmla="*/ 468246 w 468246"/>
                    <a:gd name="connsiteY1" fmla="*/ 0 h 13619"/>
                    <a:gd name="connsiteX2" fmla="*/ 468246 w 468246"/>
                    <a:gd name="connsiteY2" fmla="*/ 13619 h 13619"/>
                    <a:gd name="connsiteX3" fmla="*/ -1 w 468246"/>
                    <a:gd name="connsiteY3" fmla="*/ 13619 h 13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68246" h="13619">
                      <a:moveTo>
                        <a:pt x="0" y="0"/>
                      </a:moveTo>
                      <a:lnTo>
                        <a:pt x="468246" y="0"/>
                      </a:lnTo>
                      <a:lnTo>
                        <a:pt x="468246" y="13619"/>
                      </a:lnTo>
                      <a:lnTo>
                        <a:pt x="-1" y="136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80" name="Freeform: Shape 779">
                  <a:extLst>
                    <a:ext uri="{FF2B5EF4-FFF2-40B4-BE49-F238E27FC236}">
                      <a16:creationId xmlns:a16="http://schemas.microsoft.com/office/drawing/2014/main" id="{9D621ED4-E56A-46C8-A454-61B6620315A2}"/>
                    </a:ext>
                  </a:extLst>
                </p:cNvPr>
                <p:cNvSpPr/>
                <p:nvPr/>
              </p:nvSpPr>
              <p:spPr>
                <a:xfrm>
                  <a:off x="1612189" y="3814399"/>
                  <a:ext cx="468246" cy="13619"/>
                </a:xfrm>
                <a:custGeom>
                  <a:avLst/>
                  <a:gdLst>
                    <a:gd name="connsiteX0" fmla="*/ 0 w 468246"/>
                    <a:gd name="connsiteY0" fmla="*/ 0 h 13619"/>
                    <a:gd name="connsiteX1" fmla="*/ 468246 w 468246"/>
                    <a:gd name="connsiteY1" fmla="*/ 0 h 13619"/>
                    <a:gd name="connsiteX2" fmla="*/ 468246 w 468246"/>
                    <a:gd name="connsiteY2" fmla="*/ 13619 h 13619"/>
                    <a:gd name="connsiteX3" fmla="*/ 0 w 468246"/>
                    <a:gd name="connsiteY3" fmla="*/ 13619 h 13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68246" h="13619">
                      <a:moveTo>
                        <a:pt x="0" y="0"/>
                      </a:moveTo>
                      <a:lnTo>
                        <a:pt x="468246" y="0"/>
                      </a:lnTo>
                      <a:lnTo>
                        <a:pt x="468246" y="13619"/>
                      </a:lnTo>
                      <a:lnTo>
                        <a:pt x="0" y="13619"/>
                      </a:lnTo>
                      <a:close/>
                    </a:path>
                  </a:pathLst>
                </a:custGeom>
                <a:solidFill>
                  <a:srgbClr val="DCE7E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81" name="Freeform: Shape 780">
                  <a:extLst>
                    <a:ext uri="{FF2B5EF4-FFF2-40B4-BE49-F238E27FC236}">
                      <a16:creationId xmlns:a16="http://schemas.microsoft.com/office/drawing/2014/main" id="{8E4C1889-033B-438E-8B1C-E13BAE09584E}"/>
                    </a:ext>
                  </a:extLst>
                </p:cNvPr>
                <p:cNvSpPr/>
                <p:nvPr/>
              </p:nvSpPr>
              <p:spPr>
                <a:xfrm>
                  <a:off x="1601813" y="3804671"/>
                  <a:ext cx="481865" cy="13619"/>
                </a:xfrm>
                <a:custGeom>
                  <a:avLst/>
                  <a:gdLst>
                    <a:gd name="connsiteX0" fmla="*/ 0 w 481865"/>
                    <a:gd name="connsiteY0" fmla="*/ 0 h 13619"/>
                    <a:gd name="connsiteX1" fmla="*/ 481866 w 481865"/>
                    <a:gd name="connsiteY1" fmla="*/ 0 h 13619"/>
                    <a:gd name="connsiteX2" fmla="*/ 481866 w 481865"/>
                    <a:gd name="connsiteY2" fmla="*/ 13619 h 13619"/>
                    <a:gd name="connsiteX3" fmla="*/ 0 w 481865"/>
                    <a:gd name="connsiteY3" fmla="*/ 13619 h 13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1865" h="13619">
                      <a:moveTo>
                        <a:pt x="0" y="0"/>
                      </a:moveTo>
                      <a:lnTo>
                        <a:pt x="481866" y="0"/>
                      </a:lnTo>
                      <a:lnTo>
                        <a:pt x="481866" y="13619"/>
                      </a:lnTo>
                      <a:lnTo>
                        <a:pt x="0" y="136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782" name="Graphic 648">
                <a:extLst>
                  <a:ext uri="{FF2B5EF4-FFF2-40B4-BE49-F238E27FC236}">
                    <a16:creationId xmlns:a16="http://schemas.microsoft.com/office/drawing/2014/main" id="{11D02897-88CB-442D-92BF-D393E1A5DA2A}"/>
                  </a:ext>
                </a:extLst>
              </p:cNvPr>
              <p:cNvGrpSpPr/>
              <p:nvPr/>
            </p:nvGrpSpPr>
            <p:grpSpPr>
              <a:xfrm>
                <a:off x="1588842" y="3763812"/>
                <a:ext cx="498727" cy="60962"/>
                <a:chOff x="1588842" y="3763812"/>
                <a:chExt cx="498727" cy="60962"/>
              </a:xfrm>
            </p:grpSpPr>
            <p:sp>
              <p:nvSpPr>
                <p:cNvPr id="783" name="Freeform: Shape 782">
                  <a:extLst>
                    <a:ext uri="{FF2B5EF4-FFF2-40B4-BE49-F238E27FC236}">
                      <a16:creationId xmlns:a16="http://schemas.microsoft.com/office/drawing/2014/main" id="{7286B116-E707-4373-909C-065E76D953FB}"/>
                    </a:ext>
                  </a:extLst>
                </p:cNvPr>
                <p:cNvSpPr/>
                <p:nvPr/>
              </p:nvSpPr>
              <p:spPr>
                <a:xfrm>
                  <a:off x="1620620" y="3811156"/>
                  <a:ext cx="453329" cy="13619"/>
                </a:xfrm>
                <a:custGeom>
                  <a:avLst/>
                  <a:gdLst>
                    <a:gd name="connsiteX0" fmla="*/ 0 w 453329"/>
                    <a:gd name="connsiteY0" fmla="*/ 0 h 13619"/>
                    <a:gd name="connsiteX1" fmla="*/ 453330 w 453329"/>
                    <a:gd name="connsiteY1" fmla="*/ 0 h 13619"/>
                    <a:gd name="connsiteX2" fmla="*/ 453330 w 453329"/>
                    <a:gd name="connsiteY2" fmla="*/ 13619 h 13619"/>
                    <a:gd name="connsiteX3" fmla="*/ 0 w 453329"/>
                    <a:gd name="connsiteY3" fmla="*/ 13619 h 13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53329" h="13619">
                      <a:moveTo>
                        <a:pt x="0" y="0"/>
                      </a:moveTo>
                      <a:lnTo>
                        <a:pt x="453330" y="0"/>
                      </a:lnTo>
                      <a:lnTo>
                        <a:pt x="453330" y="13619"/>
                      </a:lnTo>
                      <a:lnTo>
                        <a:pt x="0" y="136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84" name="Freeform: Shape 783">
                  <a:extLst>
                    <a:ext uri="{FF2B5EF4-FFF2-40B4-BE49-F238E27FC236}">
                      <a16:creationId xmlns:a16="http://schemas.microsoft.com/office/drawing/2014/main" id="{D084CDEF-AE87-4D6D-AC80-D0F98ACF64FE}"/>
                    </a:ext>
                  </a:extLst>
                </p:cNvPr>
                <p:cNvSpPr/>
                <p:nvPr/>
              </p:nvSpPr>
              <p:spPr>
                <a:xfrm>
                  <a:off x="1620620" y="3802076"/>
                  <a:ext cx="453329" cy="13619"/>
                </a:xfrm>
                <a:custGeom>
                  <a:avLst/>
                  <a:gdLst>
                    <a:gd name="connsiteX0" fmla="*/ 0 w 453329"/>
                    <a:gd name="connsiteY0" fmla="*/ 0 h 13619"/>
                    <a:gd name="connsiteX1" fmla="*/ 453330 w 453329"/>
                    <a:gd name="connsiteY1" fmla="*/ 0 h 13619"/>
                    <a:gd name="connsiteX2" fmla="*/ 453330 w 453329"/>
                    <a:gd name="connsiteY2" fmla="*/ 13619 h 13619"/>
                    <a:gd name="connsiteX3" fmla="*/ 0 w 453329"/>
                    <a:gd name="connsiteY3" fmla="*/ 13619 h 13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53329" h="13619">
                      <a:moveTo>
                        <a:pt x="0" y="0"/>
                      </a:moveTo>
                      <a:lnTo>
                        <a:pt x="453330" y="0"/>
                      </a:lnTo>
                      <a:lnTo>
                        <a:pt x="453330" y="13619"/>
                      </a:lnTo>
                      <a:lnTo>
                        <a:pt x="0" y="13619"/>
                      </a:lnTo>
                      <a:close/>
                    </a:path>
                  </a:pathLst>
                </a:custGeom>
                <a:solidFill>
                  <a:srgbClr val="D1DEE8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85" name="Freeform: Shape 784">
                  <a:extLst>
                    <a:ext uri="{FF2B5EF4-FFF2-40B4-BE49-F238E27FC236}">
                      <a16:creationId xmlns:a16="http://schemas.microsoft.com/office/drawing/2014/main" id="{D4730934-95D7-4E96-94C1-08E6BEEA9177}"/>
                    </a:ext>
                  </a:extLst>
                </p:cNvPr>
                <p:cNvSpPr/>
                <p:nvPr/>
              </p:nvSpPr>
              <p:spPr>
                <a:xfrm>
                  <a:off x="1620620" y="3795591"/>
                  <a:ext cx="453329" cy="13619"/>
                </a:xfrm>
                <a:custGeom>
                  <a:avLst/>
                  <a:gdLst>
                    <a:gd name="connsiteX0" fmla="*/ 0 w 453329"/>
                    <a:gd name="connsiteY0" fmla="*/ 0 h 13619"/>
                    <a:gd name="connsiteX1" fmla="*/ 453330 w 453329"/>
                    <a:gd name="connsiteY1" fmla="*/ 0 h 13619"/>
                    <a:gd name="connsiteX2" fmla="*/ 453330 w 453329"/>
                    <a:gd name="connsiteY2" fmla="*/ 13619 h 13619"/>
                    <a:gd name="connsiteX3" fmla="*/ 0 w 453329"/>
                    <a:gd name="connsiteY3" fmla="*/ 13619 h 13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53329" h="13619">
                      <a:moveTo>
                        <a:pt x="0" y="0"/>
                      </a:moveTo>
                      <a:lnTo>
                        <a:pt x="453330" y="0"/>
                      </a:lnTo>
                      <a:lnTo>
                        <a:pt x="453330" y="13619"/>
                      </a:lnTo>
                      <a:lnTo>
                        <a:pt x="0" y="136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86" name="Freeform: Shape 785">
                  <a:extLst>
                    <a:ext uri="{FF2B5EF4-FFF2-40B4-BE49-F238E27FC236}">
                      <a16:creationId xmlns:a16="http://schemas.microsoft.com/office/drawing/2014/main" id="{B4233D71-50DA-4AC9-BDE0-201332D028EF}"/>
                    </a:ext>
                  </a:extLst>
                </p:cNvPr>
                <p:cNvSpPr/>
                <p:nvPr/>
              </p:nvSpPr>
              <p:spPr>
                <a:xfrm>
                  <a:off x="1622566" y="3789106"/>
                  <a:ext cx="453329" cy="13619"/>
                </a:xfrm>
                <a:custGeom>
                  <a:avLst/>
                  <a:gdLst>
                    <a:gd name="connsiteX0" fmla="*/ 0 w 453329"/>
                    <a:gd name="connsiteY0" fmla="*/ 0 h 13619"/>
                    <a:gd name="connsiteX1" fmla="*/ 453330 w 453329"/>
                    <a:gd name="connsiteY1" fmla="*/ 0 h 13619"/>
                    <a:gd name="connsiteX2" fmla="*/ 453330 w 453329"/>
                    <a:gd name="connsiteY2" fmla="*/ 13619 h 13619"/>
                    <a:gd name="connsiteX3" fmla="*/ 0 w 453329"/>
                    <a:gd name="connsiteY3" fmla="*/ 13619 h 13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53329" h="13619">
                      <a:moveTo>
                        <a:pt x="0" y="0"/>
                      </a:moveTo>
                      <a:lnTo>
                        <a:pt x="453330" y="0"/>
                      </a:lnTo>
                      <a:lnTo>
                        <a:pt x="453330" y="13619"/>
                      </a:lnTo>
                      <a:lnTo>
                        <a:pt x="0" y="13619"/>
                      </a:lnTo>
                      <a:close/>
                    </a:path>
                  </a:pathLst>
                </a:custGeom>
                <a:solidFill>
                  <a:srgbClr val="D1DEE8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87" name="Freeform: Shape 786">
                  <a:extLst>
                    <a:ext uri="{FF2B5EF4-FFF2-40B4-BE49-F238E27FC236}">
                      <a16:creationId xmlns:a16="http://schemas.microsoft.com/office/drawing/2014/main" id="{92B5544B-E189-4A06-836D-3019924DF0C7}"/>
                    </a:ext>
                  </a:extLst>
                </p:cNvPr>
                <p:cNvSpPr/>
                <p:nvPr/>
              </p:nvSpPr>
              <p:spPr>
                <a:xfrm>
                  <a:off x="1607650" y="3780675"/>
                  <a:ext cx="468246" cy="13619"/>
                </a:xfrm>
                <a:custGeom>
                  <a:avLst/>
                  <a:gdLst>
                    <a:gd name="connsiteX0" fmla="*/ 0 w 468246"/>
                    <a:gd name="connsiteY0" fmla="*/ 0 h 13619"/>
                    <a:gd name="connsiteX1" fmla="*/ 468246 w 468246"/>
                    <a:gd name="connsiteY1" fmla="*/ 0 h 13619"/>
                    <a:gd name="connsiteX2" fmla="*/ 468246 w 468246"/>
                    <a:gd name="connsiteY2" fmla="*/ 13619 h 13619"/>
                    <a:gd name="connsiteX3" fmla="*/ -1 w 468246"/>
                    <a:gd name="connsiteY3" fmla="*/ 13619 h 13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68246" h="13619">
                      <a:moveTo>
                        <a:pt x="0" y="0"/>
                      </a:moveTo>
                      <a:lnTo>
                        <a:pt x="468246" y="0"/>
                      </a:lnTo>
                      <a:lnTo>
                        <a:pt x="468246" y="13619"/>
                      </a:lnTo>
                      <a:lnTo>
                        <a:pt x="-1" y="136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88" name="Freeform: Shape 787">
                  <a:extLst>
                    <a:ext uri="{FF2B5EF4-FFF2-40B4-BE49-F238E27FC236}">
                      <a16:creationId xmlns:a16="http://schemas.microsoft.com/office/drawing/2014/main" id="{31D986E4-4B07-4872-A92B-6E447EB981F8}"/>
                    </a:ext>
                  </a:extLst>
                </p:cNvPr>
                <p:cNvSpPr/>
                <p:nvPr/>
              </p:nvSpPr>
              <p:spPr>
                <a:xfrm>
                  <a:off x="1588842" y="3773541"/>
                  <a:ext cx="495484" cy="8431"/>
                </a:xfrm>
                <a:custGeom>
                  <a:avLst/>
                  <a:gdLst>
                    <a:gd name="connsiteX0" fmla="*/ 0 w 495484"/>
                    <a:gd name="connsiteY0" fmla="*/ 0 h 8431"/>
                    <a:gd name="connsiteX1" fmla="*/ 495485 w 495484"/>
                    <a:gd name="connsiteY1" fmla="*/ 0 h 8431"/>
                    <a:gd name="connsiteX2" fmla="*/ 495485 w 495484"/>
                    <a:gd name="connsiteY2" fmla="*/ 8431 h 8431"/>
                    <a:gd name="connsiteX3" fmla="*/ 0 w 495484"/>
                    <a:gd name="connsiteY3" fmla="*/ 8431 h 84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95484" h="8431">
                      <a:moveTo>
                        <a:pt x="0" y="0"/>
                      </a:moveTo>
                      <a:lnTo>
                        <a:pt x="495485" y="0"/>
                      </a:lnTo>
                      <a:lnTo>
                        <a:pt x="495485" y="8431"/>
                      </a:lnTo>
                      <a:lnTo>
                        <a:pt x="0" y="8431"/>
                      </a:lnTo>
                      <a:close/>
                    </a:path>
                  </a:pathLst>
                </a:custGeom>
                <a:solidFill>
                  <a:srgbClr val="DCE7E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89" name="Freeform: Shape 788">
                  <a:extLst>
                    <a:ext uri="{FF2B5EF4-FFF2-40B4-BE49-F238E27FC236}">
                      <a16:creationId xmlns:a16="http://schemas.microsoft.com/office/drawing/2014/main" id="{06712CFF-1DB3-40AC-BDED-DBC3BBDBA5C6}"/>
                    </a:ext>
                  </a:extLst>
                </p:cNvPr>
                <p:cNvSpPr/>
                <p:nvPr/>
              </p:nvSpPr>
              <p:spPr>
                <a:xfrm>
                  <a:off x="1605704" y="3763812"/>
                  <a:ext cx="481865" cy="7133"/>
                </a:xfrm>
                <a:custGeom>
                  <a:avLst/>
                  <a:gdLst>
                    <a:gd name="connsiteX0" fmla="*/ 0 w 481865"/>
                    <a:gd name="connsiteY0" fmla="*/ 0 h 7133"/>
                    <a:gd name="connsiteX1" fmla="*/ 481865 w 481865"/>
                    <a:gd name="connsiteY1" fmla="*/ 0 h 7133"/>
                    <a:gd name="connsiteX2" fmla="*/ 481865 w 481865"/>
                    <a:gd name="connsiteY2" fmla="*/ 7134 h 7133"/>
                    <a:gd name="connsiteX3" fmla="*/ 0 w 481865"/>
                    <a:gd name="connsiteY3" fmla="*/ 7134 h 7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81865" h="7133">
                      <a:moveTo>
                        <a:pt x="0" y="0"/>
                      </a:moveTo>
                      <a:lnTo>
                        <a:pt x="481865" y="0"/>
                      </a:lnTo>
                      <a:lnTo>
                        <a:pt x="481865" y="7134"/>
                      </a:lnTo>
                      <a:lnTo>
                        <a:pt x="0" y="713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790" name="Graphic 648">
                <a:extLst>
                  <a:ext uri="{FF2B5EF4-FFF2-40B4-BE49-F238E27FC236}">
                    <a16:creationId xmlns:a16="http://schemas.microsoft.com/office/drawing/2014/main" id="{11D02897-88CB-442D-92BF-D393E1A5DA2A}"/>
                  </a:ext>
                </a:extLst>
              </p:cNvPr>
              <p:cNvGrpSpPr/>
              <p:nvPr/>
            </p:nvGrpSpPr>
            <p:grpSpPr>
              <a:xfrm>
                <a:off x="1568737" y="3805319"/>
                <a:ext cx="556447" cy="501321"/>
                <a:chOff x="1568737" y="3805319"/>
                <a:chExt cx="556447" cy="501321"/>
              </a:xfrm>
            </p:grpSpPr>
            <p:sp>
              <p:nvSpPr>
                <p:cNvPr id="791" name="Freeform: Shape 790">
                  <a:extLst>
                    <a:ext uri="{FF2B5EF4-FFF2-40B4-BE49-F238E27FC236}">
                      <a16:creationId xmlns:a16="http://schemas.microsoft.com/office/drawing/2014/main" id="{F1E37A5C-4B2C-4224-8D8D-1CB6C14A1AC8}"/>
                    </a:ext>
                  </a:extLst>
                </p:cNvPr>
                <p:cNvSpPr/>
                <p:nvPr/>
              </p:nvSpPr>
              <p:spPr>
                <a:xfrm>
                  <a:off x="1568737" y="4126995"/>
                  <a:ext cx="556447" cy="179645"/>
                </a:xfrm>
                <a:custGeom>
                  <a:avLst/>
                  <a:gdLst>
                    <a:gd name="connsiteX0" fmla="*/ 0 w 556447"/>
                    <a:gd name="connsiteY0" fmla="*/ 23347 h 179645"/>
                    <a:gd name="connsiteX1" fmla="*/ 0 w 556447"/>
                    <a:gd name="connsiteY1" fmla="*/ 156298 h 179645"/>
                    <a:gd name="connsiteX2" fmla="*/ 28536 w 556447"/>
                    <a:gd name="connsiteY2" fmla="*/ 179645 h 179645"/>
                    <a:gd name="connsiteX3" fmla="*/ 527912 w 556447"/>
                    <a:gd name="connsiteY3" fmla="*/ 179645 h 179645"/>
                    <a:gd name="connsiteX4" fmla="*/ 556448 w 556447"/>
                    <a:gd name="connsiteY4" fmla="*/ 156298 h 179645"/>
                    <a:gd name="connsiteX5" fmla="*/ 556448 w 556447"/>
                    <a:gd name="connsiteY5" fmla="*/ 23347 h 179645"/>
                    <a:gd name="connsiteX6" fmla="*/ 527912 w 556447"/>
                    <a:gd name="connsiteY6" fmla="*/ 0 h 179645"/>
                    <a:gd name="connsiteX7" fmla="*/ 501322 w 556447"/>
                    <a:gd name="connsiteY7" fmla="*/ 0 h 179645"/>
                    <a:gd name="connsiteX8" fmla="*/ 459167 w 556447"/>
                    <a:gd name="connsiteY8" fmla="*/ 105712 h 179645"/>
                    <a:gd name="connsiteX9" fmla="*/ 97929 w 556447"/>
                    <a:gd name="connsiteY9" fmla="*/ 105712 h 179645"/>
                    <a:gd name="connsiteX10" fmla="*/ 59666 w 556447"/>
                    <a:gd name="connsiteY10" fmla="*/ 0 h 179645"/>
                    <a:gd name="connsiteX11" fmla="*/ 28536 w 556447"/>
                    <a:gd name="connsiteY11" fmla="*/ 0 h 179645"/>
                    <a:gd name="connsiteX12" fmla="*/ 0 w 556447"/>
                    <a:gd name="connsiteY12" fmla="*/ 23347 h 1796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56447" h="179645">
                      <a:moveTo>
                        <a:pt x="0" y="23347"/>
                      </a:moveTo>
                      <a:lnTo>
                        <a:pt x="0" y="156298"/>
                      </a:lnTo>
                      <a:cubicBezTo>
                        <a:pt x="0" y="169269"/>
                        <a:pt x="12322" y="179645"/>
                        <a:pt x="28536" y="179645"/>
                      </a:cubicBezTo>
                      <a:lnTo>
                        <a:pt x="527912" y="179645"/>
                      </a:lnTo>
                      <a:cubicBezTo>
                        <a:pt x="543477" y="179645"/>
                        <a:pt x="556448" y="169269"/>
                        <a:pt x="556448" y="156298"/>
                      </a:cubicBezTo>
                      <a:lnTo>
                        <a:pt x="556448" y="23347"/>
                      </a:lnTo>
                      <a:cubicBezTo>
                        <a:pt x="556448" y="10376"/>
                        <a:pt x="544126" y="0"/>
                        <a:pt x="527912" y="0"/>
                      </a:cubicBezTo>
                      <a:lnTo>
                        <a:pt x="501322" y="0"/>
                      </a:lnTo>
                      <a:lnTo>
                        <a:pt x="459167" y="105712"/>
                      </a:lnTo>
                      <a:lnTo>
                        <a:pt x="97929" y="105712"/>
                      </a:lnTo>
                      <a:lnTo>
                        <a:pt x="59666" y="0"/>
                      </a:lnTo>
                      <a:lnTo>
                        <a:pt x="28536" y="0"/>
                      </a:lnTo>
                      <a:cubicBezTo>
                        <a:pt x="12322" y="0"/>
                        <a:pt x="0" y="10376"/>
                        <a:pt x="0" y="23347"/>
                      </a:cubicBezTo>
                      <a:close/>
                    </a:path>
                  </a:pathLst>
                </a:custGeom>
                <a:solidFill>
                  <a:srgbClr val="19202D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92" name="Freeform: Shape 791">
                  <a:extLst>
                    <a:ext uri="{FF2B5EF4-FFF2-40B4-BE49-F238E27FC236}">
                      <a16:creationId xmlns:a16="http://schemas.microsoft.com/office/drawing/2014/main" id="{E01366DB-0CF7-4A61-87FA-E8430C79C055}"/>
                    </a:ext>
                  </a:extLst>
                </p:cNvPr>
                <p:cNvSpPr/>
                <p:nvPr/>
              </p:nvSpPr>
              <p:spPr>
                <a:xfrm>
                  <a:off x="1568737" y="3964211"/>
                  <a:ext cx="556447" cy="179645"/>
                </a:xfrm>
                <a:custGeom>
                  <a:avLst/>
                  <a:gdLst>
                    <a:gd name="connsiteX0" fmla="*/ 0 w 556447"/>
                    <a:gd name="connsiteY0" fmla="*/ 23348 h 179645"/>
                    <a:gd name="connsiteX1" fmla="*/ 0 w 556447"/>
                    <a:gd name="connsiteY1" fmla="*/ 156298 h 179645"/>
                    <a:gd name="connsiteX2" fmla="*/ 28536 w 556447"/>
                    <a:gd name="connsiteY2" fmla="*/ 179646 h 179645"/>
                    <a:gd name="connsiteX3" fmla="*/ 527912 w 556447"/>
                    <a:gd name="connsiteY3" fmla="*/ 179646 h 179645"/>
                    <a:gd name="connsiteX4" fmla="*/ 556448 w 556447"/>
                    <a:gd name="connsiteY4" fmla="*/ 156298 h 179645"/>
                    <a:gd name="connsiteX5" fmla="*/ 556448 w 556447"/>
                    <a:gd name="connsiteY5" fmla="*/ 23348 h 179645"/>
                    <a:gd name="connsiteX6" fmla="*/ 527912 w 556447"/>
                    <a:gd name="connsiteY6" fmla="*/ 0 h 179645"/>
                    <a:gd name="connsiteX7" fmla="*/ 501322 w 556447"/>
                    <a:gd name="connsiteY7" fmla="*/ 0 h 179645"/>
                    <a:gd name="connsiteX8" fmla="*/ 459167 w 556447"/>
                    <a:gd name="connsiteY8" fmla="*/ 105712 h 179645"/>
                    <a:gd name="connsiteX9" fmla="*/ 97929 w 556447"/>
                    <a:gd name="connsiteY9" fmla="*/ 105712 h 179645"/>
                    <a:gd name="connsiteX10" fmla="*/ 59666 w 556447"/>
                    <a:gd name="connsiteY10" fmla="*/ 0 h 179645"/>
                    <a:gd name="connsiteX11" fmla="*/ 28536 w 556447"/>
                    <a:gd name="connsiteY11" fmla="*/ 0 h 179645"/>
                    <a:gd name="connsiteX12" fmla="*/ 0 w 556447"/>
                    <a:gd name="connsiteY12" fmla="*/ 23348 h 1796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56447" h="179645">
                      <a:moveTo>
                        <a:pt x="0" y="23348"/>
                      </a:moveTo>
                      <a:lnTo>
                        <a:pt x="0" y="156298"/>
                      </a:lnTo>
                      <a:cubicBezTo>
                        <a:pt x="0" y="169269"/>
                        <a:pt x="12322" y="179646"/>
                        <a:pt x="28536" y="179646"/>
                      </a:cubicBezTo>
                      <a:lnTo>
                        <a:pt x="527912" y="179646"/>
                      </a:lnTo>
                      <a:cubicBezTo>
                        <a:pt x="543477" y="179646"/>
                        <a:pt x="556448" y="169269"/>
                        <a:pt x="556448" y="156298"/>
                      </a:cubicBezTo>
                      <a:lnTo>
                        <a:pt x="556448" y="23348"/>
                      </a:lnTo>
                      <a:cubicBezTo>
                        <a:pt x="556448" y="10377"/>
                        <a:pt x="544126" y="0"/>
                        <a:pt x="527912" y="0"/>
                      </a:cubicBezTo>
                      <a:lnTo>
                        <a:pt x="501322" y="0"/>
                      </a:lnTo>
                      <a:lnTo>
                        <a:pt x="459167" y="105712"/>
                      </a:lnTo>
                      <a:lnTo>
                        <a:pt x="97929" y="105712"/>
                      </a:lnTo>
                      <a:lnTo>
                        <a:pt x="59666" y="0"/>
                      </a:lnTo>
                      <a:lnTo>
                        <a:pt x="28536" y="0"/>
                      </a:lnTo>
                      <a:cubicBezTo>
                        <a:pt x="12322" y="0"/>
                        <a:pt x="0" y="10377"/>
                        <a:pt x="0" y="23348"/>
                      </a:cubicBezTo>
                      <a:close/>
                    </a:path>
                  </a:pathLst>
                </a:custGeom>
                <a:solidFill>
                  <a:srgbClr val="293035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93" name="Freeform: Shape 792">
                  <a:extLst>
                    <a:ext uri="{FF2B5EF4-FFF2-40B4-BE49-F238E27FC236}">
                      <a16:creationId xmlns:a16="http://schemas.microsoft.com/office/drawing/2014/main" id="{BBCC4808-17EE-442F-90A5-3B9565BC6153}"/>
                    </a:ext>
                  </a:extLst>
                </p:cNvPr>
                <p:cNvSpPr/>
                <p:nvPr/>
              </p:nvSpPr>
              <p:spPr>
                <a:xfrm>
                  <a:off x="1568737" y="3805319"/>
                  <a:ext cx="556447" cy="179645"/>
                </a:xfrm>
                <a:custGeom>
                  <a:avLst/>
                  <a:gdLst>
                    <a:gd name="connsiteX0" fmla="*/ 0 w 556447"/>
                    <a:gd name="connsiteY0" fmla="*/ 23348 h 179645"/>
                    <a:gd name="connsiteX1" fmla="*/ 0 w 556447"/>
                    <a:gd name="connsiteY1" fmla="*/ 156298 h 179645"/>
                    <a:gd name="connsiteX2" fmla="*/ 28536 w 556447"/>
                    <a:gd name="connsiteY2" fmla="*/ 179646 h 179645"/>
                    <a:gd name="connsiteX3" fmla="*/ 527912 w 556447"/>
                    <a:gd name="connsiteY3" fmla="*/ 179646 h 179645"/>
                    <a:gd name="connsiteX4" fmla="*/ 556448 w 556447"/>
                    <a:gd name="connsiteY4" fmla="*/ 156298 h 179645"/>
                    <a:gd name="connsiteX5" fmla="*/ 556448 w 556447"/>
                    <a:gd name="connsiteY5" fmla="*/ 23348 h 179645"/>
                    <a:gd name="connsiteX6" fmla="*/ 527912 w 556447"/>
                    <a:gd name="connsiteY6" fmla="*/ 0 h 179645"/>
                    <a:gd name="connsiteX7" fmla="*/ 501322 w 556447"/>
                    <a:gd name="connsiteY7" fmla="*/ 0 h 179645"/>
                    <a:gd name="connsiteX8" fmla="*/ 459167 w 556447"/>
                    <a:gd name="connsiteY8" fmla="*/ 105712 h 179645"/>
                    <a:gd name="connsiteX9" fmla="*/ 97929 w 556447"/>
                    <a:gd name="connsiteY9" fmla="*/ 105712 h 179645"/>
                    <a:gd name="connsiteX10" fmla="*/ 59666 w 556447"/>
                    <a:gd name="connsiteY10" fmla="*/ 0 h 179645"/>
                    <a:gd name="connsiteX11" fmla="*/ 28536 w 556447"/>
                    <a:gd name="connsiteY11" fmla="*/ 0 h 179645"/>
                    <a:gd name="connsiteX12" fmla="*/ 0 w 556447"/>
                    <a:gd name="connsiteY12" fmla="*/ 23348 h 1796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56447" h="179645">
                      <a:moveTo>
                        <a:pt x="0" y="23348"/>
                      </a:moveTo>
                      <a:lnTo>
                        <a:pt x="0" y="156298"/>
                      </a:lnTo>
                      <a:cubicBezTo>
                        <a:pt x="0" y="169269"/>
                        <a:pt x="12322" y="179646"/>
                        <a:pt x="28536" y="179646"/>
                      </a:cubicBezTo>
                      <a:lnTo>
                        <a:pt x="527912" y="179646"/>
                      </a:lnTo>
                      <a:cubicBezTo>
                        <a:pt x="543477" y="179646"/>
                        <a:pt x="556448" y="169269"/>
                        <a:pt x="556448" y="156298"/>
                      </a:cubicBezTo>
                      <a:lnTo>
                        <a:pt x="556448" y="23348"/>
                      </a:lnTo>
                      <a:cubicBezTo>
                        <a:pt x="556448" y="10377"/>
                        <a:pt x="544126" y="0"/>
                        <a:pt x="527912" y="0"/>
                      </a:cubicBezTo>
                      <a:lnTo>
                        <a:pt x="501322" y="0"/>
                      </a:lnTo>
                      <a:lnTo>
                        <a:pt x="459167" y="105712"/>
                      </a:lnTo>
                      <a:lnTo>
                        <a:pt x="97929" y="105712"/>
                      </a:lnTo>
                      <a:lnTo>
                        <a:pt x="59666" y="0"/>
                      </a:lnTo>
                      <a:lnTo>
                        <a:pt x="28536" y="0"/>
                      </a:lnTo>
                      <a:cubicBezTo>
                        <a:pt x="12322" y="0"/>
                        <a:pt x="0" y="10377"/>
                        <a:pt x="0" y="23348"/>
                      </a:cubicBezTo>
                      <a:close/>
                    </a:path>
                  </a:pathLst>
                </a:custGeom>
                <a:solidFill>
                  <a:srgbClr val="19202D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794" name="Graphic 648">
              <a:extLst>
                <a:ext uri="{FF2B5EF4-FFF2-40B4-BE49-F238E27FC236}">
                  <a16:creationId xmlns:a16="http://schemas.microsoft.com/office/drawing/2014/main" id="{11D02897-88CB-442D-92BF-D393E1A5DA2A}"/>
                </a:ext>
              </a:extLst>
            </p:cNvPr>
            <p:cNvGrpSpPr/>
            <p:nvPr/>
          </p:nvGrpSpPr>
          <p:grpSpPr>
            <a:xfrm>
              <a:off x="-77906" y="3210608"/>
              <a:ext cx="518832" cy="694586"/>
              <a:chOff x="-77906" y="3210608"/>
              <a:chExt cx="518832" cy="694586"/>
            </a:xfrm>
          </p:grpSpPr>
          <p:grpSp>
            <p:nvGrpSpPr>
              <p:cNvPr id="795" name="Graphic 648">
                <a:extLst>
                  <a:ext uri="{FF2B5EF4-FFF2-40B4-BE49-F238E27FC236}">
                    <a16:creationId xmlns:a16="http://schemas.microsoft.com/office/drawing/2014/main" id="{11D02897-88CB-442D-92BF-D393E1A5DA2A}"/>
                  </a:ext>
                </a:extLst>
              </p:cNvPr>
              <p:cNvGrpSpPr/>
              <p:nvPr/>
            </p:nvGrpSpPr>
            <p:grpSpPr>
              <a:xfrm>
                <a:off x="88120" y="3210608"/>
                <a:ext cx="176402" cy="694586"/>
                <a:chOff x="88120" y="3210608"/>
                <a:chExt cx="176402" cy="694586"/>
              </a:xfrm>
            </p:grpSpPr>
            <p:grpSp>
              <p:nvGrpSpPr>
                <p:cNvPr id="796" name="Graphic 648">
                  <a:extLst>
                    <a:ext uri="{FF2B5EF4-FFF2-40B4-BE49-F238E27FC236}">
                      <a16:creationId xmlns:a16="http://schemas.microsoft.com/office/drawing/2014/main" id="{11D02897-88CB-442D-92BF-D393E1A5DA2A}"/>
                    </a:ext>
                  </a:extLst>
                </p:cNvPr>
                <p:cNvGrpSpPr/>
                <p:nvPr/>
              </p:nvGrpSpPr>
              <p:grpSpPr>
                <a:xfrm>
                  <a:off x="88120" y="3210608"/>
                  <a:ext cx="176402" cy="694586"/>
                  <a:chOff x="88120" y="3210608"/>
                  <a:chExt cx="176402" cy="694586"/>
                </a:xfrm>
              </p:grpSpPr>
              <p:sp>
                <p:nvSpPr>
                  <p:cNvPr id="797" name="Freeform: Shape 796">
                    <a:extLst>
                      <a:ext uri="{FF2B5EF4-FFF2-40B4-BE49-F238E27FC236}">
                        <a16:creationId xmlns:a16="http://schemas.microsoft.com/office/drawing/2014/main" id="{D26C9EF3-6AF2-4A42-A326-E2E6A0981CF1}"/>
                      </a:ext>
                    </a:extLst>
                  </p:cNvPr>
                  <p:cNvSpPr/>
                  <p:nvPr/>
                </p:nvSpPr>
                <p:spPr>
                  <a:xfrm>
                    <a:off x="88120" y="3210608"/>
                    <a:ext cx="176402" cy="693938"/>
                  </a:xfrm>
                  <a:custGeom>
                    <a:avLst/>
                    <a:gdLst>
                      <a:gd name="connsiteX0" fmla="*/ 0 w 176402"/>
                      <a:gd name="connsiteY0" fmla="*/ 0 h 693938"/>
                      <a:gd name="connsiteX1" fmla="*/ 176403 w 176402"/>
                      <a:gd name="connsiteY1" fmla="*/ 0 h 693938"/>
                      <a:gd name="connsiteX2" fmla="*/ 176403 w 176402"/>
                      <a:gd name="connsiteY2" fmla="*/ 693938 h 693938"/>
                      <a:gd name="connsiteX3" fmla="*/ 0 w 176402"/>
                      <a:gd name="connsiteY3" fmla="*/ 693938 h 693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76402" h="693938">
                        <a:moveTo>
                          <a:pt x="0" y="0"/>
                        </a:moveTo>
                        <a:lnTo>
                          <a:pt x="176403" y="0"/>
                        </a:lnTo>
                        <a:lnTo>
                          <a:pt x="176403" y="693938"/>
                        </a:lnTo>
                        <a:lnTo>
                          <a:pt x="0" y="693938"/>
                        </a:lnTo>
                        <a:close/>
                      </a:path>
                    </a:pathLst>
                  </a:custGeom>
                  <a:solidFill>
                    <a:srgbClr val="142163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798" name="Freeform: Shape 797">
                    <a:extLst>
                      <a:ext uri="{FF2B5EF4-FFF2-40B4-BE49-F238E27FC236}">
                        <a16:creationId xmlns:a16="http://schemas.microsoft.com/office/drawing/2014/main" id="{99AE309A-036C-427E-8858-8495F536009A}"/>
                      </a:ext>
                    </a:extLst>
                  </p:cNvPr>
                  <p:cNvSpPr/>
                  <p:nvPr/>
                </p:nvSpPr>
                <p:spPr>
                  <a:xfrm>
                    <a:off x="178267" y="3211256"/>
                    <a:ext cx="86255" cy="693938"/>
                  </a:xfrm>
                  <a:custGeom>
                    <a:avLst/>
                    <a:gdLst>
                      <a:gd name="connsiteX0" fmla="*/ 0 w 86255"/>
                      <a:gd name="connsiteY0" fmla="*/ 630381 h 693938"/>
                      <a:gd name="connsiteX1" fmla="*/ 0 w 86255"/>
                      <a:gd name="connsiteY1" fmla="*/ 693938 h 693938"/>
                      <a:gd name="connsiteX2" fmla="*/ 86256 w 86255"/>
                      <a:gd name="connsiteY2" fmla="*/ 693938 h 693938"/>
                      <a:gd name="connsiteX3" fmla="*/ 86256 w 86255"/>
                      <a:gd name="connsiteY3" fmla="*/ 0 h 693938"/>
                      <a:gd name="connsiteX4" fmla="*/ 0 w 86255"/>
                      <a:gd name="connsiteY4" fmla="*/ 0 h 693938"/>
                      <a:gd name="connsiteX5" fmla="*/ 0 w 86255"/>
                      <a:gd name="connsiteY5" fmla="*/ 535694 h 693938"/>
                      <a:gd name="connsiteX6" fmla="*/ 0 w 86255"/>
                      <a:gd name="connsiteY6" fmla="*/ 630381 h 693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6255" h="693938">
                        <a:moveTo>
                          <a:pt x="0" y="630381"/>
                        </a:moveTo>
                        <a:lnTo>
                          <a:pt x="0" y="693938"/>
                        </a:lnTo>
                        <a:lnTo>
                          <a:pt x="86256" y="693938"/>
                        </a:lnTo>
                        <a:lnTo>
                          <a:pt x="86256" y="0"/>
                        </a:lnTo>
                        <a:lnTo>
                          <a:pt x="0" y="0"/>
                        </a:lnTo>
                        <a:lnTo>
                          <a:pt x="0" y="535694"/>
                        </a:lnTo>
                        <a:lnTo>
                          <a:pt x="0" y="630381"/>
                        </a:lnTo>
                        <a:close/>
                      </a:path>
                    </a:pathLst>
                  </a:custGeom>
                  <a:solidFill>
                    <a:srgbClr val="181854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99" name="Graphic 648">
                  <a:extLst>
                    <a:ext uri="{FF2B5EF4-FFF2-40B4-BE49-F238E27FC236}">
                      <a16:creationId xmlns:a16="http://schemas.microsoft.com/office/drawing/2014/main" id="{11D02897-88CB-442D-92BF-D393E1A5DA2A}"/>
                    </a:ext>
                  </a:extLst>
                </p:cNvPr>
                <p:cNvGrpSpPr/>
                <p:nvPr/>
              </p:nvGrpSpPr>
              <p:grpSpPr>
                <a:xfrm>
                  <a:off x="129626" y="3769001"/>
                  <a:ext cx="99874" cy="40857"/>
                  <a:chOff x="129626" y="3769001"/>
                  <a:chExt cx="99874" cy="40857"/>
                </a:xfrm>
              </p:grpSpPr>
              <p:sp>
                <p:nvSpPr>
                  <p:cNvPr id="800" name="Freeform: Shape 799">
                    <a:extLst>
                      <a:ext uri="{FF2B5EF4-FFF2-40B4-BE49-F238E27FC236}">
                        <a16:creationId xmlns:a16="http://schemas.microsoft.com/office/drawing/2014/main" id="{0BA7A16C-A4A4-474F-A60B-8DE284EE5ADC}"/>
                      </a:ext>
                    </a:extLst>
                  </p:cNvPr>
                  <p:cNvSpPr/>
                  <p:nvPr/>
                </p:nvSpPr>
                <p:spPr>
                  <a:xfrm>
                    <a:off x="129626" y="3769001"/>
                    <a:ext cx="99874" cy="40857"/>
                  </a:xfrm>
                  <a:custGeom>
                    <a:avLst/>
                    <a:gdLst>
                      <a:gd name="connsiteX0" fmla="*/ 2594 w 99874"/>
                      <a:gd name="connsiteY0" fmla="*/ 40858 h 40857"/>
                      <a:gd name="connsiteX1" fmla="*/ 0 w 99874"/>
                      <a:gd name="connsiteY1" fmla="*/ 37615 h 40857"/>
                      <a:gd name="connsiteX2" fmla="*/ 0 w 99874"/>
                      <a:gd name="connsiteY2" fmla="*/ 3243 h 40857"/>
                      <a:gd name="connsiteX3" fmla="*/ 2594 w 99874"/>
                      <a:gd name="connsiteY3" fmla="*/ 0 h 40857"/>
                      <a:gd name="connsiteX4" fmla="*/ 97281 w 99874"/>
                      <a:gd name="connsiteY4" fmla="*/ 0 h 40857"/>
                      <a:gd name="connsiteX5" fmla="*/ 99875 w 99874"/>
                      <a:gd name="connsiteY5" fmla="*/ 3243 h 40857"/>
                      <a:gd name="connsiteX6" fmla="*/ 99875 w 99874"/>
                      <a:gd name="connsiteY6" fmla="*/ 37615 h 40857"/>
                      <a:gd name="connsiteX7" fmla="*/ 97281 w 99874"/>
                      <a:gd name="connsiteY7" fmla="*/ 40858 h 40857"/>
                      <a:gd name="connsiteX8" fmla="*/ 2594 w 99874"/>
                      <a:gd name="connsiteY8" fmla="*/ 40858 h 40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9874" h="40857">
                        <a:moveTo>
                          <a:pt x="2594" y="40858"/>
                        </a:moveTo>
                        <a:cubicBezTo>
                          <a:pt x="1297" y="40858"/>
                          <a:pt x="0" y="39561"/>
                          <a:pt x="0" y="37615"/>
                        </a:cubicBezTo>
                        <a:lnTo>
                          <a:pt x="0" y="3243"/>
                        </a:lnTo>
                        <a:cubicBezTo>
                          <a:pt x="0" y="1297"/>
                          <a:pt x="1297" y="0"/>
                          <a:pt x="2594" y="0"/>
                        </a:cubicBezTo>
                        <a:lnTo>
                          <a:pt x="97281" y="0"/>
                        </a:lnTo>
                        <a:cubicBezTo>
                          <a:pt x="98578" y="0"/>
                          <a:pt x="99875" y="1297"/>
                          <a:pt x="99875" y="3243"/>
                        </a:cubicBezTo>
                        <a:lnTo>
                          <a:pt x="99875" y="37615"/>
                        </a:lnTo>
                        <a:cubicBezTo>
                          <a:pt x="99875" y="39561"/>
                          <a:pt x="98578" y="40858"/>
                          <a:pt x="97281" y="40858"/>
                        </a:cubicBezTo>
                        <a:lnTo>
                          <a:pt x="2594" y="40858"/>
                        </a:lnTo>
                        <a:close/>
                      </a:path>
                    </a:pathLst>
                  </a:custGeom>
                  <a:solidFill>
                    <a:srgbClr val="B2C2D1">
                      <a:alpha val="61000"/>
                    </a:srgbClr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01" name="Freeform: Shape 800">
                    <a:extLst>
                      <a:ext uri="{FF2B5EF4-FFF2-40B4-BE49-F238E27FC236}">
                        <a16:creationId xmlns:a16="http://schemas.microsoft.com/office/drawing/2014/main" id="{550A011C-80A2-45BA-869E-9CD96F08B846}"/>
                      </a:ext>
                    </a:extLst>
                  </p:cNvPr>
                  <p:cNvSpPr/>
                  <p:nvPr/>
                </p:nvSpPr>
                <p:spPr>
                  <a:xfrm>
                    <a:off x="129626" y="3789105"/>
                    <a:ext cx="99874" cy="20753"/>
                  </a:xfrm>
                  <a:custGeom>
                    <a:avLst/>
                    <a:gdLst>
                      <a:gd name="connsiteX0" fmla="*/ 2594 w 99874"/>
                      <a:gd name="connsiteY0" fmla="*/ 20753 h 20753"/>
                      <a:gd name="connsiteX1" fmla="*/ 97281 w 99874"/>
                      <a:gd name="connsiteY1" fmla="*/ 20753 h 20753"/>
                      <a:gd name="connsiteX2" fmla="*/ 99875 w 99874"/>
                      <a:gd name="connsiteY2" fmla="*/ 17511 h 20753"/>
                      <a:gd name="connsiteX3" fmla="*/ 99875 w 99874"/>
                      <a:gd name="connsiteY3" fmla="*/ 0 h 20753"/>
                      <a:gd name="connsiteX4" fmla="*/ 0 w 99874"/>
                      <a:gd name="connsiteY4" fmla="*/ 0 h 20753"/>
                      <a:gd name="connsiteX5" fmla="*/ 0 w 99874"/>
                      <a:gd name="connsiteY5" fmla="*/ 17511 h 20753"/>
                      <a:gd name="connsiteX6" fmla="*/ 2594 w 99874"/>
                      <a:gd name="connsiteY6" fmla="*/ 20753 h 20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9874" h="20753">
                        <a:moveTo>
                          <a:pt x="2594" y="20753"/>
                        </a:moveTo>
                        <a:lnTo>
                          <a:pt x="97281" y="20753"/>
                        </a:lnTo>
                        <a:cubicBezTo>
                          <a:pt x="98578" y="20753"/>
                          <a:pt x="99875" y="19456"/>
                          <a:pt x="99875" y="17511"/>
                        </a:cubicBezTo>
                        <a:lnTo>
                          <a:pt x="99875" y="0"/>
                        </a:lnTo>
                        <a:lnTo>
                          <a:pt x="0" y="0"/>
                        </a:lnTo>
                        <a:lnTo>
                          <a:pt x="0" y="17511"/>
                        </a:lnTo>
                        <a:cubicBezTo>
                          <a:pt x="0" y="19456"/>
                          <a:pt x="1297" y="20753"/>
                          <a:pt x="2594" y="20753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54000"/>
                    </a:srgbClr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02" name="Graphic 648">
                  <a:extLst>
                    <a:ext uri="{FF2B5EF4-FFF2-40B4-BE49-F238E27FC236}">
                      <a16:creationId xmlns:a16="http://schemas.microsoft.com/office/drawing/2014/main" id="{11D02897-88CB-442D-92BF-D393E1A5DA2A}"/>
                    </a:ext>
                  </a:extLst>
                </p:cNvPr>
                <p:cNvGrpSpPr/>
                <p:nvPr/>
              </p:nvGrpSpPr>
              <p:grpSpPr>
                <a:xfrm>
                  <a:off x="129626" y="3262491"/>
                  <a:ext cx="99874" cy="68745"/>
                  <a:chOff x="129626" y="3262491"/>
                  <a:chExt cx="99874" cy="68745"/>
                </a:xfrm>
              </p:grpSpPr>
              <p:sp>
                <p:nvSpPr>
                  <p:cNvPr id="803" name="Freeform: Shape 802">
                    <a:extLst>
                      <a:ext uri="{FF2B5EF4-FFF2-40B4-BE49-F238E27FC236}">
                        <a16:creationId xmlns:a16="http://schemas.microsoft.com/office/drawing/2014/main" id="{B43CBC3D-BA97-4909-B0AD-7706C351636D}"/>
                      </a:ext>
                    </a:extLst>
                  </p:cNvPr>
                  <p:cNvSpPr/>
                  <p:nvPr/>
                </p:nvSpPr>
                <p:spPr>
                  <a:xfrm>
                    <a:off x="129626" y="3262491"/>
                    <a:ext cx="99874" cy="68745"/>
                  </a:xfrm>
                  <a:custGeom>
                    <a:avLst/>
                    <a:gdLst>
                      <a:gd name="connsiteX0" fmla="*/ 2594 w 99874"/>
                      <a:gd name="connsiteY0" fmla="*/ 68746 h 68745"/>
                      <a:gd name="connsiteX1" fmla="*/ 0 w 99874"/>
                      <a:gd name="connsiteY1" fmla="*/ 62908 h 68745"/>
                      <a:gd name="connsiteX2" fmla="*/ 0 w 99874"/>
                      <a:gd name="connsiteY2" fmla="*/ 5837 h 68745"/>
                      <a:gd name="connsiteX3" fmla="*/ 2594 w 99874"/>
                      <a:gd name="connsiteY3" fmla="*/ 0 h 68745"/>
                      <a:gd name="connsiteX4" fmla="*/ 97281 w 99874"/>
                      <a:gd name="connsiteY4" fmla="*/ 0 h 68745"/>
                      <a:gd name="connsiteX5" fmla="*/ 99875 w 99874"/>
                      <a:gd name="connsiteY5" fmla="*/ 5837 h 68745"/>
                      <a:gd name="connsiteX6" fmla="*/ 99875 w 99874"/>
                      <a:gd name="connsiteY6" fmla="*/ 62908 h 68745"/>
                      <a:gd name="connsiteX7" fmla="*/ 97281 w 99874"/>
                      <a:gd name="connsiteY7" fmla="*/ 68746 h 68745"/>
                      <a:gd name="connsiteX8" fmla="*/ 2594 w 99874"/>
                      <a:gd name="connsiteY8" fmla="*/ 68746 h 687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9874" h="68745">
                        <a:moveTo>
                          <a:pt x="2594" y="68746"/>
                        </a:moveTo>
                        <a:cubicBezTo>
                          <a:pt x="1297" y="68746"/>
                          <a:pt x="0" y="66151"/>
                          <a:pt x="0" y="62908"/>
                        </a:cubicBezTo>
                        <a:lnTo>
                          <a:pt x="0" y="5837"/>
                        </a:lnTo>
                        <a:cubicBezTo>
                          <a:pt x="0" y="2594"/>
                          <a:pt x="1297" y="0"/>
                          <a:pt x="2594" y="0"/>
                        </a:cubicBezTo>
                        <a:lnTo>
                          <a:pt x="97281" y="0"/>
                        </a:lnTo>
                        <a:cubicBezTo>
                          <a:pt x="98578" y="0"/>
                          <a:pt x="99875" y="2594"/>
                          <a:pt x="99875" y="5837"/>
                        </a:cubicBezTo>
                        <a:lnTo>
                          <a:pt x="99875" y="62908"/>
                        </a:lnTo>
                        <a:cubicBezTo>
                          <a:pt x="99875" y="66151"/>
                          <a:pt x="98578" y="68746"/>
                          <a:pt x="97281" y="68746"/>
                        </a:cubicBezTo>
                        <a:lnTo>
                          <a:pt x="2594" y="68746"/>
                        </a:lnTo>
                        <a:close/>
                      </a:path>
                    </a:pathLst>
                  </a:custGeom>
                  <a:solidFill>
                    <a:srgbClr val="B2C2D1">
                      <a:alpha val="61000"/>
                    </a:srgbClr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04" name="Freeform: Shape 803">
                    <a:extLst>
                      <a:ext uri="{FF2B5EF4-FFF2-40B4-BE49-F238E27FC236}">
                        <a16:creationId xmlns:a16="http://schemas.microsoft.com/office/drawing/2014/main" id="{7532D832-1065-4CD8-9754-2FFA109649D2}"/>
                      </a:ext>
                    </a:extLst>
                  </p:cNvPr>
                  <p:cNvSpPr/>
                  <p:nvPr/>
                </p:nvSpPr>
                <p:spPr>
                  <a:xfrm>
                    <a:off x="129626" y="3296215"/>
                    <a:ext cx="99874" cy="35021"/>
                  </a:xfrm>
                  <a:custGeom>
                    <a:avLst/>
                    <a:gdLst>
                      <a:gd name="connsiteX0" fmla="*/ 2594 w 99874"/>
                      <a:gd name="connsiteY0" fmla="*/ 35021 h 35021"/>
                      <a:gd name="connsiteX1" fmla="*/ 97281 w 99874"/>
                      <a:gd name="connsiteY1" fmla="*/ 35021 h 35021"/>
                      <a:gd name="connsiteX2" fmla="*/ 99875 w 99874"/>
                      <a:gd name="connsiteY2" fmla="*/ 29184 h 35021"/>
                      <a:gd name="connsiteX3" fmla="*/ 99875 w 99874"/>
                      <a:gd name="connsiteY3" fmla="*/ 0 h 35021"/>
                      <a:gd name="connsiteX4" fmla="*/ 0 w 99874"/>
                      <a:gd name="connsiteY4" fmla="*/ 0 h 35021"/>
                      <a:gd name="connsiteX5" fmla="*/ 0 w 99874"/>
                      <a:gd name="connsiteY5" fmla="*/ 29184 h 35021"/>
                      <a:gd name="connsiteX6" fmla="*/ 2594 w 99874"/>
                      <a:gd name="connsiteY6" fmla="*/ 35021 h 350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9874" h="35021">
                        <a:moveTo>
                          <a:pt x="2594" y="35021"/>
                        </a:moveTo>
                        <a:lnTo>
                          <a:pt x="97281" y="35021"/>
                        </a:lnTo>
                        <a:cubicBezTo>
                          <a:pt x="98578" y="35021"/>
                          <a:pt x="99875" y="32427"/>
                          <a:pt x="99875" y="29184"/>
                        </a:cubicBezTo>
                        <a:lnTo>
                          <a:pt x="99875" y="0"/>
                        </a:lnTo>
                        <a:lnTo>
                          <a:pt x="0" y="0"/>
                        </a:lnTo>
                        <a:lnTo>
                          <a:pt x="0" y="29184"/>
                        </a:lnTo>
                        <a:cubicBezTo>
                          <a:pt x="0" y="32427"/>
                          <a:pt x="1297" y="35021"/>
                          <a:pt x="2594" y="3502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805" name="Graphic 648">
                <a:extLst>
                  <a:ext uri="{FF2B5EF4-FFF2-40B4-BE49-F238E27FC236}">
                    <a16:creationId xmlns:a16="http://schemas.microsoft.com/office/drawing/2014/main" id="{11D02897-88CB-442D-92BF-D393E1A5DA2A}"/>
                  </a:ext>
                </a:extLst>
              </p:cNvPr>
              <p:cNvGrpSpPr/>
              <p:nvPr/>
            </p:nvGrpSpPr>
            <p:grpSpPr>
              <a:xfrm>
                <a:off x="264522" y="3210608"/>
                <a:ext cx="176403" cy="694586"/>
                <a:chOff x="264522" y="3210608"/>
                <a:chExt cx="176403" cy="694586"/>
              </a:xfrm>
            </p:grpSpPr>
            <p:grpSp>
              <p:nvGrpSpPr>
                <p:cNvPr id="806" name="Graphic 648">
                  <a:extLst>
                    <a:ext uri="{FF2B5EF4-FFF2-40B4-BE49-F238E27FC236}">
                      <a16:creationId xmlns:a16="http://schemas.microsoft.com/office/drawing/2014/main" id="{11D02897-88CB-442D-92BF-D393E1A5DA2A}"/>
                    </a:ext>
                  </a:extLst>
                </p:cNvPr>
                <p:cNvGrpSpPr/>
                <p:nvPr/>
              </p:nvGrpSpPr>
              <p:grpSpPr>
                <a:xfrm>
                  <a:off x="264522" y="3210608"/>
                  <a:ext cx="176403" cy="694586"/>
                  <a:chOff x="264522" y="3210608"/>
                  <a:chExt cx="176403" cy="694586"/>
                </a:xfrm>
              </p:grpSpPr>
              <p:sp>
                <p:nvSpPr>
                  <p:cNvPr id="807" name="Freeform: Shape 806">
                    <a:extLst>
                      <a:ext uri="{FF2B5EF4-FFF2-40B4-BE49-F238E27FC236}">
                        <a16:creationId xmlns:a16="http://schemas.microsoft.com/office/drawing/2014/main" id="{406F7138-0A6B-488B-A5A2-53B18D7EF39D}"/>
                      </a:ext>
                    </a:extLst>
                  </p:cNvPr>
                  <p:cNvSpPr/>
                  <p:nvPr/>
                </p:nvSpPr>
                <p:spPr>
                  <a:xfrm>
                    <a:off x="264522" y="3210608"/>
                    <a:ext cx="176402" cy="693938"/>
                  </a:xfrm>
                  <a:custGeom>
                    <a:avLst/>
                    <a:gdLst>
                      <a:gd name="connsiteX0" fmla="*/ 0 w 176402"/>
                      <a:gd name="connsiteY0" fmla="*/ 0 h 693938"/>
                      <a:gd name="connsiteX1" fmla="*/ 176403 w 176402"/>
                      <a:gd name="connsiteY1" fmla="*/ 0 h 693938"/>
                      <a:gd name="connsiteX2" fmla="*/ 176403 w 176402"/>
                      <a:gd name="connsiteY2" fmla="*/ 693938 h 693938"/>
                      <a:gd name="connsiteX3" fmla="*/ 0 w 176402"/>
                      <a:gd name="connsiteY3" fmla="*/ 693938 h 693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76402" h="693938">
                        <a:moveTo>
                          <a:pt x="0" y="0"/>
                        </a:moveTo>
                        <a:lnTo>
                          <a:pt x="176403" y="0"/>
                        </a:lnTo>
                        <a:lnTo>
                          <a:pt x="176403" y="693938"/>
                        </a:lnTo>
                        <a:lnTo>
                          <a:pt x="0" y="693938"/>
                        </a:lnTo>
                        <a:close/>
                      </a:path>
                    </a:pathLst>
                  </a:custGeom>
                  <a:solidFill>
                    <a:srgbClr val="1E1E1E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08" name="Freeform: Shape 807">
                    <a:extLst>
                      <a:ext uri="{FF2B5EF4-FFF2-40B4-BE49-F238E27FC236}">
                        <a16:creationId xmlns:a16="http://schemas.microsoft.com/office/drawing/2014/main" id="{B8A2CC59-E44F-4CC5-887C-E3136ED4AF8D}"/>
                      </a:ext>
                    </a:extLst>
                  </p:cNvPr>
                  <p:cNvSpPr/>
                  <p:nvPr/>
                </p:nvSpPr>
                <p:spPr>
                  <a:xfrm>
                    <a:off x="354021" y="3211256"/>
                    <a:ext cx="86904" cy="693938"/>
                  </a:xfrm>
                  <a:custGeom>
                    <a:avLst/>
                    <a:gdLst>
                      <a:gd name="connsiteX0" fmla="*/ 0 w 86904"/>
                      <a:gd name="connsiteY0" fmla="*/ 630381 h 693938"/>
                      <a:gd name="connsiteX1" fmla="*/ 0 w 86904"/>
                      <a:gd name="connsiteY1" fmla="*/ 693938 h 693938"/>
                      <a:gd name="connsiteX2" fmla="*/ 86905 w 86904"/>
                      <a:gd name="connsiteY2" fmla="*/ 693938 h 693938"/>
                      <a:gd name="connsiteX3" fmla="*/ 86905 w 86904"/>
                      <a:gd name="connsiteY3" fmla="*/ 0 h 693938"/>
                      <a:gd name="connsiteX4" fmla="*/ 0 w 86904"/>
                      <a:gd name="connsiteY4" fmla="*/ 0 h 693938"/>
                      <a:gd name="connsiteX5" fmla="*/ 0 w 86904"/>
                      <a:gd name="connsiteY5" fmla="*/ 535694 h 693938"/>
                      <a:gd name="connsiteX6" fmla="*/ 0 w 86904"/>
                      <a:gd name="connsiteY6" fmla="*/ 630381 h 693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6904" h="693938">
                        <a:moveTo>
                          <a:pt x="0" y="630381"/>
                        </a:moveTo>
                        <a:lnTo>
                          <a:pt x="0" y="693938"/>
                        </a:lnTo>
                        <a:lnTo>
                          <a:pt x="86905" y="693938"/>
                        </a:lnTo>
                        <a:lnTo>
                          <a:pt x="86905" y="0"/>
                        </a:lnTo>
                        <a:lnTo>
                          <a:pt x="0" y="0"/>
                        </a:lnTo>
                        <a:lnTo>
                          <a:pt x="0" y="535694"/>
                        </a:lnTo>
                        <a:lnTo>
                          <a:pt x="0" y="630381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09" name="Graphic 648">
                  <a:extLst>
                    <a:ext uri="{FF2B5EF4-FFF2-40B4-BE49-F238E27FC236}">
                      <a16:creationId xmlns:a16="http://schemas.microsoft.com/office/drawing/2014/main" id="{11D02897-88CB-442D-92BF-D393E1A5DA2A}"/>
                    </a:ext>
                  </a:extLst>
                </p:cNvPr>
                <p:cNvGrpSpPr/>
                <p:nvPr/>
              </p:nvGrpSpPr>
              <p:grpSpPr>
                <a:xfrm>
                  <a:off x="298247" y="3769001"/>
                  <a:ext cx="99874" cy="40857"/>
                  <a:chOff x="298247" y="3769001"/>
                  <a:chExt cx="99874" cy="40857"/>
                </a:xfrm>
              </p:grpSpPr>
              <p:sp>
                <p:nvSpPr>
                  <p:cNvPr id="810" name="Freeform: Shape 809">
                    <a:extLst>
                      <a:ext uri="{FF2B5EF4-FFF2-40B4-BE49-F238E27FC236}">
                        <a16:creationId xmlns:a16="http://schemas.microsoft.com/office/drawing/2014/main" id="{3092C04F-0D5A-473E-8CC4-85CA4C605955}"/>
                      </a:ext>
                    </a:extLst>
                  </p:cNvPr>
                  <p:cNvSpPr/>
                  <p:nvPr/>
                </p:nvSpPr>
                <p:spPr>
                  <a:xfrm>
                    <a:off x="298247" y="3769001"/>
                    <a:ext cx="99874" cy="40857"/>
                  </a:xfrm>
                  <a:custGeom>
                    <a:avLst/>
                    <a:gdLst>
                      <a:gd name="connsiteX0" fmla="*/ 2594 w 99874"/>
                      <a:gd name="connsiteY0" fmla="*/ 40858 h 40857"/>
                      <a:gd name="connsiteX1" fmla="*/ 0 w 99874"/>
                      <a:gd name="connsiteY1" fmla="*/ 37615 h 40857"/>
                      <a:gd name="connsiteX2" fmla="*/ 0 w 99874"/>
                      <a:gd name="connsiteY2" fmla="*/ 3243 h 40857"/>
                      <a:gd name="connsiteX3" fmla="*/ 2594 w 99874"/>
                      <a:gd name="connsiteY3" fmla="*/ 0 h 40857"/>
                      <a:gd name="connsiteX4" fmla="*/ 97281 w 99874"/>
                      <a:gd name="connsiteY4" fmla="*/ 0 h 40857"/>
                      <a:gd name="connsiteX5" fmla="*/ 99875 w 99874"/>
                      <a:gd name="connsiteY5" fmla="*/ 3243 h 40857"/>
                      <a:gd name="connsiteX6" fmla="*/ 99875 w 99874"/>
                      <a:gd name="connsiteY6" fmla="*/ 37615 h 40857"/>
                      <a:gd name="connsiteX7" fmla="*/ 97281 w 99874"/>
                      <a:gd name="connsiteY7" fmla="*/ 40858 h 40857"/>
                      <a:gd name="connsiteX8" fmla="*/ 2594 w 99874"/>
                      <a:gd name="connsiteY8" fmla="*/ 40858 h 40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9874" h="40857">
                        <a:moveTo>
                          <a:pt x="2594" y="40858"/>
                        </a:moveTo>
                        <a:cubicBezTo>
                          <a:pt x="1297" y="40858"/>
                          <a:pt x="0" y="39561"/>
                          <a:pt x="0" y="37615"/>
                        </a:cubicBezTo>
                        <a:lnTo>
                          <a:pt x="0" y="3243"/>
                        </a:lnTo>
                        <a:cubicBezTo>
                          <a:pt x="0" y="1297"/>
                          <a:pt x="1297" y="0"/>
                          <a:pt x="2594" y="0"/>
                        </a:cubicBezTo>
                        <a:lnTo>
                          <a:pt x="97281" y="0"/>
                        </a:lnTo>
                        <a:cubicBezTo>
                          <a:pt x="98578" y="0"/>
                          <a:pt x="99875" y="1297"/>
                          <a:pt x="99875" y="3243"/>
                        </a:cubicBezTo>
                        <a:lnTo>
                          <a:pt x="99875" y="37615"/>
                        </a:lnTo>
                        <a:cubicBezTo>
                          <a:pt x="99875" y="39561"/>
                          <a:pt x="98578" y="40858"/>
                          <a:pt x="97281" y="40858"/>
                        </a:cubicBezTo>
                        <a:lnTo>
                          <a:pt x="2594" y="40858"/>
                        </a:lnTo>
                        <a:close/>
                      </a:path>
                    </a:pathLst>
                  </a:custGeom>
                  <a:solidFill>
                    <a:srgbClr val="B2C2D1">
                      <a:alpha val="61000"/>
                    </a:srgbClr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11" name="Freeform: Shape 810">
                    <a:extLst>
                      <a:ext uri="{FF2B5EF4-FFF2-40B4-BE49-F238E27FC236}">
                        <a16:creationId xmlns:a16="http://schemas.microsoft.com/office/drawing/2014/main" id="{A8A2F21C-789A-4E83-B775-093AF723253E}"/>
                      </a:ext>
                    </a:extLst>
                  </p:cNvPr>
                  <p:cNvSpPr/>
                  <p:nvPr/>
                </p:nvSpPr>
                <p:spPr>
                  <a:xfrm>
                    <a:off x="298247" y="3789105"/>
                    <a:ext cx="99874" cy="20753"/>
                  </a:xfrm>
                  <a:custGeom>
                    <a:avLst/>
                    <a:gdLst>
                      <a:gd name="connsiteX0" fmla="*/ 2594 w 99874"/>
                      <a:gd name="connsiteY0" fmla="*/ 20753 h 20753"/>
                      <a:gd name="connsiteX1" fmla="*/ 97281 w 99874"/>
                      <a:gd name="connsiteY1" fmla="*/ 20753 h 20753"/>
                      <a:gd name="connsiteX2" fmla="*/ 99875 w 99874"/>
                      <a:gd name="connsiteY2" fmla="*/ 17511 h 20753"/>
                      <a:gd name="connsiteX3" fmla="*/ 99875 w 99874"/>
                      <a:gd name="connsiteY3" fmla="*/ 0 h 20753"/>
                      <a:gd name="connsiteX4" fmla="*/ 0 w 99874"/>
                      <a:gd name="connsiteY4" fmla="*/ 0 h 20753"/>
                      <a:gd name="connsiteX5" fmla="*/ 0 w 99874"/>
                      <a:gd name="connsiteY5" fmla="*/ 17511 h 20753"/>
                      <a:gd name="connsiteX6" fmla="*/ 2594 w 99874"/>
                      <a:gd name="connsiteY6" fmla="*/ 20753 h 20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9874" h="20753">
                        <a:moveTo>
                          <a:pt x="2594" y="20753"/>
                        </a:moveTo>
                        <a:lnTo>
                          <a:pt x="97281" y="20753"/>
                        </a:lnTo>
                        <a:cubicBezTo>
                          <a:pt x="98578" y="20753"/>
                          <a:pt x="99875" y="19456"/>
                          <a:pt x="99875" y="17511"/>
                        </a:cubicBezTo>
                        <a:lnTo>
                          <a:pt x="99875" y="0"/>
                        </a:lnTo>
                        <a:lnTo>
                          <a:pt x="0" y="0"/>
                        </a:lnTo>
                        <a:lnTo>
                          <a:pt x="0" y="17511"/>
                        </a:lnTo>
                        <a:cubicBezTo>
                          <a:pt x="0" y="19456"/>
                          <a:pt x="1297" y="20753"/>
                          <a:pt x="2594" y="20753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12" name="Graphic 648">
                  <a:extLst>
                    <a:ext uri="{FF2B5EF4-FFF2-40B4-BE49-F238E27FC236}">
                      <a16:creationId xmlns:a16="http://schemas.microsoft.com/office/drawing/2014/main" id="{11D02897-88CB-442D-92BF-D393E1A5DA2A}"/>
                    </a:ext>
                  </a:extLst>
                </p:cNvPr>
                <p:cNvGrpSpPr/>
                <p:nvPr/>
              </p:nvGrpSpPr>
              <p:grpSpPr>
                <a:xfrm>
                  <a:off x="298247" y="3262491"/>
                  <a:ext cx="99874" cy="68745"/>
                  <a:chOff x="298247" y="3262491"/>
                  <a:chExt cx="99874" cy="68745"/>
                </a:xfrm>
              </p:grpSpPr>
              <p:sp>
                <p:nvSpPr>
                  <p:cNvPr id="813" name="Freeform: Shape 812">
                    <a:extLst>
                      <a:ext uri="{FF2B5EF4-FFF2-40B4-BE49-F238E27FC236}">
                        <a16:creationId xmlns:a16="http://schemas.microsoft.com/office/drawing/2014/main" id="{E0DD217E-0F2C-43B2-AC94-7B4D851EBC8C}"/>
                      </a:ext>
                    </a:extLst>
                  </p:cNvPr>
                  <p:cNvSpPr/>
                  <p:nvPr/>
                </p:nvSpPr>
                <p:spPr>
                  <a:xfrm>
                    <a:off x="298247" y="3262491"/>
                    <a:ext cx="99874" cy="68745"/>
                  </a:xfrm>
                  <a:custGeom>
                    <a:avLst/>
                    <a:gdLst>
                      <a:gd name="connsiteX0" fmla="*/ 2594 w 99874"/>
                      <a:gd name="connsiteY0" fmla="*/ 68746 h 68745"/>
                      <a:gd name="connsiteX1" fmla="*/ 0 w 99874"/>
                      <a:gd name="connsiteY1" fmla="*/ 62908 h 68745"/>
                      <a:gd name="connsiteX2" fmla="*/ 0 w 99874"/>
                      <a:gd name="connsiteY2" fmla="*/ 5837 h 68745"/>
                      <a:gd name="connsiteX3" fmla="*/ 2594 w 99874"/>
                      <a:gd name="connsiteY3" fmla="*/ 0 h 68745"/>
                      <a:gd name="connsiteX4" fmla="*/ 97281 w 99874"/>
                      <a:gd name="connsiteY4" fmla="*/ 0 h 68745"/>
                      <a:gd name="connsiteX5" fmla="*/ 99875 w 99874"/>
                      <a:gd name="connsiteY5" fmla="*/ 5837 h 68745"/>
                      <a:gd name="connsiteX6" fmla="*/ 99875 w 99874"/>
                      <a:gd name="connsiteY6" fmla="*/ 62908 h 68745"/>
                      <a:gd name="connsiteX7" fmla="*/ 97281 w 99874"/>
                      <a:gd name="connsiteY7" fmla="*/ 68746 h 68745"/>
                      <a:gd name="connsiteX8" fmla="*/ 2594 w 99874"/>
                      <a:gd name="connsiteY8" fmla="*/ 68746 h 687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9874" h="68745">
                        <a:moveTo>
                          <a:pt x="2594" y="68746"/>
                        </a:moveTo>
                        <a:cubicBezTo>
                          <a:pt x="1297" y="68746"/>
                          <a:pt x="0" y="66151"/>
                          <a:pt x="0" y="62908"/>
                        </a:cubicBezTo>
                        <a:lnTo>
                          <a:pt x="0" y="5837"/>
                        </a:lnTo>
                        <a:cubicBezTo>
                          <a:pt x="0" y="2594"/>
                          <a:pt x="1297" y="0"/>
                          <a:pt x="2594" y="0"/>
                        </a:cubicBezTo>
                        <a:lnTo>
                          <a:pt x="97281" y="0"/>
                        </a:lnTo>
                        <a:cubicBezTo>
                          <a:pt x="98578" y="0"/>
                          <a:pt x="99875" y="2594"/>
                          <a:pt x="99875" y="5837"/>
                        </a:cubicBezTo>
                        <a:lnTo>
                          <a:pt x="99875" y="62908"/>
                        </a:lnTo>
                        <a:cubicBezTo>
                          <a:pt x="99875" y="66151"/>
                          <a:pt x="98578" y="68746"/>
                          <a:pt x="97281" y="68746"/>
                        </a:cubicBezTo>
                        <a:lnTo>
                          <a:pt x="2594" y="68746"/>
                        </a:lnTo>
                        <a:close/>
                      </a:path>
                    </a:pathLst>
                  </a:custGeom>
                  <a:solidFill>
                    <a:srgbClr val="B2C2D1">
                      <a:alpha val="61000"/>
                    </a:srgbClr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14" name="Freeform: Shape 813">
                    <a:extLst>
                      <a:ext uri="{FF2B5EF4-FFF2-40B4-BE49-F238E27FC236}">
                        <a16:creationId xmlns:a16="http://schemas.microsoft.com/office/drawing/2014/main" id="{60294F03-75B9-4162-B349-E80FA141D7DA}"/>
                      </a:ext>
                    </a:extLst>
                  </p:cNvPr>
                  <p:cNvSpPr/>
                  <p:nvPr/>
                </p:nvSpPr>
                <p:spPr>
                  <a:xfrm>
                    <a:off x="298247" y="3296215"/>
                    <a:ext cx="99874" cy="35021"/>
                  </a:xfrm>
                  <a:custGeom>
                    <a:avLst/>
                    <a:gdLst>
                      <a:gd name="connsiteX0" fmla="*/ 2594 w 99874"/>
                      <a:gd name="connsiteY0" fmla="*/ 35021 h 35021"/>
                      <a:gd name="connsiteX1" fmla="*/ 97281 w 99874"/>
                      <a:gd name="connsiteY1" fmla="*/ 35021 h 35021"/>
                      <a:gd name="connsiteX2" fmla="*/ 99875 w 99874"/>
                      <a:gd name="connsiteY2" fmla="*/ 29184 h 35021"/>
                      <a:gd name="connsiteX3" fmla="*/ 99875 w 99874"/>
                      <a:gd name="connsiteY3" fmla="*/ 0 h 35021"/>
                      <a:gd name="connsiteX4" fmla="*/ 0 w 99874"/>
                      <a:gd name="connsiteY4" fmla="*/ 0 h 35021"/>
                      <a:gd name="connsiteX5" fmla="*/ 0 w 99874"/>
                      <a:gd name="connsiteY5" fmla="*/ 29184 h 35021"/>
                      <a:gd name="connsiteX6" fmla="*/ 2594 w 99874"/>
                      <a:gd name="connsiteY6" fmla="*/ 35021 h 350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9874" h="35021">
                        <a:moveTo>
                          <a:pt x="2594" y="35021"/>
                        </a:moveTo>
                        <a:lnTo>
                          <a:pt x="97281" y="35021"/>
                        </a:lnTo>
                        <a:cubicBezTo>
                          <a:pt x="98578" y="35021"/>
                          <a:pt x="99875" y="32427"/>
                          <a:pt x="99875" y="29184"/>
                        </a:cubicBezTo>
                        <a:lnTo>
                          <a:pt x="99875" y="0"/>
                        </a:lnTo>
                        <a:lnTo>
                          <a:pt x="0" y="0"/>
                        </a:lnTo>
                        <a:lnTo>
                          <a:pt x="0" y="29184"/>
                        </a:lnTo>
                        <a:cubicBezTo>
                          <a:pt x="0" y="32427"/>
                          <a:pt x="1297" y="35021"/>
                          <a:pt x="2594" y="3502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815" name="Graphic 648">
                <a:extLst>
                  <a:ext uri="{FF2B5EF4-FFF2-40B4-BE49-F238E27FC236}">
                    <a16:creationId xmlns:a16="http://schemas.microsoft.com/office/drawing/2014/main" id="{11D02897-88CB-442D-92BF-D393E1A5DA2A}"/>
                  </a:ext>
                </a:extLst>
              </p:cNvPr>
              <p:cNvGrpSpPr/>
              <p:nvPr/>
            </p:nvGrpSpPr>
            <p:grpSpPr>
              <a:xfrm>
                <a:off x="-77906" y="3210608"/>
                <a:ext cx="176403" cy="694586"/>
                <a:chOff x="-77906" y="3210608"/>
                <a:chExt cx="176403" cy="694586"/>
              </a:xfrm>
            </p:grpSpPr>
            <p:grpSp>
              <p:nvGrpSpPr>
                <p:cNvPr id="816" name="Graphic 648">
                  <a:extLst>
                    <a:ext uri="{FF2B5EF4-FFF2-40B4-BE49-F238E27FC236}">
                      <a16:creationId xmlns:a16="http://schemas.microsoft.com/office/drawing/2014/main" id="{11D02897-88CB-442D-92BF-D393E1A5DA2A}"/>
                    </a:ext>
                  </a:extLst>
                </p:cNvPr>
                <p:cNvGrpSpPr/>
                <p:nvPr/>
              </p:nvGrpSpPr>
              <p:grpSpPr>
                <a:xfrm>
                  <a:off x="-77906" y="3210608"/>
                  <a:ext cx="176403" cy="694586"/>
                  <a:chOff x="-77906" y="3210608"/>
                  <a:chExt cx="176403" cy="694586"/>
                </a:xfrm>
              </p:grpSpPr>
              <p:sp>
                <p:nvSpPr>
                  <p:cNvPr id="817" name="Freeform: Shape 816">
                    <a:extLst>
                      <a:ext uri="{FF2B5EF4-FFF2-40B4-BE49-F238E27FC236}">
                        <a16:creationId xmlns:a16="http://schemas.microsoft.com/office/drawing/2014/main" id="{B12E8F5C-6BB7-46DC-9D8F-BE182BD664A7}"/>
                      </a:ext>
                    </a:extLst>
                  </p:cNvPr>
                  <p:cNvSpPr/>
                  <p:nvPr/>
                </p:nvSpPr>
                <p:spPr>
                  <a:xfrm>
                    <a:off x="-77906" y="3210608"/>
                    <a:ext cx="176402" cy="693938"/>
                  </a:xfrm>
                  <a:custGeom>
                    <a:avLst/>
                    <a:gdLst>
                      <a:gd name="connsiteX0" fmla="*/ 0 w 176402"/>
                      <a:gd name="connsiteY0" fmla="*/ 0 h 693938"/>
                      <a:gd name="connsiteX1" fmla="*/ 176403 w 176402"/>
                      <a:gd name="connsiteY1" fmla="*/ 0 h 693938"/>
                      <a:gd name="connsiteX2" fmla="*/ 176403 w 176402"/>
                      <a:gd name="connsiteY2" fmla="*/ 693938 h 693938"/>
                      <a:gd name="connsiteX3" fmla="*/ 0 w 176402"/>
                      <a:gd name="connsiteY3" fmla="*/ 693938 h 693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76402" h="693938">
                        <a:moveTo>
                          <a:pt x="0" y="0"/>
                        </a:moveTo>
                        <a:lnTo>
                          <a:pt x="176403" y="0"/>
                        </a:lnTo>
                        <a:lnTo>
                          <a:pt x="176403" y="693938"/>
                        </a:lnTo>
                        <a:lnTo>
                          <a:pt x="0" y="693938"/>
                        </a:lnTo>
                        <a:close/>
                      </a:path>
                    </a:pathLst>
                  </a:custGeom>
                  <a:solidFill>
                    <a:srgbClr val="409AF4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18" name="Freeform: Shape 817">
                    <a:extLst>
                      <a:ext uri="{FF2B5EF4-FFF2-40B4-BE49-F238E27FC236}">
                        <a16:creationId xmlns:a16="http://schemas.microsoft.com/office/drawing/2014/main" id="{46BEF72D-2C9D-4E22-AFCB-2722F1464170}"/>
                      </a:ext>
                    </a:extLst>
                  </p:cNvPr>
                  <p:cNvSpPr/>
                  <p:nvPr/>
                </p:nvSpPr>
                <p:spPr>
                  <a:xfrm>
                    <a:off x="12240" y="3211256"/>
                    <a:ext cx="86256" cy="693938"/>
                  </a:xfrm>
                  <a:custGeom>
                    <a:avLst/>
                    <a:gdLst>
                      <a:gd name="connsiteX0" fmla="*/ 0 w 86256"/>
                      <a:gd name="connsiteY0" fmla="*/ 630381 h 693938"/>
                      <a:gd name="connsiteX1" fmla="*/ 0 w 86256"/>
                      <a:gd name="connsiteY1" fmla="*/ 693938 h 693938"/>
                      <a:gd name="connsiteX2" fmla="*/ 86256 w 86256"/>
                      <a:gd name="connsiteY2" fmla="*/ 693938 h 693938"/>
                      <a:gd name="connsiteX3" fmla="*/ 86256 w 86256"/>
                      <a:gd name="connsiteY3" fmla="*/ 0 h 693938"/>
                      <a:gd name="connsiteX4" fmla="*/ 0 w 86256"/>
                      <a:gd name="connsiteY4" fmla="*/ 0 h 693938"/>
                      <a:gd name="connsiteX5" fmla="*/ 0 w 86256"/>
                      <a:gd name="connsiteY5" fmla="*/ 535694 h 693938"/>
                      <a:gd name="connsiteX6" fmla="*/ 0 w 86256"/>
                      <a:gd name="connsiteY6" fmla="*/ 630381 h 693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6256" h="693938">
                        <a:moveTo>
                          <a:pt x="0" y="630381"/>
                        </a:moveTo>
                        <a:lnTo>
                          <a:pt x="0" y="693938"/>
                        </a:lnTo>
                        <a:lnTo>
                          <a:pt x="86256" y="693938"/>
                        </a:lnTo>
                        <a:lnTo>
                          <a:pt x="86256" y="0"/>
                        </a:lnTo>
                        <a:lnTo>
                          <a:pt x="0" y="0"/>
                        </a:lnTo>
                        <a:lnTo>
                          <a:pt x="0" y="535694"/>
                        </a:lnTo>
                        <a:lnTo>
                          <a:pt x="0" y="630381"/>
                        </a:lnTo>
                        <a:close/>
                      </a:path>
                    </a:pathLst>
                  </a:custGeom>
                  <a:solidFill>
                    <a:srgbClr val="177FDD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19" name="Graphic 648">
                  <a:extLst>
                    <a:ext uri="{FF2B5EF4-FFF2-40B4-BE49-F238E27FC236}">
                      <a16:creationId xmlns:a16="http://schemas.microsoft.com/office/drawing/2014/main" id="{11D02897-88CB-442D-92BF-D393E1A5DA2A}"/>
                    </a:ext>
                  </a:extLst>
                </p:cNvPr>
                <p:cNvGrpSpPr/>
                <p:nvPr/>
              </p:nvGrpSpPr>
              <p:grpSpPr>
                <a:xfrm>
                  <a:off x="-37865" y="3769001"/>
                  <a:ext cx="100043" cy="40857"/>
                  <a:chOff x="-37865" y="3769001"/>
                  <a:chExt cx="100043" cy="40857"/>
                </a:xfrm>
              </p:grpSpPr>
              <p:sp>
                <p:nvSpPr>
                  <p:cNvPr id="820" name="Freeform: Shape 819">
                    <a:extLst>
                      <a:ext uri="{FF2B5EF4-FFF2-40B4-BE49-F238E27FC236}">
                        <a16:creationId xmlns:a16="http://schemas.microsoft.com/office/drawing/2014/main" id="{7669CAB1-2F5B-43D6-AD2F-5FBA31E9508E}"/>
                      </a:ext>
                    </a:extLst>
                  </p:cNvPr>
                  <p:cNvSpPr/>
                  <p:nvPr/>
                </p:nvSpPr>
                <p:spPr>
                  <a:xfrm>
                    <a:off x="-37696" y="3769001"/>
                    <a:ext cx="99874" cy="40857"/>
                  </a:xfrm>
                  <a:custGeom>
                    <a:avLst/>
                    <a:gdLst>
                      <a:gd name="connsiteX0" fmla="*/ 2594 w 99874"/>
                      <a:gd name="connsiteY0" fmla="*/ 40858 h 40857"/>
                      <a:gd name="connsiteX1" fmla="*/ 0 w 99874"/>
                      <a:gd name="connsiteY1" fmla="*/ 37615 h 40857"/>
                      <a:gd name="connsiteX2" fmla="*/ 0 w 99874"/>
                      <a:gd name="connsiteY2" fmla="*/ 3243 h 40857"/>
                      <a:gd name="connsiteX3" fmla="*/ 2594 w 99874"/>
                      <a:gd name="connsiteY3" fmla="*/ 0 h 40857"/>
                      <a:gd name="connsiteX4" fmla="*/ 97281 w 99874"/>
                      <a:gd name="connsiteY4" fmla="*/ 0 h 40857"/>
                      <a:gd name="connsiteX5" fmla="*/ 99875 w 99874"/>
                      <a:gd name="connsiteY5" fmla="*/ 3243 h 40857"/>
                      <a:gd name="connsiteX6" fmla="*/ 99875 w 99874"/>
                      <a:gd name="connsiteY6" fmla="*/ 37615 h 40857"/>
                      <a:gd name="connsiteX7" fmla="*/ 97281 w 99874"/>
                      <a:gd name="connsiteY7" fmla="*/ 40858 h 40857"/>
                      <a:gd name="connsiteX8" fmla="*/ 2594 w 99874"/>
                      <a:gd name="connsiteY8" fmla="*/ 40858 h 40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9874" h="40857">
                        <a:moveTo>
                          <a:pt x="2594" y="40858"/>
                        </a:moveTo>
                        <a:cubicBezTo>
                          <a:pt x="1297" y="40858"/>
                          <a:pt x="0" y="39561"/>
                          <a:pt x="0" y="37615"/>
                        </a:cubicBezTo>
                        <a:lnTo>
                          <a:pt x="0" y="3243"/>
                        </a:lnTo>
                        <a:cubicBezTo>
                          <a:pt x="0" y="1297"/>
                          <a:pt x="1297" y="0"/>
                          <a:pt x="2594" y="0"/>
                        </a:cubicBezTo>
                        <a:lnTo>
                          <a:pt x="97281" y="0"/>
                        </a:lnTo>
                        <a:cubicBezTo>
                          <a:pt x="98578" y="0"/>
                          <a:pt x="99875" y="1297"/>
                          <a:pt x="99875" y="3243"/>
                        </a:cubicBezTo>
                        <a:lnTo>
                          <a:pt x="99875" y="37615"/>
                        </a:lnTo>
                        <a:cubicBezTo>
                          <a:pt x="99875" y="39561"/>
                          <a:pt x="98578" y="40858"/>
                          <a:pt x="97281" y="40858"/>
                        </a:cubicBezTo>
                        <a:lnTo>
                          <a:pt x="2594" y="40858"/>
                        </a:lnTo>
                        <a:close/>
                      </a:path>
                    </a:pathLst>
                  </a:custGeom>
                  <a:solidFill>
                    <a:srgbClr val="B2C2D1">
                      <a:alpha val="61000"/>
                    </a:srgbClr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21" name="Freeform: Shape 820">
                    <a:extLst>
                      <a:ext uri="{FF2B5EF4-FFF2-40B4-BE49-F238E27FC236}">
                        <a16:creationId xmlns:a16="http://schemas.microsoft.com/office/drawing/2014/main" id="{239BCFA7-AB71-4D1C-A327-53219EA67782}"/>
                      </a:ext>
                    </a:extLst>
                  </p:cNvPr>
                  <p:cNvSpPr/>
                  <p:nvPr/>
                </p:nvSpPr>
                <p:spPr>
                  <a:xfrm>
                    <a:off x="-37865" y="3789105"/>
                    <a:ext cx="100043" cy="20753"/>
                  </a:xfrm>
                  <a:custGeom>
                    <a:avLst/>
                    <a:gdLst>
                      <a:gd name="connsiteX0" fmla="*/ 2763 w 100043"/>
                      <a:gd name="connsiteY0" fmla="*/ 20753 h 20753"/>
                      <a:gd name="connsiteX1" fmla="*/ 97450 w 100043"/>
                      <a:gd name="connsiteY1" fmla="*/ 20753 h 20753"/>
                      <a:gd name="connsiteX2" fmla="*/ 100044 w 100043"/>
                      <a:gd name="connsiteY2" fmla="*/ 17511 h 20753"/>
                      <a:gd name="connsiteX3" fmla="*/ 100044 w 100043"/>
                      <a:gd name="connsiteY3" fmla="*/ 0 h 20753"/>
                      <a:gd name="connsiteX4" fmla="*/ 169 w 100043"/>
                      <a:gd name="connsiteY4" fmla="*/ 0 h 20753"/>
                      <a:gd name="connsiteX5" fmla="*/ 169 w 100043"/>
                      <a:gd name="connsiteY5" fmla="*/ 17511 h 20753"/>
                      <a:gd name="connsiteX6" fmla="*/ 2763 w 100043"/>
                      <a:gd name="connsiteY6" fmla="*/ 20753 h 207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00043" h="20753">
                        <a:moveTo>
                          <a:pt x="2763" y="20753"/>
                        </a:moveTo>
                        <a:lnTo>
                          <a:pt x="97450" y="20753"/>
                        </a:lnTo>
                        <a:cubicBezTo>
                          <a:pt x="98747" y="20753"/>
                          <a:pt x="100044" y="19456"/>
                          <a:pt x="100044" y="17511"/>
                        </a:cubicBezTo>
                        <a:lnTo>
                          <a:pt x="100044" y="0"/>
                        </a:lnTo>
                        <a:lnTo>
                          <a:pt x="169" y="0"/>
                        </a:lnTo>
                        <a:lnTo>
                          <a:pt x="169" y="17511"/>
                        </a:lnTo>
                        <a:cubicBezTo>
                          <a:pt x="-480" y="19456"/>
                          <a:pt x="817" y="20753"/>
                          <a:pt x="2763" y="20753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54000"/>
                    </a:srgbClr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22" name="Graphic 648">
                  <a:extLst>
                    <a:ext uri="{FF2B5EF4-FFF2-40B4-BE49-F238E27FC236}">
                      <a16:creationId xmlns:a16="http://schemas.microsoft.com/office/drawing/2014/main" id="{11D02897-88CB-442D-92BF-D393E1A5DA2A}"/>
                    </a:ext>
                  </a:extLst>
                </p:cNvPr>
                <p:cNvGrpSpPr/>
                <p:nvPr/>
              </p:nvGrpSpPr>
              <p:grpSpPr>
                <a:xfrm>
                  <a:off x="-37865" y="3262491"/>
                  <a:ext cx="100043" cy="68745"/>
                  <a:chOff x="-37865" y="3262491"/>
                  <a:chExt cx="100043" cy="68745"/>
                </a:xfrm>
              </p:grpSpPr>
              <p:sp>
                <p:nvSpPr>
                  <p:cNvPr id="823" name="Freeform: Shape 822">
                    <a:extLst>
                      <a:ext uri="{FF2B5EF4-FFF2-40B4-BE49-F238E27FC236}">
                        <a16:creationId xmlns:a16="http://schemas.microsoft.com/office/drawing/2014/main" id="{0288CD58-C51E-4097-93E8-2287595BBD51}"/>
                      </a:ext>
                    </a:extLst>
                  </p:cNvPr>
                  <p:cNvSpPr/>
                  <p:nvPr/>
                </p:nvSpPr>
                <p:spPr>
                  <a:xfrm>
                    <a:off x="-37696" y="3262491"/>
                    <a:ext cx="99874" cy="68745"/>
                  </a:xfrm>
                  <a:custGeom>
                    <a:avLst/>
                    <a:gdLst>
                      <a:gd name="connsiteX0" fmla="*/ 2594 w 99874"/>
                      <a:gd name="connsiteY0" fmla="*/ 68746 h 68745"/>
                      <a:gd name="connsiteX1" fmla="*/ 0 w 99874"/>
                      <a:gd name="connsiteY1" fmla="*/ 62908 h 68745"/>
                      <a:gd name="connsiteX2" fmla="*/ 0 w 99874"/>
                      <a:gd name="connsiteY2" fmla="*/ 5837 h 68745"/>
                      <a:gd name="connsiteX3" fmla="*/ 2594 w 99874"/>
                      <a:gd name="connsiteY3" fmla="*/ 0 h 68745"/>
                      <a:gd name="connsiteX4" fmla="*/ 97281 w 99874"/>
                      <a:gd name="connsiteY4" fmla="*/ 0 h 68745"/>
                      <a:gd name="connsiteX5" fmla="*/ 99875 w 99874"/>
                      <a:gd name="connsiteY5" fmla="*/ 5837 h 68745"/>
                      <a:gd name="connsiteX6" fmla="*/ 99875 w 99874"/>
                      <a:gd name="connsiteY6" fmla="*/ 62908 h 68745"/>
                      <a:gd name="connsiteX7" fmla="*/ 97281 w 99874"/>
                      <a:gd name="connsiteY7" fmla="*/ 68746 h 68745"/>
                      <a:gd name="connsiteX8" fmla="*/ 2594 w 99874"/>
                      <a:gd name="connsiteY8" fmla="*/ 68746 h 687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9874" h="68745">
                        <a:moveTo>
                          <a:pt x="2594" y="68746"/>
                        </a:moveTo>
                        <a:cubicBezTo>
                          <a:pt x="1297" y="68746"/>
                          <a:pt x="0" y="66151"/>
                          <a:pt x="0" y="62908"/>
                        </a:cubicBezTo>
                        <a:lnTo>
                          <a:pt x="0" y="5837"/>
                        </a:lnTo>
                        <a:cubicBezTo>
                          <a:pt x="0" y="2594"/>
                          <a:pt x="1297" y="0"/>
                          <a:pt x="2594" y="0"/>
                        </a:cubicBezTo>
                        <a:lnTo>
                          <a:pt x="97281" y="0"/>
                        </a:lnTo>
                        <a:cubicBezTo>
                          <a:pt x="98578" y="0"/>
                          <a:pt x="99875" y="2594"/>
                          <a:pt x="99875" y="5837"/>
                        </a:cubicBezTo>
                        <a:lnTo>
                          <a:pt x="99875" y="62908"/>
                        </a:lnTo>
                        <a:cubicBezTo>
                          <a:pt x="99875" y="66151"/>
                          <a:pt x="98578" y="68746"/>
                          <a:pt x="97281" y="68746"/>
                        </a:cubicBezTo>
                        <a:lnTo>
                          <a:pt x="2594" y="68746"/>
                        </a:lnTo>
                        <a:close/>
                      </a:path>
                    </a:pathLst>
                  </a:custGeom>
                  <a:solidFill>
                    <a:srgbClr val="B2C2D1">
                      <a:alpha val="61000"/>
                    </a:srgbClr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24" name="Freeform: Shape 823">
                    <a:extLst>
                      <a:ext uri="{FF2B5EF4-FFF2-40B4-BE49-F238E27FC236}">
                        <a16:creationId xmlns:a16="http://schemas.microsoft.com/office/drawing/2014/main" id="{E855F0A2-B464-46B9-A5A4-C5EA6274303D}"/>
                      </a:ext>
                    </a:extLst>
                  </p:cNvPr>
                  <p:cNvSpPr/>
                  <p:nvPr/>
                </p:nvSpPr>
                <p:spPr>
                  <a:xfrm>
                    <a:off x="-37865" y="3296215"/>
                    <a:ext cx="100043" cy="35021"/>
                  </a:xfrm>
                  <a:custGeom>
                    <a:avLst/>
                    <a:gdLst>
                      <a:gd name="connsiteX0" fmla="*/ 2763 w 100043"/>
                      <a:gd name="connsiteY0" fmla="*/ 35021 h 35021"/>
                      <a:gd name="connsiteX1" fmla="*/ 97450 w 100043"/>
                      <a:gd name="connsiteY1" fmla="*/ 35021 h 35021"/>
                      <a:gd name="connsiteX2" fmla="*/ 100044 w 100043"/>
                      <a:gd name="connsiteY2" fmla="*/ 29184 h 35021"/>
                      <a:gd name="connsiteX3" fmla="*/ 100044 w 100043"/>
                      <a:gd name="connsiteY3" fmla="*/ 0 h 35021"/>
                      <a:gd name="connsiteX4" fmla="*/ 169 w 100043"/>
                      <a:gd name="connsiteY4" fmla="*/ 0 h 35021"/>
                      <a:gd name="connsiteX5" fmla="*/ 169 w 100043"/>
                      <a:gd name="connsiteY5" fmla="*/ 29184 h 35021"/>
                      <a:gd name="connsiteX6" fmla="*/ 2763 w 100043"/>
                      <a:gd name="connsiteY6" fmla="*/ 35021 h 350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00043" h="35021">
                        <a:moveTo>
                          <a:pt x="2763" y="35021"/>
                        </a:moveTo>
                        <a:lnTo>
                          <a:pt x="97450" y="35021"/>
                        </a:lnTo>
                        <a:cubicBezTo>
                          <a:pt x="98747" y="35021"/>
                          <a:pt x="100044" y="32427"/>
                          <a:pt x="100044" y="29184"/>
                        </a:cubicBezTo>
                        <a:lnTo>
                          <a:pt x="100044" y="0"/>
                        </a:lnTo>
                        <a:lnTo>
                          <a:pt x="169" y="0"/>
                        </a:lnTo>
                        <a:lnTo>
                          <a:pt x="169" y="29184"/>
                        </a:lnTo>
                        <a:cubicBezTo>
                          <a:pt x="-480" y="32427"/>
                          <a:pt x="817" y="35021"/>
                          <a:pt x="2763" y="35021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825" name="Graphic 648">
              <a:extLst>
                <a:ext uri="{FF2B5EF4-FFF2-40B4-BE49-F238E27FC236}">
                  <a16:creationId xmlns:a16="http://schemas.microsoft.com/office/drawing/2014/main" id="{11D02897-88CB-442D-92BF-D393E1A5DA2A}"/>
                </a:ext>
              </a:extLst>
            </p:cNvPr>
            <p:cNvGrpSpPr/>
            <p:nvPr/>
          </p:nvGrpSpPr>
          <p:grpSpPr>
            <a:xfrm>
              <a:off x="400716" y="3745005"/>
              <a:ext cx="823646" cy="176402"/>
              <a:chOff x="400716" y="3745005"/>
              <a:chExt cx="823646" cy="176402"/>
            </a:xfrm>
          </p:grpSpPr>
          <p:grpSp>
            <p:nvGrpSpPr>
              <p:cNvPr id="826" name="Graphic 648">
                <a:extLst>
                  <a:ext uri="{FF2B5EF4-FFF2-40B4-BE49-F238E27FC236}">
                    <a16:creationId xmlns:a16="http://schemas.microsoft.com/office/drawing/2014/main" id="{11D02897-88CB-442D-92BF-D393E1A5DA2A}"/>
                  </a:ext>
                </a:extLst>
              </p:cNvPr>
              <p:cNvGrpSpPr/>
              <p:nvPr/>
            </p:nvGrpSpPr>
            <p:grpSpPr>
              <a:xfrm>
                <a:off x="435737" y="3836449"/>
                <a:ext cx="743227" cy="84958"/>
                <a:chOff x="435737" y="3836449"/>
                <a:chExt cx="743227" cy="84958"/>
              </a:xfrm>
            </p:grpSpPr>
            <p:sp>
              <p:nvSpPr>
                <p:cNvPr id="827" name="Freeform: Shape 826">
                  <a:extLst>
                    <a:ext uri="{FF2B5EF4-FFF2-40B4-BE49-F238E27FC236}">
                      <a16:creationId xmlns:a16="http://schemas.microsoft.com/office/drawing/2014/main" id="{6810FC0F-45EF-477F-8DE4-181E5569D871}"/>
                    </a:ext>
                  </a:extLst>
                </p:cNvPr>
                <p:cNvSpPr/>
                <p:nvPr/>
              </p:nvSpPr>
              <p:spPr>
                <a:xfrm>
                  <a:off x="543395" y="3889629"/>
                  <a:ext cx="635569" cy="31778"/>
                </a:xfrm>
                <a:custGeom>
                  <a:avLst/>
                  <a:gdLst>
                    <a:gd name="connsiteX0" fmla="*/ 0 w 635569"/>
                    <a:gd name="connsiteY0" fmla="*/ 0 h 31778"/>
                    <a:gd name="connsiteX1" fmla="*/ 635570 w 635569"/>
                    <a:gd name="connsiteY1" fmla="*/ 0 h 31778"/>
                    <a:gd name="connsiteX2" fmla="*/ 635570 w 635569"/>
                    <a:gd name="connsiteY2" fmla="*/ 31779 h 31778"/>
                    <a:gd name="connsiteX3" fmla="*/ 0 w 635569"/>
                    <a:gd name="connsiteY3" fmla="*/ 31779 h 31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35569" h="31778">
                      <a:moveTo>
                        <a:pt x="0" y="0"/>
                      </a:moveTo>
                      <a:lnTo>
                        <a:pt x="635570" y="0"/>
                      </a:lnTo>
                      <a:lnTo>
                        <a:pt x="635570" y="31779"/>
                      </a:lnTo>
                      <a:lnTo>
                        <a:pt x="0" y="3177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28" name="Freeform: Shape 827">
                  <a:extLst>
                    <a:ext uri="{FF2B5EF4-FFF2-40B4-BE49-F238E27FC236}">
                      <a16:creationId xmlns:a16="http://schemas.microsoft.com/office/drawing/2014/main" id="{50EDE7F2-7550-4F20-8087-580497176032}"/>
                    </a:ext>
                  </a:extLst>
                </p:cNvPr>
                <p:cNvSpPr/>
                <p:nvPr/>
              </p:nvSpPr>
              <p:spPr>
                <a:xfrm>
                  <a:off x="435737" y="3836449"/>
                  <a:ext cx="108954" cy="84310"/>
                </a:xfrm>
                <a:custGeom>
                  <a:avLst/>
                  <a:gdLst>
                    <a:gd name="connsiteX0" fmla="*/ 107658 w 108954"/>
                    <a:gd name="connsiteY0" fmla="*/ 84310 h 84310"/>
                    <a:gd name="connsiteX1" fmla="*/ 0 w 108954"/>
                    <a:gd name="connsiteY1" fmla="*/ 33076 h 84310"/>
                    <a:gd name="connsiteX2" fmla="*/ 0 w 108954"/>
                    <a:gd name="connsiteY2" fmla="*/ 0 h 84310"/>
                    <a:gd name="connsiteX3" fmla="*/ 108955 w 108954"/>
                    <a:gd name="connsiteY3" fmla="*/ 42155 h 84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8954" h="84310">
                      <a:moveTo>
                        <a:pt x="107658" y="84310"/>
                      </a:moveTo>
                      <a:lnTo>
                        <a:pt x="0" y="33076"/>
                      </a:lnTo>
                      <a:lnTo>
                        <a:pt x="0" y="0"/>
                      </a:lnTo>
                      <a:lnTo>
                        <a:pt x="108955" y="4215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29" name="Freeform: Shape 828">
                  <a:extLst>
                    <a:ext uri="{FF2B5EF4-FFF2-40B4-BE49-F238E27FC236}">
                      <a16:creationId xmlns:a16="http://schemas.microsoft.com/office/drawing/2014/main" id="{5662565A-41AE-4ED0-B18F-B782559E0270}"/>
                    </a:ext>
                  </a:extLst>
                </p:cNvPr>
                <p:cNvSpPr/>
                <p:nvPr/>
              </p:nvSpPr>
              <p:spPr>
                <a:xfrm>
                  <a:off x="435737" y="3836449"/>
                  <a:ext cx="743227" cy="53180"/>
                </a:xfrm>
                <a:custGeom>
                  <a:avLst/>
                  <a:gdLst>
                    <a:gd name="connsiteX0" fmla="*/ 743227 w 743227"/>
                    <a:gd name="connsiteY0" fmla="*/ 53180 h 53180"/>
                    <a:gd name="connsiteX1" fmla="*/ 583686 w 743227"/>
                    <a:gd name="connsiteY1" fmla="*/ 0 h 53180"/>
                    <a:gd name="connsiteX2" fmla="*/ 0 w 743227"/>
                    <a:gd name="connsiteY2" fmla="*/ 0 h 53180"/>
                    <a:gd name="connsiteX3" fmla="*/ 107658 w 743227"/>
                    <a:gd name="connsiteY3" fmla="*/ 53180 h 53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43227" h="53180">
                      <a:moveTo>
                        <a:pt x="743227" y="53180"/>
                      </a:moveTo>
                      <a:lnTo>
                        <a:pt x="583686" y="0"/>
                      </a:lnTo>
                      <a:lnTo>
                        <a:pt x="0" y="0"/>
                      </a:lnTo>
                      <a:lnTo>
                        <a:pt x="107658" y="53180"/>
                      </a:lnTo>
                      <a:close/>
                    </a:path>
                  </a:pathLst>
                </a:custGeom>
                <a:solidFill>
                  <a:srgbClr val="CFD1D0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830" name="Graphic 648">
                <a:extLst>
                  <a:ext uri="{FF2B5EF4-FFF2-40B4-BE49-F238E27FC236}">
                    <a16:creationId xmlns:a16="http://schemas.microsoft.com/office/drawing/2014/main" id="{11D02897-88CB-442D-92BF-D393E1A5DA2A}"/>
                  </a:ext>
                </a:extLst>
              </p:cNvPr>
              <p:cNvGrpSpPr/>
              <p:nvPr/>
            </p:nvGrpSpPr>
            <p:grpSpPr>
              <a:xfrm>
                <a:off x="481135" y="3805968"/>
                <a:ext cx="743227" cy="65502"/>
                <a:chOff x="481135" y="3805968"/>
                <a:chExt cx="743227" cy="65502"/>
              </a:xfrm>
            </p:grpSpPr>
            <p:sp>
              <p:nvSpPr>
                <p:cNvPr id="831" name="Freeform: Shape 830">
                  <a:extLst>
                    <a:ext uri="{FF2B5EF4-FFF2-40B4-BE49-F238E27FC236}">
                      <a16:creationId xmlns:a16="http://schemas.microsoft.com/office/drawing/2014/main" id="{7C95F394-3B56-43AC-AEDE-180D2D52806E}"/>
                    </a:ext>
                  </a:extLst>
                </p:cNvPr>
                <p:cNvSpPr/>
                <p:nvPr/>
              </p:nvSpPr>
              <p:spPr>
                <a:xfrm>
                  <a:off x="588793" y="3846826"/>
                  <a:ext cx="635569" cy="24644"/>
                </a:xfrm>
                <a:custGeom>
                  <a:avLst/>
                  <a:gdLst>
                    <a:gd name="connsiteX0" fmla="*/ 0 w 635569"/>
                    <a:gd name="connsiteY0" fmla="*/ 0 h 24644"/>
                    <a:gd name="connsiteX1" fmla="*/ 635570 w 635569"/>
                    <a:gd name="connsiteY1" fmla="*/ 0 h 24644"/>
                    <a:gd name="connsiteX2" fmla="*/ 635570 w 635569"/>
                    <a:gd name="connsiteY2" fmla="*/ 24645 h 24644"/>
                    <a:gd name="connsiteX3" fmla="*/ 0 w 635569"/>
                    <a:gd name="connsiteY3" fmla="*/ 24645 h 24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35569" h="24644">
                      <a:moveTo>
                        <a:pt x="0" y="0"/>
                      </a:moveTo>
                      <a:lnTo>
                        <a:pt x="635570" y="0"/>
                      </a:lnTo>
                      <a:lnTo>
                        <a:pt x="635570" y="24645"/>
                      </a:lnTo>
                      <a:lnTo>
                        <a:pt x="0" y="2464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32" name="Freeform: Shape 831">
                  <a:extLst>
                    <a:ext uri="{FF2B5EF4-FFF2-40B4-BE49-F238E27FC236}">
                      <a16:creationId xmlns:a16="http://schemas.microsoft.com/office/drawing/2014/main" id="{7F9D82C6-9D0D-447A-BEFC-8D6D07C93E3F}"/>
                    </a:ext>
                  </a:extLst>
                </p:cNvPr>
                <p:cNvSpPr/>
                <p:nvPr/>
              </p:nvSpPr>
              <p:spPr>
                <a:xfrm>
                  <a:off x="481135" y="3805968"/>
                  <a:ext cx="108305" cy="65502"/>
                </a:xfrm>
                <a:custGeom>
                  <a:avLst/>
                  <a:gdLst>
                    <a:gd name="connsiteX0" fmla="*/ 107658 w 108305"/>
                    <a:gd name="connsiteY0" fmla="*/ 65502 h 65502"/>
                    <a:gd name="connsiteX1" fmla="*/ 0 w 108305"/>
                    <a:gd name="connsiteY1" fmla="*/ 25293 h 65502"/>
                    <a:gd name="connsiteX2" fmla="*/ 0 w 108305"/>
                    <a:gd name="connsiteY2" fmla="*/ 0 h 65502"/>
                    <a:gd name="connsiteX3" fmla="*/ 108306 w 108305"/>
                    <a:gd name="connsiteY3" fmla="*/ 32427 h 65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8305" h="65502">
                      <a:moveTo>
                        <a:pt x="107658" y="65502"/>
                      </a:moveTo>
                      <a:lnTo>
                        <a:pt x="0" y="25293"/>
                      </a:lnTo>
                      <a:lnTo>
                        <a:pt x="0" y="0"/>
                      </a:lnTo>
                      <a:lnTo>
                        <a:pt x="108306" y="3242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33" name="Freeform: Shape 832">
                  <a:extLst>
                    <a:ext uri="{FF2B5EF4-FFF2-40B4-BE49-F238E27FC236}">
                      <a16:creationId xmlns:a16="http://schemas.microsoft.com/office/drawing/2014/main" id="{C8EB16F5-9924-4437-B319-D99ADB2BFBBD}"/>
                    </a:ext>
                  </a:extLst>
                </p:cNvPr>
                <p:cNvSpPr/>
                <p:nvPr/>
              </p:nvSpPr>
              <p:spPr>
                <a:xfrm>
                  <a:off x="481135" y="3805968"/>
                  <a:ext cx="743227" cy="40857"/>
                </a:xfrm>
                <a:custGeom>
                  <a:avLst/>
                  <a:gdLst>
                    <a:gd name="connsiteX0" fmla="*/ 743227 w 743227"/>
                    <a:gd name="connsiteY0" fmla="*/ 40858 h 40857"/>
                    <a:gd name="connsiteX1" fmla="*/ 583038 w 743227"/>
                    <a:gd name="connsiteY1" fmla="*/ 0 h 40857"/>
                    <a:gd name="connsiteX2" fmla="*/ 0 w 743227"/>
                    <a:gd name="connsiteY2" fmla="*/ 0 h 40857"/>
                    <a:gd name="connsiteX3" fmla="*/ 107658 w 743227"/>
                    <a:gd name="connsiteY3" fmla="*/ 40858 h 4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43227" h="40857">
                      <a:moveTo>
                        <a:pt x="743227" y="40858"/>
                      </a:moveTo>
                      <a:lnTo>
                        <a:pt x="583038" y="0"/>
                      </a:lnTo>
                      <a:lnTo>
                        <a:pt x="0" y="0"/>
                      </a:lnTo>
                      <a:lnTo>
                        <a:pt x="107658" y="40858"/>
                      </a:lnTo>
                      <a:close/>
                    </a:path>
                  </a:pathLst>
                </a:custGeom>
                <a:solidFill>
                  <a:srgbClr val="CFD1D0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834" name="Graphic 648">
                <a:extLst>
                  <a:ext uri="{FF2B5EF4-FFF2-40B4-BE49-F238E27FC236}">
                    <a16:creationId xmlns:a16="http://schemas.microsoft.com/office/drawing/2014/main" id="{11D02897-88CB-442D-92BF-D393E1A5DA2A}"/>
                  </a:ext>
                </a:extLst>
              </p:cNvPr>
              <p:cNvGrpSpPr/>
              <p:nvPr/>
            </p:nvGrpSpPr>
            <p:grpSpPr>
              <a:xfrm>
                <a:off x="400716" y="3775486"/>
                <a:ext cx="743875" cy="65502"/>
                <a:chOff x="400716" y="3775486"/>
                <a:chExt cx="743875" cy="65502"/>
              </a:xfrm>
            </p:grpSpPr>
            <p:sp>
              <p:nvSpPr>
                <p:cNvPr id="835" name="Freeform: Shape 834">
                  <a:extLst>
                    <a:ext uri="{FF2B5EF4-FFF2-40B4-BE49-F238E27FC236}">
                      <a16:creationId xmlns:a16="http://schemas.microsoft.com/office/drawing/2014/main" id="{D8146845-3393-4541-A5A5-A2C6DB6BDF4F}"/>
                    </a:ext>
                  </a:extLst>
                </p:cNvPr>
                <p:cNvSpPr/>
                <p:nvPr/>
              </p:nvSpPr>
              <p:spPr>
                <a:xfrm>
                  <a:off x="508374" y="3816344"/>
                  <a:ext cx="635569" cy="24644"/>
                </a:xfrm>
                <a:custGeom>
                  <a:avLst/>
                  <a:gdLst>
                    <a:gd name="connsiteX0" fmla="*/ 0 w 635569"/>
                    <a:gd name="connsiteY0" fmla="*/ 0 h 24644"/>
                    <a:gd name="connsiteX1" fmla="*/ 635569 w 635569"/>
                    <a:gd name="connsiteY1" fmla="*/ 0 h 24644"/>
                    <a:gd name="connsiteX2" fmla="*/ 635569 w 635569"/>
                    <a:gd name="connsiteY2" fmla="*/ 24644 h 24644"/>
                    <a:gd name="connsiteX3" fmla="*/ 0 w 635569"/>
                    <a:gd name="connsiteY3" fmla="*/ 24644 h 24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35569" h="24644">
                      <a:moveTo>
                        <a:pt x="0" y="0"/>
                      </a:moveTo>
                      <a:lnTo>
                        <a:pt x="635569" y="0"/>
                      </a:lnTo>
                      <a:lnTo>
                        <a:pt x="635569" y="24644"/>
                      </a:lnTo>
                      <a:lnTo>
                        <a:pt x="0" y="2464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36" name="Freeform: Shape 835">
                  <a:extLst>
                    <a:ext uri="{FF2B5EF4-FFF2-40B4-BE49-F238E27FC236}">
                      <a16:creationId xmlns:a16="http://schemas.microsoft.com/office/drawing/2014/main" id="{EA0CE694-CAEA-44A7-9A68-2AFE1706B68F}"/>
                    </a:ext>
                  </a:extLst>
                </p:cNvPr>
                <p:cNvSpPr/>
                <p:nvPr/>
              </p:nvSpPr>
              <p:spPr>
                <a:xfrm>
                  <a:off x="400716" y="3775486"/>
                  <a:ext cx="108954" cy="64854"/>
                </a:xfrm>
                <a:custGeom>
                  <a:avLst/>
                  <a:gdLst>
                    <a:gd name="connsiteX0" fmla="*/ 107658 w 108954"/>
                    <a:gd name="connsiteY0" fmla="*/ 64854 h 64854"/>
                    <a:gd name="connsiteX1" fmla="*/ 0 w 108954"/>
                    <a:gd name="connsiteY1" fmla="*/ 25293 h 64854"/>
                    <a:gd name="connsiteX2" fmla="*/ 0 w 108954"/>
                    <a:gd name="connsiteY2" fmla="*/ 0 h 64854"/>
                    <a:gd name="connsiteX3" fmla="*/ 108955 w 108954"/>
                    <a:gd name="connsiteY3" fmla="*/ 32427 h 648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8954" h="64854">
                      <a:moveTo>
                        <a:pt x="107658" y="64854"/>
                      </a:moveTo>
                      <a:lnTo>
                        <a:pt x="0" y="25293"/>
                      </a:lnTo>
                      <a:lnTo>
                        <a:pt x="0" y="0"/>
                      </a:lnTo>
                      <a:lnTo>
                        <a:pt x="108955" y="3242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37" name="Freeform: Shape 836">
                  <a:extLst>
                    <a:ext uri="{FF2B5EF4-FFF2-40B4-BE49-F238E27FC236}">
                      <a16:creationId xmlns:a16="http://schemas.microsoft.com/office/drawing/2014/main" id="{2655A4A9-998F-4449-B005-2F0C867568A2}"/>
                    </a:ext>
                  </a:extLst>
                </p:cNvPr>
                <p:cNvSpPr/>
                <p:nvPr/>
              </p:nvSpPr>
              <p:spPr>
                <a:xfrm>
                  <a:off x="400716" y="3775486"/>
                  <a:ext cx="743875" cy="40857"/>
                </a:xfrm>
                <a:custGeom>
                  <a:avLst/>
                  <a:gdLst>
                    <a:gd name="connsiteX0" fmla="*/ 743876 w 743875"/>
                    <a:gd name="connsiteY0" fmla="*/ 40858 h 40857"/>
                    <a:gd name="connsiteX1" fmla="*/ 583686 w 743875"/>
                    <a:gd name="connsiteY1" fmla="*/ 0 h 40857"/>
                    <a:gd name="connsiteX2" fmla="*/ 0 w 743875"/>
                    <a:gd name="connsiteY2" fmla="*/ 0 h 40857"/>
                    <a:gd name="connsiteX3" fmla="*/ 107658 w 743875"/>
                    <a:gd name="connsiteY3" fmla="*/ 40858 h 4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43875" h="40857">
                      <a:moveTo>
                        <a:pt x="743876" y="40858"/>
                      </a:moveTo>
                      <a:lnTo>
                        <a:pt x="583686" y="0"/>
                      </a:lnTo>
                      <a:lnTo>
                        <a:pt x="0" y="0"/>
                      </a:lnTo>
                      <a:lnTo>
                        <a:pt x="107658" y="40858"/>
                      </a:lnTo>
                      <a:close/>
                    </a:path>
                  </a:pathLst>
                </a:custGeom>
                <a:solidFill>
                  <a:srgbClr val="CFD1D0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838" name="Graphic 648">
                <a:extLst>
                  <a:ext uri="{FF2B5EF4-FFF2-40B4-BE49-F238E27FC236}">
                    <a16:creationId xmlns:a16="http://schemas.microsoft.com/office/drawing/2014/main" id="{11D02897-88CB-442D-92BF-D393E1A5DA2A}"/>
                  </a:ext>
                </a:extLst>
              </p:cNvPr>
              <p:cNvGrpSpPr/>
              <p:nvPr/>
            </p:nvGrpSpPr>
            <p:grpSpPr>
              <a:xfrm>
                <a:off x="438980" y="3745005"/>
                <a:ext cx="743227" cy="64854"/>
                <a:chOff x="438980" y="3745005"/>
                <a:chExt cx="743227" cy="64854"/>
              </a:xfrm>
            </p:grpSpPr>
            <p:sp>
              <p:nvSpPr>
                <p:cNvPr id="839" name="Freeform: Shape 838">
                  <a:extLst>
                    <a:ext uri="{FF2B5EF4-FFF2-40B4-BE49-F238E27FC236}">
                      <a16:creationId xmlns:a16="http://schemas.microsoft.com/office/drawing/2014/main" id="{15BAAF12-7650-401E-BC82-A91D6D743E1A}"/>
                    </a:ext>
                  </a:extLst>
                </p:cNvPr>
                <p:cNvSpPr/>
                <p:nvPr/>
              </p:nvSpPr>
              <p:spPr>
                <a:xfrm>
                  <a:off x="546638" y="3785214"/>
                  <a:ext cx="635569" cy="24644"/>
                </a:xfrm>
                <a:custGeom>
                  <a:avLst/>
                  <a:gdLst>
                    <a:gd name="connsiteX0" fmla="*/ 0 w 635569"/>
                    <a:gd name="connsiteY0" fmla="*/ 0 h 24644"/>
                    <a:gd name="connsiteX1" fmla="*/ 635570 w 635569"/>
                    <a:gd name="connsiteY1" fmla="*/ 0 h 24644"/>
                    <a:gd name="connsiteX2" fmla="*/ 635570 w 635569"/>
                    <a:gd name="connsiteY2" fmla="*/ 24645 h 24644"/>
                    <a:gd name="connsiteX3" fmla="*/ 0 w 635569"/>
                    <a:gd name="connsiteY3" fmla="*/ 24645 h 24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35569" h="24644">
                      <a:moveTo>
                        <a:pt x="0" y="0"/>
                      </a:moveTo>
                      <a:lnTo>
                        <a:pt x="635570" y="0"/>
                      </a:lnTo>
                      <a:lnTo>
                        <a:pt x="635570" y="24645"/>
                      </a:lnTo>
                      <a:lnTo>
                        <a:pt x="0" y="2464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40" name="Freeform: Shape 839">
                  <a:extLst>
                    <a:ext uri="{FF2B5EF4-FFF2-40B4-BE49-F238E27FC236}">
                      <a16:creationId xmlns:a16="http://schemas.microsoft.com/office/drawing/2014/main" id="{C4E11FD8-1EAE-4A9D-AD87-3D9FF30F33E5}"/>
                    </a:ext>
                  </a:extLst>
                </p:cNvPr>
                <p:cNvSpPr/>
                <p:nvPr/>
              </p:nvSpPr>
              <p:spPr>
                <a:xfrm>
                  <a:off x="438980" y="3745005"/>
                  <a:ext cx="108954" cy="64854"/>
                </a:xfrm>
                <a:custGeom>
                  <a:avLst/>
                  <a:gdLst>
                    <a:gd name="connsiteX0" fmla="*/ 107658 w 108954"/>
                    <a:gd name="connsiteY0" fmla="*/ 64854 h 64854"/>
                    <a:gd name="connsiteX1" fmla="*/ 0 w 108954"/>
                    <a:gd name="connsiteY1" fmla="*/ 25293 h 64854"/>
                    <a:gd name="connsiteX2" fmla="*/ 0 w 108954"/>
                    <a:gd name="connsiteY2" fmla="*/ 0 h 64854"/>
                    <a:gd name="connsiteX3" fmla="*/ 108955 w 108954"/>
                    <a:gd name="connsiteY3" fmla="*/ 32427 h 648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8954" h="64854">
                      <a:moveTo>
                        <a:pt x="107658" y="64854"/>
                      </a:moveTo>
                      <a:lnTo>
                        <a:pt x="0" y="25293"/>
                      </a:lnTo>
                      <a:lnTo>
                        <a:pt x="0" y="0"/>
                      </a:lnTo>
                      <a:lnTo>
                        <a:pt x="108955" y="3242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41" name="Freeform: Shape 840">
                  <a:extLst>
                    <a:ext uri="{FF2B5EF4-FFF2-40B4-BE49-F238E27FC236}">
                      <a16:creationId xmlns:a16="http://schemas.microsoft.com/office/drawing/2014/main" id="{149EC110-0761-44C6-AB7A-01C4BA7D8136}"/>
                    </a:ext>
                  </a:extLst>
                </p:cNvPr>
                <p:cNvSpPr/>
                <p:nvPr/>
              </p:nvSpPr>
              <p:spPr>
                <a:xfrm>
                  <a:off x="438980" y="3745005"/>
                  <a:ext cx="743227" cy="40209"/>
                </a:xfrm>
                <a:custGeom>
                  <a:avLst/>
                  <a:gdLst>
                    <a:gd name="connsiteX0" fmla="*/ 743227 w 743227"/>
                    <a:gd name="connsiteY0" fmla="*/ 40210 h 40209"/>
                    <a:gd name="connsiteX1" fmla="*/ 583686 w 743227"/>
                    <a:gd name="connsiteY1" fmla="*/ 0 h 40209"/>
                    <a:gd name="connsiteX2" fmla="*/ 0 w 743227"/>
                    <a:gd name="connsiteY2" fmla="*/ 0 h 40209"/>
                    <a:gd name="connsiteX3" fmla="*/ 107658 w 743227"/>
                    <a:gd name="connsiteY3" fmla="*/ 40210 h 402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43227" h="40209">
                      <a:moveTo>
                        <a:pt x="743227" y="40210"/>
                      </a:moveTo>
                      <a:lnTo>
                        <a:pt x="583686" y="0"/>
                      </a:lnTo>
                      <a:lnTo>
                        <a:pt x="0" y="0"/>
                      </a:lnTo>
                      <a:lnTo>
                        <a:pt x="107658" y="40210"/>
                      </a:lnTo>
                      <a:close/>
                    </a:path>
                  </a:pathLst>
                </a:custGeom>
                <a:solidFill>
                  <a:srgbClr val="CFD1D0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842" name="Graphic 648">
              <a:extLst>
                <a:ext uri="{FF2B5EF4-FFF2-40B4-BE49-F238E27FC236}">
                  <a16:creationId xmlns:a16="http://schemas.microsoft.com/office/drawing/2014/main" id="{11D02897-88CB-442D-92BF-D393E1A5DA2A}"/>
                </a:ext>
              </a:extLst>
            </p:cNvPr>
            <p:cNvGrpSpPr/>
            <p:nvPr/>
          </p:nvGrpSpPr>
          <p:grpSpPr>
            <a:xfrm>
              <a:off x="352724" y="3578330"/>
              <a:ext cx="823646" cy="176403"/>
              <a:chOff x="352724" y="3578330"/>
              <a:chExt cx="823646" cy="176403"/>
            </a:xfrm>
          </p:grpSpPr>
          <p:grpSp>
            <p:nvGrpSpPr>
              <p:cNvPr id="843" name="Graphic 648">
                <a:extLst>
                  <a:ext uri="{FF2B5EF4-FFF2-40B4-BE49-F238E27FC236}">
                    <a16:creationId xmlns:a16="http://schemas.microsoft.com/office/drawing/2014/main" id="{11D02897-88CB-442D-92BF-D393E1A5DA2A}"/>
                  </a:ext>
                </a:extLst>
              </p:cNvPr>
              <p:cNvGrpSpPr/>
              <p:nvPr/>
            </p:nvGrpSpPr>
            <p:grpSpPr>
              <a:xfrm>
                <a:off x="387745" y="3670423"/>
                <a:ext cx="743227" cy="84310"/>
                <a:chOff x="387745" y="3670423"/>
                <a:chExt cx="743227" cy="84310"/>
              </a:xfrm>
            </p:grpSpPr>
            <p:sp>
              <p:nvSpPr>
                <p:cNvPr id="844" name="Freeform: Shape 843">
                  <a:extLst>
                    <a:ext uri="{FF2B5EF4-FFF2-40B4-BE49-F238E27FC236}">
                      <a16:creationId xmlns:a16="http://schemas.microsoft.com/office/drawing/2014/main" id="{1728B75F-5D75-4AA2-86AA-E1E168B9C636}"/>
                    </a:ext>
                  </a:extLst>
                </p:cNvPr>
                <p:cNvSpPr/>
                <p:nvPr/>
              </p:nvSpPr>
              <p:spPr>
                <a:xfrm>
                  <a:off x="495403" y="3722954"/>
                  <a:ext cx="635569" cy="31778"/>
                </a:xfrm>
                <a:custGeom>
                  <a:avLst/>
                  <a:gdLst>
                    <a:gd name="connsiteX0" fmla="*/ 0 w 635569"/>
                    <a:gd name="connsiteY0" fmla="*/ 0 h 31778"/>
                    <a:gd name="connsiteX1" fmla="*/ 635569 w 635569"/>
                    <a:gd name="connsiteY1" fmla="*/ 0 h 31778"/>
                    <a:gd name="connsiteX2" fmla="*/ 635569 w 635569"/>
                    <a:gd name="connsiteY2" fmla="*/ 31778 h 31778"/>
                    <a:gd name="connsiteX3" fmla="*/ 0 w 635569"/>
                    <a:gd name="connsiteY3" fmla="*/ 31778 h 31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35569" h="31778">
                      <a:moveTo>
                        <a:pt x="0" y="0"/>
                      </a:moveTo>
                      <a:lnTo>
                        <a:pt x="635569" y="0"/>
                      </a:lnTo>
                      <a:lnTo>
                        <a:pt x="635569" y="31778"/>
                      </a:lnTo>
                      <a:lnTo>
                        <a:pt x="0" y="3177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45" name="Freeform: Shape 844">
                  <a:extLst>
                    <a:ext uri="{FF2B5EF4-FFF2-40B4-BE49-F238E27FC236}">
                      <a16:creationId xmlns:a16="http://schemas.microsoft.com/office/drawing/2014/main" id="{387DC333-756E-4408-AE06-C7823AF9A877}"/>
                    </a:ext>
                  </a:extLst>
                </p:cNvPr>
                <p:cNvSpPr/>
                <p:nvPr/>
              </p:nvSpPr>
              <p:spPr>
                <a:xfrm>
                  <a:off x="387745" y="3670423"/>
                  <a:ext cx="108954" cy="84310"/>
                </a:xfrm>
                <a:custGeom>
                  <a:avLst/>
                  <a:gdLst>
                    <a:gd name="connsiteX0" fmla="*/ 107658 w 108954"/>
                    <a:gd name="connsiteY0" fmla="*/ 84310 h 84310"/>
                    <a:gd name="connsiteX1" fmla="*/ 0 w 108954"/>
                    <a:gd name="connsiteY1" fmla="*/ 32427 h 84310"/>
                    <a:gd name="connsiteX2" fmla="*/ 0 w 108954"/>
                    <a:gd name="connsiteY2" fmla="*/ 0 h 84310"/>
                    <a:gd name="connsiteX3" fmla="*/ 108955 w 108954"/>
                    <a:gd name="connsiteY3" fmla="*/ 42155 h 84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8954" h="84310">
                      <a:moveTo>
                        <a:pt x="107658" y="84310"/>
                      </a:moveTo>
                      <a:lnTo>
                        <a:pt x="0" y="32427"/>
                      </a:lnTo>
                      <a:lnTo>
                        <a:pt x="0" y="0"/>
                      </a:lnTo>
                      <a:lnTo>
                        <a:pt x="108955" y="4215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46" name="Freeform: Shape 845">
                  <a:extLst>
                    <a:ext uri="{FF2B5EF4-FFF2-40B4-BE49-F238E27FC236}">
                      <a16:creationId xmlns:a16="http://schemas.microsoft.com/office/drawing/2014/main" id="{D27B4588-2A6D-4F24-9654-5F135048DEFA}"/>
                    </a:ext>
                  </a:extLst>
                </p:cNvPr>
                <p:cNvSpPr/>
                <p:nvPr/>
              </p:nvSpPr>
              <p:spPr>
                <a:xfrm>
                  <a:off x="387745" y="3670423"/>
                  <a:ext cx="743227" cy="52531"/>
                </a:xfrm>
                <a:custGeom>
                  <a:avLst/>
                  <a:gdLst>
                    <a:gd name="connsiteX0" fmla="*/ 743227 w 743227"/>
                    <a:gd name="connsiteY0" fmla="*/ 52532 h 52531"/>
                    <a:gd name="connsiteX1" fmla="*/ 583686 w 743227"/>
                    <a:gd name="connsiteY1" fmla="*/ 0 h 52531"/>
                    <a:gd name="connsiteX2" fmla="*/ 0 w 743227"/>
                    <a:gd name="connsiteY2" fmla="*/ 0 h 52531"/>
                    <a:gd name="connsiteX3" fmla="*/ 107658 w 743227"/>
                    <a:gd name="connsiteY3" fmla="*/ 52532 h 52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43227" h="52531">
                      <a:moveTo>
                        <a:pt x="743227" y="52532"/>
                      </a:moveTo>
                      <a:lnTo>
                        <a:pt x="583686" y="0"/>
                      </a:lnTo>
                      <a:lnTo>
                        <a:pt x="0" y="0"/>
                      </a:lnTo>
                      <a:lnTo>
                        <a:pt x="107658" y="52532"/>
                      </a:lnTo>
                      <a:close/>
                    </a:path>
                  </a:pathLst>
                </a:custGeom>
                <a:solidFill>
                  <a:srgbClr val="CFD1D0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847" name="Graphic 648">
                <a:extLst>
                  <a:ext uri="{FF2B5EF4-FFF2-40B4-BE49-F238E27FC236}">
                    <a16:creationId xmlns:a16="http://schemas.microsoft.com/office/drawing/2014/main" id="{11D02897-88CB-442D-92BF-D393E1A5DA2A}"/>
                  </a:ext>
                </a:extLst>
              </p:cNvPr>
              <p:cNvGrpSpPr/>
              <p:nvPr/>
            </p:nvGrpSpPr>
            <p:grpSpPr>
              <a:xfrm>
                <a:off x="432495" y="3639941"/>
                <a:ext cx="743875" cy="64854"/>
                <a:chOff x="432495" y="3639941"/>
                <a:chExt cx="743875" cy="64854"/>
              </a:xfrm>
            </p:grpSpPr>
            <p:sp>
              <p:nvSpPr>
                <p:cNvPr id="848" name="Freeform: Shape 847">
                  <a:extLst>
                    <a:ext uri="{FF2B5EF4-FFF2-40B4-BE49-F238E27FC236}">
                      <a16:creationId xmlns:a16="http://schemas.microsoft.com/office/drawing/2014/main" id="{233928D7-9C1B-4791-9D02-F90186FECA00}"/>
                    </a:ext>
                  </a:extLst>
                </p:cNvPr>
                <p:cNvSpPr/>
                <p:nvPr/>
              </p:nvSpPr>
              <p:spPr>
                <a:xfrm>
                  <a:off x="540801" y="3680151"/>
                  <a:ext cx="635569" cy="24644"/>
                </a:xfrm>
                <a:custGeom>
                  <a:avLst/>
                  <a:gdLst>
                    <a:gd name="connsiteX0" fmla="*/ 0 w 635569"/>
                    <a:gd name="connsiteY0" fmla="*/ 0 h 24644"/>
                    <a:gd name="connsiteX1" fmla="*/ 635569 w 635569"/>
                    <a:gd name="connsiteY1" fmla="*/ 0 h 24644"/>
                    <a:gd name="connsiteX2" fmla="*/ 635569 w 635569"/>
                    <a:gd name="connsiteY2" fmla="*/ 24644 h 24644"/>
                    <a:gd name="connsiteX3" fmla="*/ 0 w 635569"/>
                    <a:gd name="connsiteY3" fmla="*/ 24644 h 24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35569" h="24644">
                      <a:moveTo>
                        <a:pt x="0" y="0"/>
                      </a:moveTo>
                      <a:lnTo>
                        <a:pt x="635569" y="0"/>
                      </a:lnTo>
                      <a:lnTo>
                        <a:pt x="635569" y="24644"/>
                      </a:lnTo>
                      <a:lnTo>
                        <a:pt x="0" y="2464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49" name="Freeform: Shape 848">
                  <a:extLst>
                    <a:ext uri="{FF2B5EF4-FFF2-40B4-BE49-F238E27FC236}">
                      <a16:creationId xmlns:a16="http://schemas.microsoft.com/office/drawing/2014/main" id="{5D4FB97A-15CF-4D92-8A9B-F8A0DD042749}"/>
                    </a:ext>
                  </a:extLst>
                </p:cNvPr>
                <p:cNvSpPr/>
                <p:nvPr/>
              </p:nvSpPr>
              <p:spPr>
                <a:xfrm>
                  <a:off x="432495" y="3639941"/>
                  <a:ext cx="108954" cy="64854"/>
                </a:xfrm>
                <a:custGeom>
                  <a:avLst/>
                  <a:gdLst>
                    <a:gd name="connsiteX0" fmla="*/ 108306 w 108954"/>
                    <a:gd name="connsiteY0" fmla="*/ 64854 h 64854"/>
                    <a:gd name="connsiteX1" fmla="*/ 0 w 108954"/>
                    <a:gd name="connsiteY1" fmla="*/ 25293 h 64854"/>
                    <a:gd name="connsiteX2" fmla="*/ 0 w 108954"/>
                    <a:gd name="connsiteY2" fmla="*/ 0 h 64854"/>
                    <a:gd name="connsiteX3" fmla="*/ 108955 w 108954"/>
                    <a:gd name="connsiteY3" fmla="*/ 32427 h 648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8954" h="64854">
                      <a:moveTo>
                        <a:pt x="108306" y="64854"/>
                      </a:moveTo>
                      <a:lnTo>
                        <a:pt x="0" y="25293"/>
                      </a:lnTo>
                      <a:lnTo>
                        <a:pt x="0" y="0"/>
                      </a:lnTo>
                      <a:lnTo>
                        <a:pt x="108955" y="3242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50" name="Freeform: Shape 849">
                  <a:extLst>
                    <a:ext uri="{FF2B5EF4-FFF2-40B4-BE49-F238E27FC236}">
                      <a16:creationId xmlns:a16="http://schemas.microsoft.com/office/drawing/2014/main" id="{7443A5CF-E9C5-474F-BE61-C154D8004D42}"/>
                    </a:ext>
                  </a:extLst>
                </p:cNvPr>
                <p:cNvSpPr/>
                <p:nvPr/>
              </p:nvSpPr>
              <p:spPr>
                <a:xfrm>
                  <a:off x="432495" y="3639941"/>
                  <a:ext cx="743875" cy="40209"/>
                </a:xfrm>
                <a:custGeom>
                  <a:avLst/>
                  <a:gdLst>
                    <a:gd name="connsiteX0" fmla="*/ 743876 w 743875"/>
                    <a:gd name="connsiteY0" fmla="*/ 40210 h 40209"/>
                    <a:gd name="connsiteX1" fmla="*/ 583686 w 743875"/>
                    <a:gd name="connsiteY1" fmla="*/ 0 h 40209"/>
                    <a:gd name="connsiteX2" fmla="*/ 0 w 743875"/>
                    <a:gd name="connsiteY2" fmla="*/ 0 h 40209"/>
                    <a:gd name="connsiteX3" fmla="*/ 108306 w 743875"/>
                    <a:gd name="connsiteY3" fmla="*/ 40210 h 402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43875" h="40209">
                      <a:moveTo>
                        <a:pt x="743876" y="40210"/>
                      </a:moveTo>
                      <a:lnTo>
                        <a:pt x="583686" y="0"/>
                      </a:lnTo>
                      <a:lnTo>
                        <a:pt x="0" y="0"/>
                      </a:lnTo>
                      <a:lnTo>
                        <a:pt x="108306" y="40210"/>
                      </a:lnTo>
                      <a:close/>
                    </a:path>
                  </a:pathLst>
                </a:custGeom>
                <a:solidFill>
                  <a:srgbClr val="CFD1D0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851" name="Graphic 648">
                <a:extLst>
                  <a:ext uri="{FF2B5EF4-FFF2-40B4-BE49-F238E27FC236}">
                    <a16:creationId xmlns:a16="http://schemas.microsoft.com/office/drawing/2014/main" id="{11D02897-88CB-442D-92BF-D393E1A5DA2A}"/>
                  </a:ext>
                </a:extLst>
              </p:cNvPr>
              <p:cNvGrpSpPr/>
              <p:nvPr/>
            </p:nvGrpSpPr>
            <p:grpSpPr>
              <a:xfrm>
                <a:off x="352724" y="3608811"/>
                <a:ext cx="743875" cy="65502"/>
                <a:chOff x="352724" y="3608811"/>
                <a:chExt cx="743875" cy="65502"/>
              </a:xfrm>
            </p:grpSpPr>
            <p:sp>
              <p:nvSpPr>
                <p:cNvPr id="852" name="Freeform: Shape 851">
                  <a:extLst>
                    <a:ext uri="{FF2B5EF4-FFF2-40B4-BE49-F238E27FC236}">
                      <a16:creationId xmlns:a16="http://schemas.microsoft.com/office/drawing/2014/main" id="{865D4A71-1124-4529-94E3-8574D6D9FE02}"/>
                    </a:ext>
                  </a:extLst>
                </p:cNvPr>
                <p:cNvSpPr/>
                <p:nvPr/>
              </p:nvSpPr>
              <p:spPr>
                <a:xfrm>
                  <a:off x="460382" y="3649669"/>
                  <a:ext cx="635569" cy="24644"/>
                </a:xfrm>
                <a:custGeom>
                  <a:avLst/>
                  <a:gdLst>
                    <a:gd name="connsiteX0" fmla="*/ 0 w 635569"/>
                    <a:gd name="connsiteY0" fmla="*/ 0 h 24644"/>
                    <a:gd name="connsiteX1" fmla="*/ 635570 w 635569"/>
                    <a:gd name="connsiteY1" fmla="*/ 0 h 24644"/>
                    <a:gd name="connsiteX2" fmla="*/ 635570 w 635569"/>
                    <a:gd name="connsiteY2" fmla="*/ 24644 h 24644"/>
                    <a:gd name="connsiteX3" fmla="*/ 0 w 635569"/>
                    <a:gd name="connsiteY3" fmla="*/ 24644 h 24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35569" h="24644">
                      <a:moveTo>
                        <a:pt x="0" y="0"/>
                      </a:moveTo>
                      <a:lnTo>
                        <a:pt x="635570" y="0"/>
                      </a:lnTo>
                      <a:lnTo>
                        <a:pt x="635570" y="24644"/>
                      </a:lnTo>
                      <a:lnTo>
                        <a:pt x="0" y="2464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53" name="Freeform: Shape 852">
                  <a:extLst>
                    <a:ext uri="{FF2B5EF4-FFF2-40B4-BE49-F238E27FC236}">
                      <a16:creationId xmlns:a16="http://schemas.microsoft.com/office/drawing/2014/main" id="{8764E687-E91F-441D-9A79-B099C94F8B6D}"/>
                    </a:ext>
                  </a:extLst>
                </p:cNvPr>
                <p:cNvSpPr/>
                <p:nvPr/>
              </p:nvSpPr>
              <p:spPr>
                <a:xfrm>
                  <a:off x="352724" y="3608811"/>
                  <a:ext cx="108955" cy="65502"/>
                </a:xfrm>
                <a:custGeom>
                  <a:avLst/>
                  <a:gdLst>
                    <a:gd name="connsiteX0" fmla="*/ 107658 w 108955"/>
                    <a:gd name="connsiteY0" fmla="*/ 65502 h 65502"/>
                    <a:gd name="connsiteX1" fmla="*/ 0 w 108955"/>
                    <a:gd name="connsiteY1" fmla="*/ 25293 h 65502"/>
                    <a:gd name="connsiteX2" fmla="*/ 0 w 108955"/>
                    <a:gd name="connsiteY2" fmla="*/ 0 h 65502"/>
                    <a:gd name="connsiteX3" fmla="*/ 108955 w 108955"/>
                    <a:gd name="connsiteY3" fmla="*/ 33075 h 65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8955" h="65502">
                      <a:moveTo>
                        <a:pt x="107658" y="65502"/>
                      </a:moveTo>
                      <a:lnTo>
                        <a:pt x="0" y="25293"/>
                      </a:lnTo>
                      <a:lnTo>
                        <a:pt x="0" y="0"/>
                      </a:lnTo>
                      <a:lnTo>
                        <a:pt x="108955" y="3307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54" name="Freeform: Shape 853">
                  <a:extLst>
                    <a:ext uri="{FF2B5EF4-FFF2-40B4-BE49-F238E27FC236}">
                      <a16:creationId xmlns:a16="http://schemas.microsoft.com/office/drawing/2014/main" id="{41650512-1B2C-45A5-B2DB-3FB6654D4A52}"/>
                    </a:ext>
                  </a:extLst>
                </p:cNvPr>
                <p:cNvSpPr/>
                <p:nvPr/>
              </p:nvSpPr>
              <p:spPr>
                <a:xfrm>
                  <a:off x="352724" y="3608811"/>
                  <a:ext cx="743875" cy="40857"/>
                </a:xfrm>
                <a:custGeom>
                  <a:avLst/>
                  <a:gdLst>
                    <a:gd name="connsiteX0" fmla="*/ 743876 w 743875"/>
                    <a:gd name="connsiteY0" fmla="*/ 40858 h 40857"/>
                    <a:gd name="connsiteX1" fmla="*/ 583686 w 743875"/>
                    <a:gd name="connsiteY1" fmla="*/ 0 h 40857"/>
                    <a:gd name="connsiteX2" fmla="*/ 0 w 743875"/>
                    <a:gd name="connsiteY2" fmla="*/ 0 h 40857"/>
                    <a:gd name="connsiteX3" fmla="*/ 107658 w 743875"/>
                    <a:gd name="connsiteY3" fmla="*/ 40858 h 4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43875" h="40857">
                      <a:moveTo>
                        <a:pt x="743876" y="40858"/>
                      </a:moveTo>
                      <a:lnTo>
                        <a:pt x="583686" y="0"/>
                      </a:lnTo>
                      <a:lnTo>
                        <a:pt x="0" y="0"/>
                      </a:lnTo>
                      <a:lnTo>
                        <a:pt x="107658" y="40858"/>
                      </a:lnTo>
                      <a:close/>
                    </a:path>
                  </a:pathLst>
                </a:custGeom>
                <a:solidFill>
                  <a:srgbClr val="CFD1D0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855" name="Graphic 648">
                <a:extLst>
                  <a:ext uri="{FF2B5EF4-FFF2-40B4-BE49-F238E27FC236}">
                    <a16:creationId xmlns:a16="http://schemas.microsoft.com/office/drawing/2014/main" id="{11D02897-88CB-442D-92BF-D393E1A5DA2A}"/>
                  </a:ext>
                </a:extLst>
              </p:cNvPr>
              <p:cNvGrpSpPr/>
              <p:nvPr/>
            </p:nvGrpSpPr>
            <p:grpSpPr>
              <a:xfrm>
                <a:off x="390988" y="3578330"/>
                <a:ext cx="743227" cy="65502"/>
                <a:chOff x="390988" y="3578330"/>
                <a:chExt cx="743227" cy="65502"/>
              </a:xfrm>
            </p:grpSpPr>
            <p:sp>
              <p:nvSpPr>
                <p:cNvPr id="856" name="Freeform: Shape 855">
                  <a:extLst>
                    <a:ext uri="{FF2B5EF4-FFF2-40B4-BE49-F238E27FC236}">
                      <a16:creationId xmlns:a16="http://schemas.microsoft.com/office/drawing/2014/main" id="{48158CE7-9F53-4BFE-8594-347E359C01AB}"/>
                    </a:ext>
                  </a:extLst>
                </p:cNvPr>
                <p:cNvSpPr/>
                <p:nvPr/>
              </p:nvSpPr>
              <p:spPr>
                <a:xfrm>
                  <a:off x="498646" y="3619188"/>
                  <a:ext cx="635569" cy="24644"/>
                </a:xfrm>
                <a:custGeom>
                  <a:avLst/>
                  <a:gdLst>
                    <a:gd name="connsiteX0" fmla="*/ 0 w 635569"/>
                    <a:gd name="connsiteY0" fmla="*/ 0 h 24644"/>
                    <a:gd name="connsiteX1" fmla="*/ 635569 w 635569"/>
                    <a:gd name="connsiteY1" fmla="*/ 0 h 24644"/>
                    <a:gd name="connsiteX2" fmla="*/ 635569 w 635569"/>
                    <a:gd name="connsiteY2" fmla="*/ 24644 h 24644"/>
                    <a:gd name="connsiteX3" fmla="*/ 0 w 635569"/>
                    <a:gd name="connsiteY3" fmla="*/ 24644 h 24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35569" h="24644">
                      <a:moveTo>
                        <a:pt x="0" y="0"/>
                      </a:moveTo>
                      <a:lnTo>
                        <a:pt x="635569" y="0"/>
                      </a:lnTo>
                      <a:lnTo>
                        <a:pt x="635569" y="24644"/>
                      </a:lnTo>
                      <a:lnTo>
                        <a:pt x="0" y="2464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57" name="Freeform: Shape 856">
                  <a:extLst>
                    <a:ext uri="{FF2B5EF4-FFF2-40B4-BE49-F238E27FC236}">
                      <a16:creationId xmlns:a16="http://schemas.microsoft.com/office/drawing/2014/main" id="{95664D6C-119A-4B63-A4D0-3FB35FC5A140}"/>
                    </a:ext>
                  </a:extLst>
                </p:cNvPr>
                <p:cNvSpPr/>
                <p:nvPr/>
              </p:nvSpPr>
              <p:spPr>
                <a:xfrm>
                  <a:off x="390988" y="3578330"/>
                  <a:ext cx="108954" cy="65502"/>
                </a:xfrm>
                <a:custGeom>
                  <a:avLst/>
                  <a:gdLst>
                    <a:gd name="connsiteX0" fmla="*/ 107658 w 108954"/>
                    <a:gd name="connsiteY0" fmla="*/ 65503 h 65502"/>
                    <a:gd name="connsiteX1" fmla="*/ 0 w 108954"/>
                    <a:gd name="connsiteY1" fmla="*/ 25293 h 65502"/>
                    <a:gd name="connsiteX2" fmla="*/ 0 w 108954"/>
                    <a:gd name="connsiteY2" fmla="*/ 0 h 65502"/>
                    <a:gd name="connsiteX3" fmla="*/ 108955 w 108954"/>
                    <a:gd name="connsiteY3" fmla="*/ 32427 h 65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8954" h="65502">
                      <a:moveTo>
                        <a:pt x="107658" y="65503"/>
                      </a:moveTo>
                      <a:lnTo>
                        <a:pt x="0" y="25293"/>
                      </a:lnTo>
                      <a:lnTo>
                        <a:pt x="0" y="0"/>
                      </a:lnTo>
                      <a:lnTo>
                        <a:pt x="108955" y="3242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58" name="Freeform: Shape 857">
                  <a:extLst>
                    <a:ext uri="{FF2B5EF4-FFF2-40B4-BE49-F238E27FC236}">
                      <a16:creationId xmlns:a16="http://schemas.microsoft.com/office/drawing/2014/main" id="{06426FBE-D77E-47EE-88CF-BB032B6BD1DA}"/>
                    </a:ext>
                  </a:extLst>
                </p:cNvPr>
                <p:cNvSpPr/>
                <p:nvPr/>
              </p:nvSpPr>
              <p:spPr>
                <a:xfrm>
                  <a:off x="390988" y="3578330"/>
                  <a:ext cx="743227" cy="40857"/>
                </a:xfrm>
                <a:custGeom>
                  <a:avLst/>
                  <a:gdLst>
                    <a:gd name="connsiteX0" fmla="*/ 743227 w 743227"/>
                    <a:gd name="connsiteY0" fmla="*/ 40858 h 40857"/>
                    <a:gd name="connsiteX1" fmla="*/ 583686 w 743227"/>
                    <a:gd name="connsiteY1" fmla="*/ 0 h 40857"/>
                    <a:gd name="connsiteX2" fmla="*/ 0 w 743227"/>
                    <a:gd name="connsiteY2" fmla="*/ 0 h 40857"/>
                    <a:gd name="connsiteX3" fmla="*/ 107658 w 743227"/>
                    <a:gd name="connsiteY3" fmla="*/ 40858 h 40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43227" h="40857">
                      <a:moveTo>
                        <a:pt x="743227" y="40858"/>
                      </a:moveTo>
                      <a:lnTo>
                        <a:pt x="583686" y="0"/>
                      </a:lnTo>
                      <a:lnTo>
                        <a:pt x="0" y="0"/>
                      </a:lnTo>
                      <a:lnTo>
                        <a:pt x="107658" y="40858"/>
                      </a:lnTo>
                      <a:close/>
                    </a:path>
                  </a:pathLst>
                </a:custGeom>
                <a:solidFill>
                  <a:srgbClr val="CFD1D0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859" name="Graphic 648">
              <a:extLst>
                <a:ext uri="{FF2B5EF4-FFF2-40B4-BE49-F238E27FC236}">
                  <a16:creationId xmlns:a16="http://schemas.microsoft.com/office/drawing/2014/main" id="{11D02897-88CB-442D-92BF-D393E1A5DA2A}"/>
                </a:ext>
              </a:extLst>
            </p:cNvPr>
            <p:cNvGrpSpPr/>
            <p:nvPr/>
          </p:nvGrpSpPr>
          <p:grpSpPr>
            <a:xfrm>
              <a:off x="992719" y="2187788"/>
              <a:ext cx="514673" cy="1996847"/>
              <a:chOff x="992719" y="2187788"/>
              <a:chExt cx="514673" cy="1996847"/>
            </a:xfrm>
          </p:grpSpPr>
          <p:sp>
            <p:nvSpPr>
              <p:cNvPr id="860" name="Freeform: Shape 859">
                <a:extLst>
                  <a:ext uri="{FF2B5EF4-FFF2-40B4-BE49-F238E27FC236}">
                    <a16:creationId xmlns:a16="http://schemas.microsoft.com/office/drawing/2014/main" id="{E8BF2B9A-F004-4E77-B8E3-F80B674E56AC}"/>
                  </a:ext>
                </a:extLst>
              </p:cNvPr>
              <p:cNvSpPr/>
              <p:nvPr/>
            </p:nvSpPr>
            <p:spPr>
              <a:xfrm>
                <a:off x="1113730" y="2901902"/>
                <a:ext cx="266281" cy="73933"/>
              </a:xfrm>
              <a:custGeom>
                <a:avLst/>
                <a:gdLst>
                  <a:gd name="connsiteX0" fmla="*/ 266282 w 266281"/>
                  <a:gd name="connsiteY0" fmla="*/ 44101 h 73933"/>
                  <a:gd name="connsiteX1" fmla="*/ 40590 w 266281"/>
                  <a:gd name="connsiteY1" fmla="*/ 73934 h 73933"/>
                  <a:gd name="connsiteX2" fmla="*/ 380 w 266281"/>
                  <a:gd name="connsiteY2" fmla="*/ 56423 h 73933"/>
                  <a:gd name="connsiteX3" fmla="*/ 33456 w 266281"/>
                  <a:gd name="connsiteY3" fmla="*/ 42804 h 73933"/>
                  <a:gd name="connsiteX4" fmla="*/ 249420 w 266281"/>
                  <a:gd name="connsiteY4" fmla="*/ 0 h 73933"/>
                  <a:gd name="connsiteX5" fmla="*/ 266282 w 266281"/>
                  <a:gd name="connsiteY5" fmla="*/ 44101 h 73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6281" h="73933">
                    <a:moveTo>
                      <a:pt x="266282" y="44101"/>
                    </a:moveTo>
                    <a:lnTo>
                      <a:pt x="40590" y="73934"/>
                    </a:lnTo>
                    <a:cubicBezTo>
                      <a:pt x="40590" y="73934"/>
                      <a:pt x="4920" y="66151"/>
                      <a:pt x="380" y="56423"/>
                    </a:cubicBezTo>
                    <a:cubicBezTo>
                      <a:pt x="-4160" y="46695"/>
                      <a:pt x="33456" y="42804"/>
                      <a:pt x="33456" y="42804"/>
                    </a:cubicBezTo>
                    <a:lnTo>
                      <a:pt x="249420" y="0"/>
                    </a:lnTo>
                    <a:lnTo>
                      <a:pt x="266282" y="44101"/>
                    </a:lnTo>
                    <a:close/>
                  </a:path>
                </a:pathLst>
              </a:custGeom>
              <a:solidFill>
                <a:srgbClr val="000000"/>
              </a:solidFill>
              <a:ln w="64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861" name="Graphic 648">
                <a:extLst>
                  <a:ext uri="{FF2B5EF4-FFF2-40B4-BE49-F238E27FC236}">
                    <a16:creationId xmlns:a16="http://schemas.microsoft.com/office/drawing/2014/main" id="{11D02897-88CB-442D-92BF-D393E1A5DA2A}"/>
                  </a:ext>
                </a:extLst>
              </p:cNvPr>
              <p:cNvGrpSpPr/>
              <p:nvPr/>
            </p:nvGrpSpPr>
            <p:grpSpPr>
              <a:xfrm>
                <a:off x="992719" y="2187788"/>
                <a:ext cx="514673" cy="1996847"/>
                <a:chOff x="992719" y="2187788"/>
                <a:chExt cx="514673" cy="1996847"/>
              </a:xfrm>
            </p:grpSpPr>
            <p:sp>
              <p:nvSpPr>
                <p:cNvPr id="862" name="Freeform: Shape 861">
                  <a:extLst>
                    <a:ext uri="{FF2B5EF4-FFF2-40B4-BE49-F238E27FC236}">
                      <a16:creationId xmlns:a16="http://schemas.microsoft.com/office/drawing/2014/main" id="{55C6DD6E-E9D1-439F-BF09-2270CCE4A219}"/>
                    </a:ext>
                  </a:extLst>
                </p:cNvPr>
                <p:cNvSpPr/>
                <p:nvPr/>
              </p:nvSpPr>
              <p:spPr>
                <a:xfrm>
                  <a:off x="1198421" y="2931087"/>
                  <a:ext cx="114791" cy="77176"/>
                </a:xfrm>
                <a:custGeom>
                  <a:avLst/>
                  <a:gdLst>
                    <a:gd name="connsiteX0" fmla="*/ 101821 w 114791"/>
                    <a:gd name="connsiteY0" fmla="*/ 0 h 77176"/>
                    <a:gd name="connsiteX1" fmla="*/ 114792 w 114791"/>
                    <a:gd name="connsiteY1" fmla="*/ 66800 h 77176"/>
                    <a:gd name="connsiteX2" fmla="*/ 20753 w 114791"/>
                    <a:gd name="connsiteY2" fmla="*/ 77176 h 77176"/>
                    <a:gd name="connsiteX3" fmla="*/ 0 w 114791"/>
                    <a:gd name="connsiteY3" fmla="*/ 12971 h 77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4791" h="77176">
                      <a:moveTo>
                        <a:pt x="101821" y="0"/>
                      </a:moveTo>
                      <a:lnTo>
                        <a:pt x="114792" y="66800"/>
                      </a:lnTo>
                      <a:lnTo>
                        <a:pt x="20753" y="77176"/>
                      </a:lnTo>
                      <a:lnTo>
                        <a:pt x="0" y="1297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863" name="Graphic 648">
                  <a:extLst>
                    <a:ext uri="{FF2B5EF4-FFF2-40B4-BE49-F238E27FC236}">
                      <a16:creationId xmlns:a16="http://schemas.microsoft.com/office/drawing/2014/main" id="{11D02897-88CB-442D-92BF-D393E1A5DA2A}"/>
                    </a:ext>
                  </a:extLst>
                </p:cNvPr>
                <p:cNvGrpSpPr/>
                <p:nvPr/>
              </p:nvGrpSpPr>
              <p:grpSpPr>
                <a:xfrm>
                  <a:off x="992719" y="2966712"/>
                  <a:ext cx="514673" cy="1217924"/>
                  <a:chOff x="992719" y="2966712"/>
                  <a:chExt cx="514673" cy="1217924"/>
                </a:xfrm>
              </p:grpSpPr>
              <p:sp>
                <p:nvSpPr>
                  <p:cNvPr id="864" name="Freeform: Shape 863">
                    <a:extLst>
                      <a:ext uri="{FF2B5EF4-FFF2-40B4-BE49-F238E27FC236}">
                        <a16:creationId xmlns:a16="http://schemas.microsoft.com/office/drawing/2014/main" id="{EA6A7B2A-BE7E-4B47-BDA0-51B1A03B915E}"/>
                      </a:ext>
                    </a:extLst>
                  </p:cNvPr>
                  <p:cNvSpPr/>
                  <p:nvPr/>
                </p:nvSpPr>
                <p:spPr>
                  <a:xfrm>
                    <a:off x="1065740" y="4053710"/>
                    <a:ext cx="441652" cy="130926"/>
                  </a:xfrm>
                  <a:custGeom>
                    <a:avLst/>
                    <a:gdLst>
                      <a:gd name="connsiteX0" fmla="*/ 168999 w 441652"/>
                      <a:gd name="connsiteY0" fmla="*/ 108306 h 130926"/>
                      <a:gd name="connsiteX1" fmla="*/ 264983 w 441652"/>
                      <a:gd name="connsiteY1" fmla="*/ 129060 h 130926"/>
                      <a:gd name="connsiteX2" fmla="*/ 416093 w 441652"/>
                      <a:gd name="connsiteY2" fmla="*/ 125169 h 130926"/>
                      <a:gd name="connsiteX3" fmla="*/ 411553 w 441652"/>
                      <a:gd name="connsiteY3" fmla="*/ 73285 h 130926"/>
                      <a:gd name="connsiteX4" fmla="*/ 304544 w 441652"/>
                      <a:gd name="connsiteY4" fmla="*/ 14268 h 130926"/>
                      <a:gd name="connsiteX5" fmla="*/ 236447 w 441652"/>
                      <a:gd name="connsiteY5" fmla="*/ 2594 h 130926"/>
                      <a:gd name="connsiteX6" fmla="*/ 32157 w 441652"/>
                      <a:gd name="connsiteY6" fmla="*/ 0 h 130926"/>
                      <a:gd name="connsiteX7" fmla="*/ 5567 w 441652"/>
                      <a:gd name="connsiteY7" fmla="*/ 28536 h 130926"/>
                      <a:gd name="connsiteX8" fmla="*/ 168999 w 441652"/>
                      <a:gd name="connsiteY8" fmla="*/ 108306 h 1309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41652" h="130926">
                        <a:moveTo>
                          <a:pt x="168999" y="108306"/>
                        </a:moveTo>
                        <a:cubicBezTo>
                          <a:pt x="191049" y="131005"/>
                          <a:pt x="211154" y="133600"/>
                          <a:pt x="264983" y="129060"/>
                        </a:cubicBezTo>
                        <a:lnTo>
                          <a:pt x="416093" y="125169"/>
                        </a:lnTo>
                        <a:cubicBezTo>
                          <a:pt x="453060" y="116737"/>
                          <a:pt x="448520" y="92093"/>
                          <a:pt x="411553" y="73285"/>
                        </a:cubicBezTo>
                        <a:lnTo>
                          <a:pt x="304544" y="14268"/>
                        </a:lnTo>
                        <a:cubicBezTo>
                          <a:pt x="284439" y="3891"/>
                          <a:pt x="262389" y="-1297"/>
                          <a:pt x="236447" y="2594"/>
                        </a:cubicBezTo>
                        <a:lnTo>
                          <a:pt x="32157" y="0"/>
                        </a:lnTo>
                        <a:cubicBezTo>
                          <a:pt x="4270" y="4540"/>
                          <a:pt x="-8053" y="5837"/>
                          <a:pt x="5567" y="28536"/>
                        </a:cubicBezTo>
                        <a:lnTo>
                          <a:pt x="168999" y="108306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65" name="Freeform: Shape 864">
                    <a:extLst>
                      <a:ext uri="{FF2B5EF4-FFF2-40B4-BE49-F238E27FC236}">
                        <a16:creationId xmlns:a16="http://schemas.microsoft.com/office/drawing/2014/main" id="{0F7395DF-09AD-403F-A612-58C4D2357A0F}"/>
                      </a:ext>
                    </a:extLst>
                  </p:cNvPr>
                  <p:cNvSpPr/>
                  <p:nvPr/>
                </p:nvSpPr>
                <p:spPr>
                  <a:xfrm>
                    <a:off x="1252898" y="3335776"/>
                    <a:ext cx="223588" cy="785554"/>
                  </a:xfrm>
                  <a:custGeom>
                    <a:avLst/>
                    <a:gdLst>
                      <a:gd name="connsiteX0" fmla="*/ 34373 w 223588"/>
                      <a:gd name="connsiteY0" fmla="*/ 0 h 785554"/>
                      <a:gd name="connsiteX1" fmla="*/ 108306 w 223588"/>
                      <a:gd name="connsiteY1" fmla="*/ 51883 h 785554"/>
                      <a:gd name="connsiteX2" fmla="*/ 222449 w 223588"/>
                      <a:gd name="connsiteY2" fmla="*/ 511698 h 785554"/>
                      <a:gd name="connsiteX3" fmla="*/ 88850 w 223588"/>
                      <a:gd name="connsiteY3" fmla="*/ 783437 h 785554"/>
                      <a:gd name="connsiteX4" fmla="*/ 17510 w 223588"/>
                      <a:gd name="connsiteY4" fmla="*/ 780194 h 785554"/>
                      <a:gd name="connsiteX5" fmla="*/ 152407 w 223588"/>
                      <a:gd name="connsiteY5" fmla="*/ 507158 h 785554"/>
                      <a:gd name="connsiteX6" fmla="*/ 0 w 223588"/>
                      <a:gd name="connsiteY6" fmla="*/ 193265 h 785554"/>
                      <a:gd name="connsiteX7" fmla="*/ 34373 w 223588"/>
                      <a:gd name="connsiteY7" fmla="*/ 0 h 7855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23588" h="785554">
                        <a:moveTo>
                          <a:pt x="34373" y="0"/>
                        </a:moveTo>
                        <a:cubicBezTo>
                          <a:pt x="68097" y="0"/>
                          <a:pt x="93390" y="4539"/>
                          <a:pt x="108306" y="51883"/>
                        </a:cubicBezTo>
                        <a:cubicBezTo>
                          <a:pt x="162135" y="221152"/>
                          <a:pt x="233475" y="484459"/>
                          <a:pt x="222449" y="511698"/>
                        </a:cubicBezTo>
                        <a:cubicBezTo>
                          <a:pt x="202344" y="560339"/>
                          <a:pt x="88850" y="783437"/>
                          <a:pt x="88850" y="783437"/>
                        </a:cubicBezTo>
                        <a:cubicBezTo>
                          <a:pt x="88850" y="783437"/>
                          <a:pt x="57720" y="789922"/>
                          <a:pt x="17510" y="780194"/>
                        </a:cubicBezTo>
                        <a:lnTo>
                          <a:pt x="152407" y="507158"/>
                        </a:lnTo>
                        <a:lnTo>
                          <a:pt x="0" y="193265"/>
                        </a:lnTo>
                        <a:lnTo>
                          <a:pt x="34373" y="0"/>
                        </a:lnTo>
                        <a:close/>
                      </a:path>
                    </a:pathLst>
                  </a:custGeom>
                  <a:solidFill>
                    <a:srgbClr val="24272B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866" name="Graphic 648">
                    <a:extLst>
                      <a:ext uri="{FF2B5EF4-FFF2-40B4-BE49-F238E27FC236}">
                        <a16:creationId xmlns:a16="http://schemas.microsoft.com/office/drawing/2014/main" id="{11D02897-88CB-442D-92BF-D393E1A5DA2A}"/>
                      </a:ext>
                    </a:extLst>
                  </p:cNvPr>
                  <p:cNvGrpSpPr/>
                  <p:nvPr/>
                </p:nvGrpSpPr>
                <p:grpSpPr>
                  <a:xfrm>
                    <a:off x="992719" y="2966712"/>
                    <a:ext cx="385230" cy="951336"/>
                    <a:chOff x="992719" y="2966712"/>
                    <a:chExt cx="385230" cy="951336"/>
                  </a:xfrm>
                </p:grpSpPr>
                <p:sp>
                  <p:nvSpPr>
                    <p:cNvPr id="867" name="Freeform: Shape 866">
                      <a:extLst>
                        <a:ext uri="{FF2B5EF4-FFF2-40B4-BE49-F238E27FC236}">
                          <a16:creationId xmlns:a16="http://schemas.microsoft.com/office/drawing/2014/main" id="{66BADECE-F895-4FB6-8CEF-CEC30D2442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3210" y="2977133"/>
                      <a:ext cx="297679" cy="911847"/>
                    </a:xfrm>
                    <a:custGeom>
                      <a:avLst/>
                      <a:gdLst>
                        <a:gd name="connsiteX0" fmla="*/ 297680 w 297679"/>
                        <a:gd name="connsiteY0" fmla="*/ 0 h 911847"/>
                        <a:gd name="connsiteX1" fmla="*/ 113495 w 297679"/>
                        <a:gd name="connsiteY1" fmla="*/ 32427 h 911847"/>
                        <a:gd name="connsiteX2" fmla="*/ 0 w 297679"/>
                        <a:gd name="connsiteY2" fmla="*/ 864504 h 911847"/>
                        <a:gd name="connsiteX3" fmla="*/ 154353 w 297679"/>
                        <a:gd name="connsiteY3" fmla="*/ 911848 h 911847"/>
                        <a:gd name="connsiteX4" fmla="*/ 297680 w 297679"/>
                        <a:gd name="connsiteY4" fmla="*/ 0 h 91184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97679" h="911847">
                          <a:moveTo>
                            <a:pt x="297680" y="0"/>
                          </a:moveTo>
                          <a:cubicBezTo>
                            <a:pt x="277575" y="1297"/>
                            <a:pt x="113495" y="32427"/>
                            <a:pt x="113495" y="32427"/>
                          </a:cubicBezTo>
                          <a:lnTo>
                            <a:pt x="0" y="864504"/>
                          </a:lnTo>
                          <a:lnTo>
                            <a:pt x="154353" y="911848"/>
                          </a:lnTo>
                          <a:lnTo>
                            <a:pt x="297680" y="0"/>
                          </a:lnTo>
                          <a:close/>
                        </a:path>
                      </a:pathLst>
                    </a:custGeom>
                    <a:solidFill>
                      <a:srgbClr val="64B9FF"/>
                    </a:solidFill>
                    <a:ln w="648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68" name="Freeform: Shape 867">
                      <a:extLst>
                        <a:ext uri="{FF2B5EF4-FFF2-40B4-BE49-F238E27FC236}">
                          <a16:creationId xmlns:a16="http://schemas.microsoft.com/office/drawing/2014/main" id="{226A1FC6-74FA-49E7-BE2A-997B0123FE0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92719" y="2966712"/>
                      <a:ext cx="345128" cy="944729"/>
                    </a:xfrm>
                    <a:custGeom>
                      <a:avLst/>
                      <a:gdLst>
                        <a:gd name="connsiteX0" fmla="*/ 125283 w 345128"/>
                        <a:gd name="connsiteY0" fmla="*/ 25338 h 944729"/>
                        <a:gd name="connsiteX1" fmla="*/ 338004 w 345128"/>
                        <a:gd name="connsiteY1" fmla="*/ 45 h 944729"/>
                        <a:gd name="connsiteX2" fmla="*/ 344490 w 345128"/>
                        <a:gd name="connsiteY2" fmla="*/ 14961 h 944729"/>
                        <a:gd name="connsiteX3" fmla="*/ 335410 w 345128"/>
                        <a:gd name="connsiteY3" fmla="*/ 53225 h 944729"/>
                        <a:gd name="connsiteX4" fmla="*/ 329573 w 345128"/>
                        <a:gd name="connsiteY4" fmla="*/ 39606 h 944729"/>
                        <a:gd name="connsiteX5" fmla="*/ 138902 w 345128"/>
                        <a:gd name="connsiteY5" fmla="*/ 58413 h 944729"/>
                        <a:gd name="connsiteX6" fmla="*/ 128526 w 345128"/>
                        <a:gd name="connsiteY6" fmla="*/ 72033 h 944729"/>
                        <a:gd name="connsiteX7" fmla="*/ 28651 w 345128"/>
                        <a:gd name="connsiteY7" fmla="*/ 834716 h 944729"/>
                        <a:gd name="connsiteX8" fmla="*/ 32542 w 345128"/>
                        <a:gd name="connsiteY8" fmla="*/ 848984 h 944729"/>
                        <a:gd name="connsiteX9" fmla="*/ 188840 w 345128"/>
                        <a:gd name="connsiteY9" fmla="*/ 895030 h 944729"/>
                        <a:gd name="connsiteX10" fmla="*/ 199865 w 345128"/>
                        <a:gd name="connsiteY10" fmla="*/ 884654 h 944729"/>
                        <a:gd name="connsiteX11" fmla="*/ 188191 w 345128"/>
                        <a:gd name="connsiteY11" fmla="*/ 933294 h 944729"/>
                        <a:gd name="connsiteX12" fmla="*/ 176518 w 345128"/>
                        <a:gd name="connsiteY12" fmla="*/ 944319 h 944729"/>
                        <a:gd name="connsiteX13" fmla="*/ 4655 w 345128"/>
                        <a:gd name="connsiteY13" fmla="*/ 887897 h 944729"/>
                        <a:gd name="connsiteX14" fmla="*/ 763 w 345128"/>
                        <a:gd name="connsiteY14" fmla="*/ 872331 h 944729"/>
                        <a:gd name="connsiteX15" fmla="*/ 114906 w 345128"/>
                        <a:gd name="connsiteY15" fmla="*/ 40903 h 944729"/>
                        <a:gd name="connsiteX16" fmla="*/ 125283 w 345128"/>
                        <a:gd name="connsiteY16" fmla="*/ 25338 h 94472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345128" h="944729">
                          <a:moveTo>
                            <a:pt x="125283" y="25338"/>
                          </a:moveTo>
                          <a:lnTo>
                            <a:pt x="338004" y="45"/>
                          </a:lnTo>
                          <a:cubicBezTo>
                            <a:pt x="343841" y="-604"/>
                            <a:pt x="346435" y="5881"/>
                            <a:pt x="344490" y="14961"/>
                          </a:cubicBezTo>
                          <a:lnTo>
                            <a:pt x="335410" y="53225"/>
                          </a:lnTo>
                          <a:cubicBezTo>
                            <a:pt x="337356" y="45442"/>
                            <a:pt x="334762" y="38957"/>
                            <a:pt x="329573" y="39606"/>
                          </a:cubicBezTo>
                          <a:lnTo>
                            <a:pt x="138902" y="58413"/>
                          </a:lnTo>
                          <a:cubicBezTo>
                            <a:pt x="135011" y="59062"/>
                            <a:pt x="130471" y="64899"/>
                            <a:pt x="128526" y="72033"/>
                          </a:cubicBezTo>
                          <a:lnTo>
                            <a:pt x="28651" y="834716"/>
                          </a:lnTo>
                          <a:cubicBezTo>
                            <a:pt x="27353" y="841202"/>
                            <a:pt x="28651" y="847687"/>
                            <a:pt x="32542" y="848984"/>
                          </a:cubicBezTo>
                          <a:lnTo>
                            <a:pt x="188840" y="895030"/>
                          </a:lnTo>
                          <a:cubicBezTo>
                            <a:pt x="193380" y="896328"/>
                            <a:pt x="197919" y="891788"/>
                            <a:pt x="199865" y="884654"/>
                          </a:cubicBezTo>
                          <a:lnTo>
                            <a:pt x="188191" y="933294"/>
                          </a:lnTo>
                          <a:cubicBezTo>
                            <a:pt x="186246" y="941077"/>
                            <a:pt x="181058" y="946265"/>
                            <a:pt x="176518" y="944319"/>
                          </a:cubicBezTo>
                          <a:lnTo>
                            <a:pt x="4655" y="887897"/>
                          </a:lnTo>
                          <a:cubicBezTo>
                            <a:pt x="763" y="886599"/>
                            <a:pt x="-1183" y="879465"/>
                            <a:pt x="763" y="872331"/>
                          </a:cubicBezTo>
                          <a:lnTo>
                            <a:pt x="114906" y="40903"/>
                          </a:lnTo>
                          <a:cubicBezTo>
                            <a:pt x="115555" y="32472"/>
                            <a:pt x="120743" y="25986"/>
                            <a:pt x="125283" y="25338"/>
                          </a:cubicBezTo>
                          <a:close/>
                        </a:path>
                      </a:pathLst>
                    </a:custGeom>
                    <a:solidFill>
                      <a:srgbClr val="24272B"/>
                    </a:solidFill>
                    <a:ln w="648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69" name="Freeform: Shape 868">
                      <a:extLst>
                        <a:ext uri="{FF2B5EF4-FFF2-40B4-BE49-F238E27FC236}">
                          <a16:creationId xmlns:a16="http://schemas.microsoft.com/office/drawing/2014/main" id="{1444D06B-CFD7-4CD6-9E3B-8DBB66A02F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58740" y="2966935"/>
                      <a:ext cx="219209" cy="951113"/>
                    </a:xfrm>
                    <a:custGeom>
                      <a:avLst/>
                      <a:gdLst>
                        <a:gd name="connsiteX0" fmla="*/ 768 w 219209"/>
                        <a:gd name="connsiteY0" fmla="*/ 918155 h 951113"/>
                        <a:gd name="connsiteX1" fmla="*/ 13739 w 219209"/>
                        <a:gd name="connsiteY1" fmla="*/ 944745 h 951113"/>
                        <a:gd name="connsiteX2" fmla="*/ 54597 w 219209"/>
                        <a:gd name="connsiteY2" fmla="*/ 950582 h 951113"/>
                        <a:gd name="connsiteX3" fmla="*/ 80539 w 219209"/>
                        <a:gd name="connsiteY3" fmla="*/ 934368 h 951113"/>
                        <a:gd name="connsiteX4" fmla="*/ 218678 w 219209"/>
                        <a:gd name="connsiteY4" fmla="*/ 43922 h 951113"/>
                        <a:gd name="connsiteX5" fmla="*/ 202464 w 219209"/>
                        <a:gd name="connsiteY5" fmla="*/ 17332 h 951113"/>
                        <a:gd name="connsiteX6" fmla="*/ 171983 w 219209"/>
                        <a:gd name="connsiteY6" fmla="*/ 470 h 951113"/>
                        <a:gd name="connsiteX7" fmla="*/ 140204 w 219209"/>
                        <a:gd name="connsiteY7" fmla="*/ 18629 h 951113"/>
                        <a:gd name="connsiteX8" fmla="*/ 768 w 219209"/>
                        <a:gd name="connsiteY8" fmla="*/ 918155 h 95111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19209" h="951113">
                          <a:moveTo>
                            <a:pt x="768" y="918155"/>
                          </a:moveTo>
                          <a:cubicBezTo>
                            <a:pt x="-1826" y="929829"/>
                            <a:pt x="2065" y="942151"/>
                            <a:pt x="13739" y="944745"/>
                          </a:cubicBezTo>
                          <a:lnTo>
                            <a:pt x="54597" y="950582"/>
                          </a:lnTo>
                          <a:cubicBezTo>
                            <a:pt x="66271" y="953176"/>
                            <a:pt x="77945" y="946042"/>
                            <a:pt x="80539" y="934368"/>
                          </a:cubicBezTo>
                          <a:lnTo>
                            <a:pt x="218678" y="43922"/>
                          </a:lnTo>
                          <a:cubicBezTo>
                            <a:pt x="221272" y="32249"/>
                            <a:pt x="214138" y="19926"/>
                            <a:pt x="202464" y="17332"/>
                          </a:cubicBezTo>
                          <a:lnTo>
                            <a:pt x="171983" y="470"/>
                          </a:lnTo>
                          <a:cubicBezTo>
                            <a:pt x="160309" y="-2124"/>
                            <a:pt x="142799" y="6307"/>
                            <a:pt x="140204" y="18629"/>
                          </a:cubicBezTo>
                          <a:lnTo>
                            <a:pt x="768" y="918155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648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870" name="Graphic 648">
                  <a:extLst>
                    <a:ext uri="{FF2B5EF4-FFF2-40B4-BE49-F238E27FC236}">
                      <a16:creationId xmlns:a16="http://schemas.microsoft.com/office/drawing/2014/main" id="{11D02897-88CB-442D-92BF-D393E1A5DA2A}"/>
                    </a:ext>
                  </a:extLst>
                </p:cNvPr>
                <p:cNvGrpSpPr/>
                <p:nvPr/>
              </p:nvGrpSpPr>
              <p:grpSpPr>
                <a:xfrm>
                  <a:off x="1073252" y="2187788"/>
                  <a:ext cx="310650" cy="773834"/>
                  <a:chOff x="1073252" y="2187788"/>
                  <a:chExt cx="310650" cy="773834"/>
                </a:xfrm>
              </p:grpSpPr>
              <p:sp>
                <p:nvSpPr>
                  <p:cNvPr id="871" name="Freeform: Shape 870">
                    <a:extLst>
                      <a:ext uri="{FF2B5EF4-FFF2-40B4-BE49-F238E27FC236}">
                        <a16:creationId xmlns:a16="http://schemas.microsoft.com/office/drawing/2014/main" id="{8A5A95FF-1745-47A9-9F48-04F4D667BBD8}"/>
                      </a:ext>
                    </a:extLst>
                  </p:cNvPr>
                  <p:cNvSpPr/>
                  <p:nvPr/>
                </p:nvSpPr>
                <p:spPr>
                  <a:xfrm>
                    <a:off x="1086872" y="2193696"/>
                    <a:ext cx="245796" cy="754252"/>
                  </a:xfrm>
                  <a:custGeom>
                    <a:avLst/>
                    <a:gdLst>
                      <a:gd name="connsiteX0" fmla="*/ 201048 w 245796"/>
                      <a:gd name="connsiteY0" fmla="*/ 0 h 754252"/>
                      <a:gd name="connsiteX1" fmla="*/ 0 w 245796"/>
                      <a:gd name="connsiteY1" fmla="*/ 70691 h 754252"/>
                      <a:gd name="connsiteX2" fmla="*/ 40858 w 245796"/>
                      <a:gd name="connsiteY2" fmla="*/ 754253 h 754252"/>
                      <a:gd name="connsiteX3" fmla="*/ 245797 w 245796"/>
                      <a:gd name="connsiteY3" fmla="*/ 727662 h 754252"/>
                      <a:gd name="connsiteX4" fmla="*/ 201048 w 245796"/>
                      <a:gd name="connsiteY4" fmla="*/ 0 h 7542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5796" h="754252">
                        <a:moveTo>
                          <a:pt x="201048" y="0"/>
                        </a:moveTo>
                        <a:cubicBezTo>
                          <a:pt x="182240" y="5837"/>
                          <a:pt x="0" y="70691"/>
                          <a:pt x="0" y="70691"/>
                        </a:cubicBezTo>
                        <a:lnTo>
                          <a:pt x="40858" y="754253"/>
                        </a:lnTo>
                        <a:lnTo>
                          <a:pt x="245797" y="727662"/>
                        </a:lnTo>
                        <a:lnTo>
                          <a:pt x="201048" y="0"/>
                        </a:lnTo>
                        <a:close/>
                      </a:path>
                    </a:pathLst>
                  </a:custGeom>
                  <a:solidFill>
                    <a:srgbClr val="64B9FF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72" name="Freeform: Shape 871">
                    <a:extLst>
                      <a:ext uri="{FF2B5EF4-FFF2-40B4-BE49-F238E27FC236}">
                        <a16:creationId xmlns:a16="http://schemas.microsoft.com/office/drawing/2014/main" id="{7B0376BE-CFC8-4A7F-A0D7-FAC436C4B95A}"/>
                      </a:ext>
                    </a:extLst>
                  </p:cNvPr>
                  <p:cNvSpPr/>
                  <p:nvPr/>
                </p:nvSpPr>
                <p:spPr>
                  <a:xfrm>
                    <a:off x="1073252" y="2187788"/>
                    <a:ext cx="275125" cy="773834"/>
                  </a:xfrm>
                  <a:custGeom>
                    <a:avLst/>
                    <a:gdLst>
                      <a:gd name="connsiteX0" fmla="*/ 11674 w 275125"/>
                      <a:gd name="connsiteY0" fmla="*/ 64277 h 773834"/>
                      <a:gd name="connsiteX1" fmla="*/ 201696 w 275125"/>
                      <a:gd name="connsiteY1" fmla="*/ 720 h 773834"/>
                      <a:gd name="connsiteX2" fmla="*/ 223098 w 275125"/>
                      <a:gd name="connsiteY2" fmla="*/ 7205 h 773834"/>
                      <a:gd name="connsiteX3" fmla="*/ 224395 w 275125"/>
                      <a:gd name="connsiteY3" fmla="*/ 33795 h 773834"/>
                      <a:gd name="connsiteX4" fmla="*/ 219855 w 275125"/>
                      <a:gd name="connsiteY4" fmla="*/ 42875 h 773834"/>
                      <a:gd name="connsiteX5" fmla="*/ 35021 w 275125"/>
                      <a:gd name="connsiteY5" fmla="*/ 102541 h 773834"/>
                      <a:gd name="connsiteX6" fmla="*/ 27239 w 275125"/>
                      <a:gd name="connsiteY6" fmla="*/ 114863 h 773834"/>
                      <a:gd name="connsiteX7" fmla="*/ 67448 w 275125"/>
                      <a:gd name="connsiteY7" fmla="*/ 730328 h 773834"/>
                      <a:gd name="connsiteX8" fmla="*/ 74582 w 275125"/>
                      <a:gd name="connsiteY8" fmla="*/ 740704 h 773834"/>
                      <a:gd name="connsiteX9" fmla="*/ 252931 w 275125"/>
                      <a:gd name="connsiteY9" fmla="*/ 709574 h 773834"/>
                      <a:gd name="connsiteX10" fmla="*/ 257471 w 275125"/>
                      <a:gd name="connsiteY10" fmla="*/ 693361 h 773834"/>
                      <a:gd name="connsiteX11" fmla="*/ 274981 w 275125"/>
                      <a:gd name="connsiteY11" fmla="*/ 721248 h 773834"/>
                      <a:gd name="connsiteX12" fmla="*/ 271090 w 275125"/>
                      <a:gd name="connsiteY12" fmla="*/ 738110 h 773834"/>
                      <a:gd name="connsiteX13" fmla="*/ 49938 w 275125"/>
                      <a:gd name="connsiteY13" fmla="*/ 773780 h 773834"/>
                      <a:gd name="connsiteX14" fmla="*/ 42155 w 275125"/>
                      <a:gd name="connsiteY14" fmla="*/ 762106 h 773834"/>
                      <a:gd name="connsiteX15" fmla="*/ 0 w 275125"/>
                      <a:gd name="connsiteY15" fmla="*/ 85679 h 773834"/>
                      <a:gd name="connsiteX16" fmla="*/ 11674 w 275125"/>
                      <a:gd name="connsiteY16" fmla="*/ 64277 h 773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75125" h="773834">
                        <a:moveTo>
                          <a:pt x="11674" y="64277"/>
                        </a:moveTo>
                        <a:lnTo>
                          <a:pt x="201696" y="720"/>
                        </a:lnTo>
                        <a:cubicBezTo>
                          <a:pt x="206884" y="-1226"/>
                          <a:pt x="223098" y="720"/>
                          <a:pt x="223098" y="7205"/>
                        </a:cubicBezTo>
                        <a:lnTo>
                          <a:pt x="224395" y="33795"/>
                        </a:lnTo>
                        <a:cubicBezTo>
                          <a:pt x="225044" y="27959"/>
                          <a:pt x="224395" y="41578"/>
                          <a:pt x="219855" y="42875"/>
                        </a:cubicBezTo>
                        <a:lnTo>
                          <a:pt x="35021" y="102541"/>
                        </a:lnTo>
                        <a:cubicBezTo>
                          <a:pt x="31130" y="103838"/>
                          <a:pt x="27239" y="109674"/>
                          <a:pt x="27239" y="114863"/>
                        </a:cubicBezTo>
                        <a:lnTo>
                          <a:pt x="67448" y="730328"/>
                        </a:lnTo>
                        <a:cubicBezTo>
                          <a:pt x="67448" y="736164"/>
                          <a:pt x="70042" y="740704"/>
                          <a:pt x="74582" y="740704"/>
                        </a:cubicBezTo>
                        <a:lnTo>
                          <a:pt x="252931" y="709574"/>
                        </a:lnTo>
                        <a:cubicBezTo>
                          <a:pt x="257471" y="708926"/>
                          <a:pt x="257471" y="699846"/>
                          <a:pt x="257471" y="693361"/>
                        </a:cubicBezTo>
                        <a:lnTo>
                          <a:pt x="274981" y="721248"/>
                        </a:lnTo>
                        <a:cubicBezTo>
                          <a:pt x="274981" y="728382"/>
                          <a:pt x="276278" y="737462"/>
                          <a:pt x="271090" y="738110"/>
                        </a:cubicBezTo>
                        <a:lnTo>
                          <a:pt x="49938" y="773780"/>
                        </a:lnTo>
                        <a:cubicBezTo>
                          <a:pt x="45398" y="774428"/>
                          <a:pt x="42155" y="769240"/>
                          <a:pt x="42155" y="762106"/>
                        </a:cubicBezTo>
                        <a:lnTo>
                          <a:pt x="0" y="85679"/>
                        </a:lnTo>
                        <a:cubicBezTo>
                          <a:pt x="648" y="74653"/>
                          <a:pt x="7134" y="65574"/>
                          <a:pt x="11674" y="64277"/>
                        </a:cubicBezTo>
                        <a:close/>
                      </a:path>
                    </a:pathLst>
                  </a:custGeom>
                  <a:solidFill>
                    <a:srgbClr val="24272B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73" name="Freeform: Shape 872">
                    <a:extLst>
                      <a:ext uri="{FF2B5EF4-FFF2-40B4-BE49-F238E27FC236}">
                        <a16:creationId xmlns:a16="http://schemas.microsoft.com/office/drawing/2014/main" id="{BC935422-6671-4987-9C36-8A3050ED9D49}"/>
                      </a:ext>
                    </a:extLst>
                  </p:cNvPr>
                  <p:cNvSpPr/>
                  <p:nvPr/>
                </p:nvSpPr>
                <p:spPr>
                  <a:xfrm>
                    <a:off x="1279793" y="2187859"/>
                    <a:ext cx="104110" cy="758429"/>
                  </a:xfrm>
                  <a:custGeom>
                    <a:avLst/>
                    <a:gdLst>
                      <a:gd name="connsiteX0" fmla="*/ 52227 w 104110"/>
                      <a:gd name="connsiteY0" fmla="*/ 737390 h 758429"/>
                      <a:gd name="connsiteX1" fmla="*/ 104110 w 104110"/>
                      <a:gd name="connsiteY1" fmla="*/ 756198 h 758429"/>
                      <a:gd name="connsiteX2" fmla="*/ 50281 w 104110"/>
                      <a:gd name="connsiteY2" fmla="*/ 32427 h 758429"/>
                      <a:gd name="connsiteX3" fmla="*/ 40553 w 104110"/>
                      <a:gd name="connsiteY3" fmla="*/ 14268 h 758429"/>
                      <a:gd name="connsiteX4" fmla="*/ 8126 w 104110"/>
                      <a:gd name="connsiteY4" fmla="*/ 0 h 758429"/>
                      <a:gd name="connsiteX5" fmla="*/ 344 w 104110"/>
                      <a:gd name="connsiteY5" fmla="*/ 16214 h 758429"/>
                      <a:gd name="connsiteX6" fmla="*/ 52227 w 104110"/>
                      <a:gd name="connsiteY6" fmla="*/ 737390 h 7584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04110" h="758429">
                        <a:moveTo>
                          <a:pt x="52227" y="737390"/>
                        </a:moveTo>
                        <a:cubicBezTo>
                          <a:pt x="52227" y="737390"/>
                          <a:pt x="103462" y="766575"/>
                          <a:pt x="104110" y="756198"/>
                        </a:cubicBezTo>
                        <a:lnTo>
                          <a:pt x="50281" y="32427"/>
                        </a:lnTo>
                        <a:cubicBezTo>
                          <a:pt x="50281" y="23996"/>
                          <a:pt x="46390" y="18808"/>
                          <a:pt x="40553" y="14268"/>
                        </a:cubicBezTo>
                        <a:lnTo>
                          <a:pt x="8126" y="0"/>
                        </a:lnTo>
                        <a:cubicBezTo>
                          <a:pt x="-3547" y="649"/>
                          <a:pt x="992" y="7134"/>
                          <a:pt x="344" y="16214"/>
                        </a:cubicBezTo>
                        <a:cubicBezTo>
                          <a:pt x="344" y="16214"/>
                          <a:pt x="36013" y="503267"/>
                          <a:pt x="52227" y="73739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874" name="Graphic 648">
              <a:extLst>
                <a:ext uri="{FF2B5EF4-FFF2-40B4-BE49-F238E27FC236}">
                  <a16:creationId xmlns:a16="http://schemas.microsoft.com/office/drawing/2014/main" id="{11D02897-88CB-442D-92BF-D393E1A5DA2A}"/>
                </a:ext>
              </a:extLst>
            </p:cNvPr>
            <p:cNvGrpSpPr/>
            <p:nvPr/>
          </p:nvGrpSpPr>
          <p:grpSpPr>
            <a:xfrm>
              <a:off x="178915" y="3963563"/>
              <a:ext cx="1031850" cy="640109"/>
              <a:chOff x="178915" y="3963563"/>
              <a:chExt cx="1031850" cy="640109"/>
            </a:xfrm>
          </p:grpSpPr>
          <p:grpSp>
            <p:nvGrpSpPr>
              <p:cNvPr id="875" name="Graphic 648">
                <a:extLst>
                  <a:ext uri="{FF2B5EF4-FFF2-40B4-BE49-F238E27FC236}">
                    <a16:creationId xmlns:a16="http://schemas.microsoft.com/office/drawing/2014/main" id="{11D02897-88CB-442D-92BF-D393E1A5DA2A}"/>
                  </a:ext>
                </a:extLst>
              </p:cNvPr>
              <p:cNvGrpSpPr/>
              <p:nvPr/>
            </p:nvGrpSpPr>
            <p:grpSpPr>
              <a:xfrm>
                <a:off x="595904" y="3963563"/>
                <a:ext cx="614861" cy="330755"/>
                <a:chOff x="595904" y="3963563"/>
                <a:chExt cx="614861" cy="330755"/>
              </a:xfrm>
            </p:grpSpPr>
            <p:grpSp>
              <p:nvGrpSpPr>
                <p:cNvPr id="876" name="Graphic 648">
                  <a:extLst>
                    <a:ext uri="{FF2B5EF4-FFF2-40B4-BE49-F238E27FC236}">
                      <a16:creationId xmlns:a16="http://schemas.microsoft.com/office/drawing/2014/main" id="{11D02897-88CB-442D-92BF-D393E1A5DA2A}"/>
                    </a:ext>
                  </a:extLst>
                </p:cNvPr>
                <p:cNvGrpSpPr/>
                <p:nvPr/>
              </p:nvGrpSpPr>
              <p:grpSpPr>
                <a:xfrm>
                  <a:off x="595904" y="4063358"/>
                  <a:ext cx="614861" cy="230960"/>
                  <a:chOff x="595904" y="4063358"/>
                  <a:chExt cx="614861" cy="230960"/>
                </a:xfrm>
                <a:solidFill>
                  <a:srgbClr val="000000"/>
                </a:solidFill>
              </p:grpSpPr>
              <p:sp>
                <p:nvSpPr>
                  <p:cNvPr id="877" name="Freeform: Shape 876">
                    <a:extLst>
                      <a:ext uri="{FF2B5EF4-FFF2-40B4-BE49-F238E27FC236}">
                        <a16:creationId xmlns:a16="http://schemas.microsoft.com/office/drawing/2014/main" id="{F62B682F-A1B0-4DFD-A854-FB6D3CEFC7E9}"/>
                      </a:ext>
                    </a:extLst>
                  </p:cNvPr>
                  <p:cNvSpPr/>
                  <p:nvPr/>
                </p:nvSpPr>
                <p:spPr>
                  <a:xfrm>
                    <a:off x="626408" y="4241138"/>
                    <a:ext cx="532451" cy="53180"/>
                  </a:xfrm>
                  <a:custGeom>
                    <a:avLst/>
                    <a:gdLst>
                      <a:gd name="connsiteX0" fmla="*/ 0 w 532451"/>
                      <a:gd name="connsiteY0" fmla="*/ 33075 h 53180"/>
                      <a:gd name="connsiteX1" fmla="*/ 31130 w 532451"/>
                      <a:gd name="connsiteY1" fmla="*/ 53180 h 53180"/>
                      <a:gd name="connsiteX2" fmla="*/ 501322 w 532451"/>
                      <a:gd name="connsiteY2" fmla="*/ 53180 h 53180"/>
                      <a:gd name="connsiteX3" fmla="*/ 532452 w 532451"/>
                      <a:gd name="connsiteY3" fmla="*/ 33075 h 53180"/>
                      <a:gd name="connsiteX4" fmla="*/ 532452 w 532451"/>
                      <a:gd name="connsiteY4" fmla="*/ 20105 h 53180"/>
                      <a:gd name="connsiteX5" fmla="*/ 501322 w 532451"/>
                      <a:gd name="connsiteY5" fmla="*/ 0 h 53180"/>
                      <a:gd name="connsiteX6" fmla="*/ 31130 w 532451"/>
                      <a:gd name="connsiteY6" fmla="*/ 0 h 53180"/>
                      <a:gd name="connsiteX7" fmla="*/ 0 w 532451"/>
                      <a:gd name="connsiteY7" fmla="*/ 20105 h 53180"/>
                      <a:gd name="connsiteX8" fmla="*/ 0 w 532451"/>
                      <a:gd name="connsiteY8" fmla="*/ 33075 h 531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32451" h="53180">
                        <a:moveTo>
                          <a:pt x="0" y="33075"/>
                        </a:moveTo>
                        <a:cubicBezTo>
                          <a:pt x="0" y="44101"/>
                          <a:pt x="14268" y="53180"/>
                          <a:pt x="31130" y="53180"/>
                        </a:cubicBezTo>
                        <a:lnTo>
                          <a:pt x="501322" y="53180"/>
                        </a:lnTo>
                        <a:cubicBezTo>
                          <a:pt x="518832" y="53180"/>
                          <a:pt x="532452" y="44101"/>
                          <a:pt x="532452" y="33075"/>
                        </a:cubicBezTo>
                        <a:lnTo>
                          <a:pt x="532452" y="20105"/>
                        </a:lnTo>
                        <a:cubicBezTo>
                          <a:pt x="532452" y="9080"/>
                          <a:pt x="518184" y="0"/>
                          <a:pt x="501322" y="0"/>
                        </a:cubicBezTo>
                        <a:lnTo>
                          <a:pt x="31130" y="0"/>
                        </a:lnTo>
                        <a:cubicBezTo>
                          <a:pt x="13620" y="0"/>
                          <a:pt x="0" y="9080"/>
                          <a:pt x="0" y="20105"/>
                        </a:cubicBezTo>
                        <a:lnTo>
                          <a:pt x="0" y="33075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78" name="Freeform: Shape 877">
                    <a:extLst>
                      <a:ext uri="{FF2B5EF4-FFF2-40B4-BE49-F238E27FC236}">
                        <a16:creationId xmlns:a16="http://schemas.microsoft.com/office/drawing/2014/main" id="{1CEB0CEE-125E-4AD4-A486-2757F23B055F}"/>
                      </a:ext>
                    </a:extLst>
                  </p:cNvPr>
                  <p:cNvSpPr/>
                  <p:nvPr/>
                </p:nvSpPr>
                <p:spPr>
                  <a:xfrm>
                    <a:off x="595904" y="4063358"/>
                    <a:ext cx="614861" cy="215474"/>
                  </a:xfrm>
                  <a:custGeom>
                    <a:avLst/>
                    <a:gdLst>
                      <a:gd name="connsiteX0" fmla="*/ 3914 w 614861"/>
                      <a:gd name="connsiteY0" fmla="*/ 204370 h 215474"/>
                      <a:gd name="connsiteX1" fmla="*/ 24019 w 614861"/>
                      <a:gd name="connsiteY1" fmla="*/ 214747 h 215474"/>
                      <a:gd name="connsiteX2" fmla="*/ 603165 w 614861"/>
                      <a:gd name="connsiteY2" fmla="*/ 42235 h 215474"/>
                      <a:gd name="connsiteX3" fmla="*/ 614190 w 614861"/>
                      <a:gd name="connsiteY3" fmla="*/ 22779 h 215474"/>
                      <a:gd name="connsiteX4" fmla="*/ 610948 w 614861"/>
                      <a:gd name="connsiteY4" fmla="*/ 11105 h 215474"/>
                      <a:gd name="connsiteX5" fmla="*/ 590843 w 614861"/>
                      <a:gd name="connsiteY5" fmla="*/ 728 h 215474"/>
                      <a:gd name="connsiteX6" fmla="*/ 11697 w 614861"/>
                      <a:gd name="connsiteY6" fmla="*/ 173240 h 215474"/>
                      <a:gd name="connsiteX7" fmla="*/ 671 w 614861"/>
                      <a:gd name="connsiteY7" fmla="*/ 192696 h 215474"/>
                      <a:gd name="connsiteX8" fmla="*/ 3914 w 614861"/>
                      <a:gd name="connsiteY8" fmla="*/ 204370 h 215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14861" h="215474">
                        <a:moveTo>
                          <a:pt x="3914" y="204370"/>
                        </a:moveTo>
                        <a:cubicBezTo>
                          <a:pt x="6508" y="212801"/>
                          <a:pt x="15588" y="217341"/>
                          <a:pt x="24019" y="214747"/>
                        </a:cubicBezTo>
                        <a:lnTo>
                          <a:pt x="603165" y="42235"/>
                        </a:lnTo>
                        <a:cubicBezTo>
                          <a:pt x="611596" y="39641"/>
                          <a:pt x="616785" y="30561"/>
                          <a:pt x="614190" y="22779"/>
                        </a:cubicBezTo>
                        <a:lnTo>
                          <a:pt x="610948" y="11105"/>
                        </a:lnTo>
                        <a:cubicBezTo>
                          <a:pt x="608354" y="2674"/>
                          <a:pt x="599274" y="-1866"/>
                          <a:pt x="590843" y="728"/>
                        </a:cubicBezTo>
                        <a:lnTo>
                          <a:pt x="11697" y="173240"/>
                        </a:lnTo>
                        <a:cubicBezTo>
                          <a:pt x="3265" y="175834"/>
                          <a:pt x="-1923" y="184914"/>
                          <a:pt x="671" y="192696"/>
                        </a:cubicBezTo>
                        <a:lnTo>
                          <a:pt x="3914" y="20437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879" name="Freeform: Shape 878">
                    <a:extLst>
                      <a:ext uri="{FF2B5EF4-FFF2-40B4-BE49-F238E27FC236}">
                        <a16:creationId xmlns:a16="http://schemas.microsoft.com/office/drawing/2014/main" id="{3BDCAE49-F6CA-4A40-9090-A31C335FDC20}"/>
                      </a:ext>
                    </a:extLst>
                  </p:cNvPr>
                  <p:cNvSpPr/>
                  <p:nvPr/>
                </p:nvSpPr>
                <p:spPr>
                  <a:xfrm>
                    <a:off x="647161" y="4117916"/>
                    <a:ext cx="497430" cy="146569"/>
                  </a:xfrm>
                  <a:custGeom>
                    <a:avLst/>
                    <a:gdLst>
                      <a:gd name="connsiteX0" fmla="*/ 497431 w 497430"/>
                      <a:gd name="connsiteY0" fmla="*/ 0 h 146569"/>
                      <a:gd name="connsiteX1" fmla="*/ 497431 w 497430"/>
                      <a:gd name="connsiteY1" fmla="*/ 146570 h 146569"/>
                      <a:gd name="connsiteX2" fmla="*/ 0 w 497430"/>
                      <a:gd name="connsiteY2" fmla="*/ 146570 h 146569"/>
                      <a:gd name="connsiteX3" fmla="*/ 0 w 497430"/>
                      <a:gd name="connsiteY3" fmla="*/ 100524 h 1465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97430" h="146569">
                        <a:moveTo>
                          <a:pt x="497431" y="0"/>
                        </a:moveTo>
                        <a:lnTo>
                          <a:pt x="497431" y="146570"/>
                        </a:lnTo>
                        <a:lnTo>
                          <a:pt x="0" y="146570"/>
                        </a:lnTo>
                        <a:lnTo>
                          <a:pt x="0" y="100524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880" name="Freeform: Shape 879">
                  <a:extLst>
                    <a:ext uri="{FF2B5EF4-FFF2-40B4-BE49-F238E27FC236}">
                      <a16:creationId xmlns:a16="http://schemas.microsoft.com/office/drawing/2014/main" id="{A08937AC-B5C2-415B-8AF7-4AF779DF4F3C}"/>
                    </a:ext>
                  </a:extLst>
                </p:cNvPr>
                <p:cNvSpPr/>
                <p:nvPr/>
              </p:nvSpPr>
              <p:spPr>
                <a:xfrm>
                  <a:off x="599818" y="3963563"/>
                  <a:ext cx="592765" cy="281466"/>
                </a:xfrm>
                <a:custGeom>
                  <a:avLst/>
                  <a:gdLst>
                    <a:gd name="connsiteX0" fmla="*/ 0 w 592765"/>
                    <a:gd name="connsiteY0" fmla="*/ 281466 h 281466"/>
                    <a:gd name="connsiteX1" fmla="*/ 18807 w 592765"/>
                    <a:gd name="connsiteY1" fmla="*/ 209478 h 281466"/>
                    <a:gd name="connsiteX2" fmla="*/ 285358 w 592765"/>
                    <a:gd name="connsiteY2" fmla="*/ 128411 h 281466"/>
                    <a:gd name="connsiteX3" fmla="*/ 506510 w 592765"/>
                    <a:gd name="connsiteY3" fmla="*/ 0 h 281466"/>
                    <a:gd name="connsiteX4" fmla="*/ 592766 w 592765"/>
                    <a:gd name="connsiteY4" fmla="*/ 30481 h 281466"/>
                    <a:gd name="connsiteX5" fmla="*/ 334647 w 592765"/>
                    <a:gd name="connsiteY5" fmla="*/ 188077 h 2814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92765" h="281466">
                      <a:moveTo>
                        <a:pt x="0" y="281466"/>
                      </a:moveTo>
                      <a:lnTo>
                        <a:pt x="18807" y="209478"/>
                      </a:lnTo>
                      <a:lnTo>
                        <a:pt x="285358" y="128411"/>
                      </a:lnTo>
                      <a:lnTo>
                        <a:pt x="506510" y="0"/>
                      </a:lnTo>
                      <a:lnTo>
                        <a:pt x="592766" y="30481"/>
                      </a:lnTo>
                      <a:lnTo>
                        <a:pt x="334647" y="188077"/>
                      </a:lnTo>
                      <a:close/>
                    </a:path>
                  </a:pathLst>
                </a:custGeom>
                <a:solidFill>
                  <a:srgbClr val="24272B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81" name="Freeform: Shape 880">
                  <a:extLst>
                    <a:ext uri="{FF2B5EF4-FFF2-40B4-BE49-F238E27FC236}">
                      <a16:creationId xmlns:a16="http://schemas.microsoft.com/office/drawing/2014/main" id="{A221A78F-ADE5-4F21-AA90-18E10A57B146}"/>
                    </a:ext>
                  </a:extLst>
                </p:cNvPr>
                <p:cNvSpPr/>
                <p:nvPr/>
              </p:nvSpPr>
              <p:spPr>
                <a:xfrm>
                  <a:off x="880636" y="3993396"/>
                  <a:ext cx="321328" cy="169917"/>
                </a:xfrm>
                <a:custGeom>
                  <a:avLst/>
                  <a:gdLst>
                    <a:gd name="connsiteX0" fmla="*/ 308057 w 321328"/>
                    <a:gd name="connsiteY0" fmla="*/ 0 h 169917"/>
                    <a:gd name="connsiteX1" fmla="*/ 317785 w 321328"/>
                    <a:gd name="connsiteY1" fmla="*/ 75231 h 169917"/>
                    <a:gd name="connsiteX2" fmla="*/ 0 w 321328"/>
                    <a:gd name="connsiteY2" fmla="*/ 169918 h 169917"/>
                    <a:gd name="connsiteX3" fmla="*/ 308057 w 321328"/>
                    <a:gd name="connsiteY3" fmla="*/ 0 h 1699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21328" h="169917">
                      <a:moveTo>
                        <a:pt x="308057" y="0"/>
                      </a:moveTo>
                      <a:cubicBezTo>
                        <a:pt x="319730" y="7783"/>
                        <a:pt x="325567" y="55126"/>
                        <a:pt x="317785" y="75231"/>
                      </a:cubicBezTo>
                      <a:cubicBezTo>
                        <a:pt x="310002" y="94687"/>
                        <a:pt x="0" y="169918"/>
                        <a:pt x="0" y="169918"/>
                      </a:cubicBezTo>
                      <a:lnTo>
                        <a:pt x="308057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82" name="Freeform: Shape 881">
                  <a:extLst>
                    <a:ext uri="{FF2B5EF4-FFF2-40B4-BE49-F238E27FC236}">
                      <a16:creationId xmlns:a16="http://schemas.microsoft.com/office/drawing/2014/main" id="{5434A93F-8590-4F29-B015-A389703F4B4D}"/>
                    </a:ext>
                  </a:extLst>
                </p:cNvPr>
                <p:cNvSpPr/>
                <p:nvPr/>
              </p:nvSpPr>
              <p:spPr>
                <a:xfrm>
                  <a:off x="903983" y="3984965"/>
                  <a:ext cx="236717" cy="136841"/>
                </a:xfrm>
                <a:custGeom>
                  <a:avLst/>
                  <a:gdLst>
                    <a:gd name="connsiteX0" fmla="*/ 236717 w 236717"/>
                    <a:gd name="connsiteY0" fmla="*/ 12971 h 136841"/>
                    <a:gd name="connsiteX1" fmla="*/ 200399 w 236717"/>
                    <a:gd name="connsiteY1" fmla="*/ 0 h 136841"/>
                    <a:gd name="connsiteX2" fmla="*/ 0 w 236717"/>
                    <a:gd name="connsiteY2" fmla="*/ 110252 h 136841"/>
                    <a:gd name="connsiteX3" fmla="*/ 18159 w 236717"/>
                    <a:gd name="connsiteY3" fmla="*/ 136842 h 136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6717" h="136841">
                      <a:moveTo>
                        <a:pt x="236717" y="12971"/>
                      </a:moveTo>
                      <a:lnTo>
                        <a:pt x="200399" y="0"/>
                      </a:lnTo>
                      <a:lnTo>
                        <a:pt x="0" y="110252"/>
                      </a:lnTo>
                      <a:lnTo>
                        <a:pt x="18159" y="136842"/>
                      </a:lnTo>
                      <a:close/>
                    </a:path>
                  </a:pathLst>
                </a:custGeom>
                <a:solidFill>
                  <a:srgbClr val="B9C9DB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883" name="Freeform: Shape 882">
                <a:extLst>
                  <a:ext uri="{FF2B5EF4-FFF2-40B4-BE49-F238E27FC236}">
                    <a16:creationId xmlns:a16="http://schemas.microsoft.com/office/drawing/2014/main" id="{9A162956-E104-47AB-8DE0-55DB2FD8877F}"/>
                  </a:ext>
                </a:extLst>
              </p:cNvPr>
              <p:cNvSpPr/>
              <p:nvPr/>
            </p:nvSpPr>
            <p:spPr>
              <a:xfrm>
                <a:off x="178915" y="4061492"/>
                <a:ext cx="623895" cy="542179"/>
              </a:xfrm>
              <a:custGeom>
                <a:avLst/>
                <a:gdLst>
                  <a:gd name="connsiteX0" fmla="*/ 360589 w 623895"/>
                  <a:gd name="connsiteY0" fmla="*/ 536343 h 542179"/>
                  <a:gd name="connsiteX1" fmla="*/ 359940 w 623895"/>
                  <a:gd name="connsiteY1" fmla="*/ 536991 h 542179"/>
                  <a:gd name="connsiteX2" fmla="*/ 357994 w 623895"/>
                  <a:gd name="connsiteY2" fmla="*/ 537640 h 542179"/>
                  <a:gd name="connsiteX3" fmla="*/ 357994 w 623895"/>
                  <a:gd name="connsiteY3" fmla="*/ 537640 h 542179"/>
                  <a:gd name="connsiteX4" fmla="*/ 334647 w 623895"/>
                  <a:gd name="connsiteY4" fmla="*/ 522075 h 542179"/>
                  <a:gd name="connsiteX5" fmla="*/ 334647 w 623895"/>
                  <a:gd name="connsiteY5" fmla="*/ 522075 h 542179"/>
                  <a:gd name="connsiteX6" fmla="*/ 326865 w 623895"/>
                  <a:gd name="connsiteY6" fmla="*/ 512996 h 542179"/>
                  <a:gd name="connsiteX7" fmla="*/ 326865 w 623895"/>
                  <a:gd name="connsiteY7" fmla="*/ 512996 h 542179"/>
                  <a:gd name="connsiteX8" fmla="*/ 324919 w 623895"/>
                  <a:gd name="connsiteY8" fmla="*/ 511050 h 542179"/>
                  <a:gd name="connsiteX9" fmla="*/ 324919 w 623895"/>
                  <a:gd name="connsiteY9" fmla="*/ 511050 h 542179"/>
                  <a:gd name="connsiteX10" fmla="*/ 299626 w 623895"/>
                  <a:gd name="connsiteY10" fmla="*/ 541531 h 542179"/>
                  <a:gd name="connsiteX11" fmla="*/ 299626 w 623895"/>
                  <a:gd name="connsiteY11" fmla="*/ 541531 h 542179"/>
                  <a:gd name="connsiteX12" fmla="*/ 295735 w 623895"/>
                  <a:gd name="connsiteY12" fmla="*/ 542180 h 542179"/>
                  <a:gd name="connsiteX13" fmla="*/ 295735 w 623895"/>
                  <a:gd name="connsiteY13" fmla="*/ 542180 h 542179"/>
                  <a:gd name="connsiteX14" fmla="*/ 275630 w 623895"/>
                  <a:gd name="connsiteY14" fmla="*/ 520778 h 542179"/>
                  <a:gd name="connsiteX15" fmla="*/ 275630 w 623895"/>
                  <a:gd name="connsiteY15" fmla="*/ 520778 h 542179"/>
                  <a:gd name="connsiteX16" fmla="*/ 269793 w 623895"/>
                  <a:gd name="connsiteY16" fmla="*/ 509753 h 542179"/>
                  <a:gd name="connsiteX17" fmla="*/ 269793 w 623895"/>
                  <a:gd name="connsiteY17" fmla="*/ 509753 h 542179"/>
                  <a:gd name="connsiteX18" fmla="*/ 267847 w 623895"/>
                  <a:gd name="connsiteY18" fmla="*/ 507807 h 542179"/>
                  <a:gd name="connsiteX19" fmla="*/ 267847 w 623895"/>
                  <a:gd name="connsiteY19" fmla="*/ 507807 h 542179"/>
                  <a:gd name="connsiteX20" fmla="*/ 239312 w 623895"/>
                  <a:gd name="connsiteY20" fmla="*/ 531155 h 542179"/>
                  <a:gd name="connsiteX21" fmla="*/ 239312 w 623895"/>
                  <a:gd name="connsiteY21" fmla="*/ 531155 h 542179"/>
                  <a:gd name="connsiteX22" fmla="*/ 231529 w 623895"/>
                  <a:gd name="connsiteY22" fmla="*/ 531803 h 542179"/>
                  <a:gd name="connsiteX23" fmla="*/ 231529 w 623895"/>
                  <a:gd name="connsiteY23" fmla="*/ 531803 h 542179"/>
                  <a:gd name="connsiteX24" fmla="*/ 219207 w 623895"/>
                  <a:gd name="connsiteY24" fmla="*/ 516238 h 542179"/>
                  <a:gd name="connsiteX25" fmla="*/ 219207 w 623895"/>
                  <a:gd name="connsiteY25" fmla="*/ 516238 h 542179"/>
                  <a:gd name="connsiteX26" fmla="*/ 214018 w 623895"/>
                  <a:gd name="connsiteY26" fmla="*/ 496782 h 542179"/>
                  <a:gd name="connsiteX27" fmla="*/ 214018 w 623895"/>
                  <a:gd name="connsiteY27" fmla="*/ 496782 h 542179"/>
                  <a:gd name="connsiteX28" fmla="*/ 212073 w 623895"/>
                  <a:gd name="connsiteY28" fmla="*/ 492242 h 542179"/>
                  <a:gd name="connsiteX29" fmla="*/ 212073 w 623895"/>
                  <a:gd name="connsiteY29" fmla="*/ 492242 h 542179"/>
                  <a:gd name="connsiteX30" fmla="*/ 182888 w 623895"/>
                  <a:gd name="connsiteY30" fmla="*/ 509104 h 542179"/>
                  <a:gd name="connsiteX31" fmla="*/ 182888 w 623895"/>
                  <a:gd name="connsiteY31" fmla="*/ 509104 h 542179"/>
                  <a:gd name="connsiteX32" fmla="*/ 171863 w 623895"/>
                  <a:gd name="connsiteY32" fmla="*/ 509104 h 542179"/>
                  <a:gd name="connsiteX33" fmla="*/ 171863 w 623895"/>
                  <a:gd name="connsiteY33" fmla="*/ 509104 h 542179"/>
                  <a:gd name="connsiteX34" fmla="*/ 164081 w 623895"/>
                  <a:gd name="connsiteY34" fmla="*/ 498728 h 542179"/>
                  <a:gd name="connsiteX35" fmla="*/ 164081 w 623895"/>
                  <a:gd name="connsiteY35" fmla="*/ 498728 h 542179"/>
                  <a:gd name="connsiteX36" fmla="*/ 160190 w 623895"/>
                  <a:gd name="connsiteY36" fmla="*/ 466949 h 542179"/>
                  <a:gd name="connsiteX37" fmla="*/ 160190 w 623895"/>
                  <a:gd name="connsiteY37" fmla="*/ 466949 h 542179"/>
                  <a:gd name="connsiteX38" fmla="*/ 160190 w 623895"/>
                  <a:gd name="connsiteY38" fmla="*/ 466949 h 542179"/>
                  <a:gd name="connsiteX39" fmla="*/ 156947 w 623895"/>
                  <a:gd name="connsiteY39" fmla="*/ 467598 h 542179"/>
                  <a:gd name="connsiteX40" fmla="*/ 156947 w 623895"/>
                  <a:gd name="connsiteY40" fmla="*/ 467598 h 542179"/>
                  <a:gd name="connsiteX41" fmla="*/ 134248 w 623895"/>
                  <a:gd name="connsiteY41" fmla="*/ 477326 h 542179"/>
                  <a:gd name="connsiteX42" fmla="*/ 134248 w 623895"/>
                  <a:gd name="connsiteY42" fmla="*/ 477326 h 542179"/>
                  <a:gd name="connsiteX43" fmla="*/ 117386 w 623895"/>
                  <a:gd name="connsiteY43" fmla="*/ 476677 h 542179"/>
                  <a:gd name="connsiteX44" fmla="*/ 117386 w 623895"/>
                  <a:gd name="connsiteY44" fmla="*/ 476677 h 542179"/>
                  <a:gd name="connsiteX45" fmla="*/ 112197 w 623895"/>
                  <a:gd name="connsiteY45" fmla="*/ 469543 h 542179"/>
                  <a:gd name="connsiteX46" fmla="*/ 112197 w 623895"/>
                  <a:gd name="connsiteY46" fmla="*/ 469543 h 542179"/>
                  <a:gd name="connsiteX47" fmla="*/ 112846 w 623895"/>
                  <a:gd name="connsiteY47" fmla="*/ 433225 h 542179"/>
                  <a:gd name="connsiteX48" fmla="*/ 112846 w 623895"/>
                  <a:gd name="connsiteY48" fmla="*/ 433225 h 542179"/>
                  <a:gd name="connsiteX49" fmla="*/ 69394 w 623895"/>
                  <a:gd name="connsiteY49" fmla="*/ 434522 h 542179"/>
                  <a:gd name="connsiteX50" fmla="*/ 69394 w 623895"/>
                  <a:gd name="connsiteY50" fmla="*/ 434522 h 542179"/>
                  <a:gd name="connsiteX51" fmla="*/ 66151 w 623895"/>
                  <a:gd name="connsiteY51" fmla="*/ 429334 h 542179"/>
                  <a:gd name="connsiteX52" fmla="*/ 66151 w 623895"/>
                  <a:gd name="connsiteY52" fmla="*/ 429334 h 542179"/>
                  <a:gd name="connsiteX53" fmla="*/ 73285 w 623895"/>
                  <a:gd name="connsiteY53" fmla="*/ 391070 h 542179"/>
                  <a:gd name="connsiteX54" fmla="*/ 73285 w 623895"/>
                  <a:gd name="connsiteY54" fmla="*/ 391070 h 542179"/>
                  <a:gd name="connsiteX55" fmla="*/ 29833 w 623895"/>
                  <a:gd name="connsiteY55" fmla="*/ 382639 h 542179"/>
                  <a:gd name="connsiteX56" fmla="*/ 29833 w 623895"/>
                  <a:gd name="connsiteY56" fmla="*/ 382639 h 542179"/>
                  <a:gd name="connsiteX57" fmla="*/ 28536 w 623895"/>
                  <a:gd name="connsiteY57" fmla="*/ 380045 h 542179"/>
                  <a:gd name="connsiteX58" fmla="*/ 28536 w 623895"/>
                  <a:gd name="connsiteY58" fmla="*/ 380045 h 542179"/>
                  <a:gd name="connsiteX59" fmla="*/ 36967 w 623895"/>
                  <a:gd name="connsiteY59" fmla="*/ 354103 h 542179"/>
                  <a:gd name="connsiteX60" fmla="*/ 36967 w 623895"/>
                  <a:gd name="connsiteY60" fmla="*/ 354103 h 542179"/>
                  <a:gd name="connsiteX61" fmla="*/ 42804 w 623895"/>
                  <a:gd name="connsiteY61" fmla="*/ 343726 h 542179"/>
                  <a:gd name="connsiteX62" fmla="*/ 42804 w 623895"/>
                  <a:gd name="connsiteY62" fmla="*/ 343726 h 542179"/>
                  <a:gd name="connsiteX63" fmla="*/ 44101 w 623895"/>
                  <a:gd name="connsiteY63" fmla="*/ 341132 h 542179"/>
                  <a:gd name="connsiteX64" fmla="*/ 44101 w 623895"/>
                  <a:gd name="connsiteY64" fmla="*/ 341132 h 542179"/>
                  <a:gd name="connsiteX65" fmla="*/ 7783 w 623895"/>
                  <a:gd name="connsiteY65" fmla="*/ 326216 h 542179"/>
                  <a:gd name="connsiteX66" fmla="*/ 5837 w 623895"/>
                  <a:gd name="connsiteY66" fmla="*/ 324919 h 542179"/>
                  <a:gd name="connsiteX67" fmla="*/ 5188 w 623895"/>
                  <a:gd name="connsiteY67" fmla="*/ 321676 h 542179"/>
                  <a:gd name="connsiteX68" fmla="*/ 5188 w 623895"/>
                  <a:gd name="connsiteY68" fmla="*/ 321676 h 542179"/>
                  <a:gd name="connsiteX69" fmla="*/ 20105 w 623895"/>
                  <a:gd name="connsiteY69" fmla="*/ 296383 h 542179"/>
                  <a:gd name="connsiteX70" fmla="*/ 20105 w 623895"/>
                  <a:gd name="connsiteY70" fmla="*/ 296383 h 542179"/>
                  <a:gd name="connsiteX71" fmla="*/ 29184 w 623895"/>
                  <a:gd name="connsiteY71" fmla="*/ 287952 h 542179"/>
                  <a:gd name="connsiteX72" fmla="*/ 29184 w 623895"/>
                  <a:gd name="connsiteY72" fmla="*/ 287952 h 542179"/>
                  <a:gd name="connsiteX73" fmla="*/ 31130 w 623895"/>
                  <a:gd name="connsiteY73" fmla="*/ 285358 h 542179"/>
                  <a:gd name="connsiteX74" fmla="*/ 31130 w 623895"/>
                  <a:gd name="connsiteY74" fmla="*/ 285358 h 542179"/>
                  <a:gd name="connsiteX75" fmla="*/ 31130 w 623895"/>
                  <a:gd name="connsiteY75" fmla="*/ 285358 h 542179"/>
                  <a:gd name="connsiteX76" fmla="*/ 649 w 623895"/>
                  <a:gd name="connsiteY76" fmla="*/ 259416 h 542179"/>
                  <a:gd name="connsiteX77" fmla="*/ 649 w 623895"/>
                  <a:gd name="connsiteY77" fmla="*/ 259416 h 542179"/>
                  <a:gd name="connsiteX78" fmla="*/ 0 w 623895"/>
                  <a:gd name="connsiteY78" fmla="*/ 254876 h 542179"/>
                  <a:gd name="connsiteX79" fmla="*/ 0 w 623895"/>
                  <a:gd name="connsiteY79" fmla="*/ 254876 h 542179"/>
                  <a:gd name="connsiteX80" fmla="*/ 22051 w 623895"/>
                  <a:gd name="connsiteY80" fmla="*/ 236069 h 542179"/>
                  <a:gd name="connsiteX81" fmla="*/ 22051 w 623895"/>
                  <a:gd name="connsiteY81" fmla="*/ 236069 h 542179"/>
                  <a:gd name="connsiteX82" fmla="*/ 32427 w 623895"/>
                  <a:gd name="connsiteY82" fmla="*/ 231529 h 542179"/>
                  <a:gd name="connsiteX83" fmla="*/ 32427 w 623895"/>
                  <a:gd name="connsiteY83" fmla="*/ 231529 h 542179"/>
                  <a:gd name="connsiteX84" fmla="*/ 8431 w 623895"/>
                  <a:gd name="connsiteY84" fmla="*/ 213370 h 542179"/>
                  <a:gd name="connsiteX85" fmla="*/ 8431 w 623895"/>
                  <a:gd name="connsiteY85" fmla="*/ 213370 h 542179"/>
                  <a:gd name="connsiteX86" fmla="*/ 7783 w 623895"/>
                  <a:gd name="connsiteY86" fmla="*/ 210127 h 542179"/>
                  <a:gd name="connsiteX87" fmla="*/ 7783 w 623895"/>
                  <a:gd name="connsiteY87" fmla="*/ 210127 h 542179"/>
                  <a:gd name="connsiteX88" fmla="*/ 15565 w 623895"/>
                  <a:gd name="connsiteY88" fmla="*/ 201048 h 542179"/>
                  <a:gd name="connsiteX89" fmla="*/ 15565 w 623895"/>
                  <a:gd name="connsiteY89" fmla="*/ 201048 h 542179"/>
                  <a:gd name="connsiteX90" fmla="*/ 27887 w 623895"/>
                  <a:gd name="connsiteY90" fmla="*/ 199102 h 542179"/>
                  <a:gd name="connsiteX91" fmla="*/ 27887 w 623895"/>
                  <a:gd name="connsiteY91" fmla="*/ 199102 h 542179"/>
                  <a:gd name="connsiteX92" fmla="*/ 14268 w 623895"/>
                  <a:gd name="connsiteY92" fmla="*/ 187428 h 542179"/>
                  <a:gd name="connsiteX93" fmla="*/ 14268 w 623895"/>
                  <a:gd name="connsiteY93" fmla="*/ 187428 h 542179"/>
                  <a:gd name="connsiteX94" fmla="*/ 13620 w 623895"/>
                  <a:gd name="connsiteY94" fmla="*/ 185483 h 542179"/>
                  <a:gd name="connsiteX95" fmla="*/ 13620 w 623895"/>
                  <a:gd name="connsiteY95" fmla="*/ 184186 h 542179"/>
                  <a:gd name="connsiteX96" fmla="*/ 13620 w 623895"/>
                  <a:gd name="connsiteY96" fmla="*/ 182888 h 542179"/>
                  <a:gd name="connsiteX97" fmla="*/ 13620 w 623895"/>
                  <a:gd name="connsiteY97" fmla="*/ 182888 h 542179"/>
                  <a:gd name="connsiteX98" fmla="*/ 22051 w 623895"/>
                  <a:gd name="connsiteY98" fmla="*/ 175106 h 542179"/>
                  <a:gd name="connsiteX99" fmla="*/ 22051 w 623895"/>
                  <a:gd name="connsiteY99" fmla="*/ 175106 h 542179"/>
                  <a:gd name="connsiteX100" fmla="*/ 33724 w 623895"/>
                  <a:gd name="connsiteY100" fmla="*/ 173160 h 542179"/>
                  <a:gd name="connsiteX101" fmla="*/ 33724 w 623895"/>
                  <a:gd name="connsiteY101" fmla="*/ 173160 h 542179"/>
                  <a:gd name="connsiteX102" fmla="*/ 18159 w 623895"/>
                  <a:gd name="connsiteY102" fmla="*/ 161487 h 542179"/>
                  <a:gd name="connsiteX103" fmla="*/ 18159 w 623895"/>
                  <a:gd name="connsiteY103" fmla="*/ 161487 h 542179"/>
                  <a:gd name="connsiteX104" fmla="*/ 17511 w 623895"/>
                  <a:gd name="connsiteY104" fmla="*/ 159541 h 542179"/>
                  <a:gd name="connsiteX105" fmla="*/ 17511 w 623895"/>
                  <a:gd name="connsiteY105" fmla="*/ 159541 h 542179"/>
                  <a:gd name="connsiteX106" fmla="*/ 26590 w 623895"/>
                  <a:gd name="connsiteY106" fmla="*/ 148516 h 542179"/>
                  <a:gd name="connsiteX107" fmla="*/ 26590 w 623895"/>
                  <a:gd name="connsiteY107" fmla="*/ 148516 h 542179"/>
                  <a:gd name="connsiteX108" fmla="*/ 36318 w 623895"/>
                  <a:gd name="connsiteY108" fmla="*/ 146570 h 542179"/>
                  <a:gd name="connsiteX109" fmla="*/ 36318 w 623895"/>
                  <a:gd name="connsiteY109" fmla="*/ 146570 h 542179"/>
                  <a:gd name="connsiteX110" fmla="*/ 22051 w 623895"/>
                  <a:gd name="connsiteY110" fmla="*/ 138139 h 542179"/>
                  <a:gd name="connsiteX111" fmla="*/ 22051 w 623895"/>
                  <a:gd name="connsiteY111" fmla="*/ 138139 h 542179"/>
                  <a:gd name="connsiteX112" fmla="*/ 19456 w 623895"/>
                  <a:gd name="connsiteY112" fmla="*/ 135545 h 542179"/>
                  <a:gd name="connsiteX113" fmla="*/ 19456 w 623895"/>
                  <a:gd name="connsiteY113" fmla="*/ 132302 h 542179"/>
                  <a:gd name="connsiteX114" fmla="*/ 19456 w 623895"/>
                  <a:gd name="connsiteY114" fmla="*/ 132302 h 542179"/>
                  <a:gd name="connsiteX115" fmla="*/ 27887 w 623895"/>
                  <a:gd name="connsiteY115" fmla="*/ 122574 h 542179"/>
                  <a:gd name="connsiteX116" fmla="*/ 27887 w 623895"/>
                  <a:gd name="connsiteY116" fmla="*/ 122574 h 542179"/>
                  <a:gd name="connsiteX117" fmla="*/ 31130 w 623895"/>
                  <a:gd name="connsiteY117" fmla="*/ 121277 h 542179"/>
                  <a:gd name="connsiteX118" fmla="*/ 31130 w 623895"/>
                  <a:gd name="connsiteY118" fmla="*/ 121277 h 542179"/>
                  <a:gd name="connsiteX119" fmla="*/ 36967 w 623895"/>
                  <a:gd name="connsiteY119" fmla="*/ 119332 h 542179"/>
                  <a:gd name="connsiteX120" fmla="*/ 36967 w 623895"/>
                  <a:gd name="connsiteY120" fmla="*/ 119332 h 542179"/>
                  <a:gd name="connsiteX121" fmla="*/ 21402 w 623895"/>
                  <a:gd name="connsiteY121" fmla="*/ 110901 h 542179"/>
                  <a:gd name="connsiteX122" fmla="*/ 21402 w 623895"/>
                  <a:gd name="connsiteY122" fmla="*/ 110901 h 542179"/>
                  <a:gd name="connsiteX123" fmla="*/ 20105 w 623895"/>
                  <a:gd name="connsiteY123" fmla="*/ 108955 h 542179"/>
                  <a:gd name="connsiteX124" fmla="*/ 20105 w 623895"/>
                  <a:gd name="connsiteY124" fmla="*/ 106361 h 542179"/>
                  <a:gd name="connsiteX125" fmla="*/ 20105 w 623895"/>
                  <a:gd name="connsiteY125" fmla="*/ 106361 h 542179"/>
                  <a:gd name="connsiteX126" fmla="*/ 33724 w 623895"/>
                  <a:gd name="connsiteY126" fmla="*/ 93390 h 542179"/>
                  <a:gd name="connsiteX127" fmla="*/ 33724 w 623895"/>
                  <a:gd name="connsiteY127" fmla="*/ 93390 h 542179"/>
                  <a:gd name="connsiteX128" fmla="*/ 37615 w 623895"/>
                  <a:gd name="connsiteY128" fmla="*/ 92741 h 542179"/>
                  <a:gd name="connsiteX129" fmla="*/ 37615 w 623895"/>
                  <a:gd name="connsiteY129" fmla="*/ 92741 h 542179"/>
                  <a:gd name="connsiteX130" fmla="*/ 24644 w 623895"/>
                  <a:gd name="connsiteY130" fmla="*/ 89498 h 542179"/>
                  <a:gd name="connsiteX131" fmla="*/ 19456 w 623895"/>
                  <a:gd name="connsiteY131" fmla="*/ 90796 h 542179"/>
                  <a:gd name="connsiteX132" fmla="*/ 18159 w 623895"/>
                  <a:gd name="connsiteY132" fmla="*/ 81716 h 542179"/>
                  <a:gd name="connsiteX133" fmla="*/ 18159 w 623895"/>
                  <a:gd name="connsiteY133" fmla="*/ 81716 h 542179"/>
                  <a:gd name="connsiteX134" fmla="*/ 33076 w 623895"/>
                  <a:gd name="connsiteY134" fmla="*/ 66151 h 542179"/>
                  <a:gd name="connsiteX135" fmla="*/ 33076 w 623895"/>
                  <a:gd name="connsiteY135" fmla="*/ 66151 h 542179"/>
                  <a:gd name="connsiteX136" fmla="*/ 24644 w 623895"/>
                  <a:gd name="connsiteY136" fmla="*/ 66151 h 542179"/>
                  <a:gd name="connsiteX137" fmla="*/ 18808 w 623895"/>
                  <a:gd name="connsiteY137" fmla="*/ 77825 h 542179"/>
                  <a:gd name="connsiteX138" fmla="*/ 12971 w 623895"/>
                  <a:gd name="connsiteY138" fmla="*/ 59017 h 542179"/>
                  <a:gd name="connsiteX139" fmla="*/ 12971 w 623895"/>
                  <a:gd name="connsiteY139" fmla="*/ 59017 h 542179"/>
                  <a:gd name="connsiteX140" fmla="*/ 12971 w 623895"/>
                  <a:gd name="connsiteY140" fmla="*/ 59017 h 542179"/>
                  <a:gd name="connsiteX141" fmla="*/ 12971 w 623895"/>
                  <a:gd name="connsiteY141" fmla="*/ 59017 h 542179"/>
                  <a:gd name="connsiteX142" fmla="*/ 12971 w 623895"/>
                  <a:gd name="connsiteY142" fmla="*/ 57720 h 542179"/>
                  <a:gd name="connsiteX143" fmla="*/ 12971 w 623895"/>
                  <a:gd name="connsiteY143" fmla="*/ 57720 h 542179"/>
                  <a:gd name="connsiteX144" fmla="*/ 12971 w 623895"/>
                  <a:gd name="connsiteY144" fmla="*/ 55775 h 542179"/>
                  <a:gd name="connsiteX145" fmla="*/ 12971 w 623895"/>
                  <a:gd name="connsiteY145" fmla="*/ 55775 h 542179"/>
                  <a:gd name="connsiteX146" fmla="*/ 12971 w 623895"/>
                  <a:gd name="connsiteY146" fmla="*/ 55775 h 542179"/>
                  <a:gd name="connsiteX147" fmla="*/ 12971 w 623895"/>
                  <a:gd name="connsiteY147" fmla="*/ 55775 h 542179"/>
                  <a:gd name="connsiteX148" fmla="*/ 13620 w 623895"/>
                  <a:gd name="connsiteY148" fmla="*/ 53829 h 542179"/>
                  <a:gd name="connsiteX149" fmla="*/ 13620 w 623895"/>
                  <a:gd name="connsiteY149" fmla="*/ 53829 h 542179"/>
                  <a:gd name="connsiteX150" fmla="*/ 13620 w 623895"/>
                  <a:gd name="connsiteY150" fmla="*/ 53829 h 542179"/>
                  <a:gd name="connsiteX151" fmla="*/ 13620 w 623895"/>
                  <a:gd name="connsiteY151" fmla="*/ 53829 h 542179"/>
                  <a:gd name="connsiteX152" fmla="*/ 13620 w 623895"/>
                  <a:gd name="connsiteY152" fmla="*/ 53829 h 542179"/>
                  <a:gd name="connsiteX153" fmla="*/ 13620 w 623895"/>
                  <a:gd name="connsiteY153" fmla="*/ 53829 h 542179"/>
                  <a:gd name="connsiteX154" fmla="*/ 13620 w 623895"/>
                  <a:gd name="connsiteY154" fmla="*/ 53829 h 542179"/>
                  <a:gd name="connsiteX155" fmla="*/ 14268 w 623895"/>
                  <a:gd name="connsiteY155" fmla="*/ 53180 h 542179"/>
                  <a:gd name="connsiteX156" fmla="*/ 14268 w 623895"/>
                  <a:gd name="connsiteY156" fmla="*/ 53180 h 542179"/>
                  <a:gd name="connsiteX157" fmla="*/ 23348 w 623895"/>
                  <a:gd name="connsiteY157" fmla="*/ 43452 h 542179"/>
                  <a:gd name="connsiteX158" fmla="*/ 23348 w 623895"/>
                  <a:gd name="connsiteY158" fmla="*/ 43452 h 542179"/>
                  <a:gd name="connsiteX159" fmla="*/ 16862 w 623895"/>
                  <a:gd name="connsiteY159" fmla="*/ 44101 h 542179"/>
                  <a:gd name="connsiteX160" fmla="*/ 16862 w 623895"/>
                  <a:gd name="connsiteY160" fmla="*/ 44101 h 542179"/>
                  <a:gd name="connsiteX161" fmla="*/ 4540 w 623895"/>
                  <a:gd name="connsiteY161" fmla="*/ 39561 h 542179"/>
                  <a:gd name="connsiteX162" fmla="*/ 4540 w 623895"/>
                  <a:gd name="connsiteY162" fmla="*/ 39561 h 542179"/>
                  <a:gd name="connsiteX163" fmla="*/ 3891 w 623895"/>
                  <a:gd name="connsiteY163" fmla="*/ 37615 h 542179"/>
                  <a:gd name="connsiteX164" fmla="*/ 3891 w 623895"/>
                  <a:gd name="connsiteY164" fmla="*/ 37615 h 542179"/>
                  <a:gd name="connsiteX165" fmla="*/ 14916 w 623895"/>
                  <a:gd name="connsiteY165" fmla="*/ 14916 h 542179"/>
                  <a:gd name="connsiteX166" fmla="*/ 14916 w 623895"/>
                  <a:gd name="connsiteY166" fmla="*/ 14916 h 542179"/>
                  <a:gd name="connsiteX167" fmla="*/ 21402 w 623895"/>
                  <a:gd name="connsiteY167" fmla="*/ 7783 h 542179"/>
                  <a:gd name="connsiteX168" fmla="*/ 21402 w 623895"/>
                  <a:gd name="connsiteY168" fmla="*/ 7783 h 542179"/>
                  <a:gd name="connsiteX169" fmla="*/ 22699 w 623895"/>
                  <a:gd name="connsiteY169" fmla="*/ 6485 h 542179"/>
                  <a:gd name="connsiteX170" fmla="*/ 27239 w 623895"/>
                  <a:gd name="connsiteY170" fmla="*/ 8431 h 542179"/>
                  <a:gd name="connsiteX171" fmla="*/ 22699 w 623895"/>
                  <a:gd name="connsiteY171" fmla="*/ 9728 h 542179"/>
                  <a:gd name="connsiteX172" fmla="*/ 29184 w 623895"/>
                  <a:gd name="connsiteY172" fmla="*/ 7783 h 542179"/>
                  <a:gd name="connsiteX173" fmla="*/ 34373 w 623895"/>
                  <a:gd name="connsiteY173" fmla="*/ 0 h 542179"/>
                  <a:gd name="connsiteX174" fmla="*/ 34373 w 623895"/>
                  <a:gd name="connsiteY174" fmla="*/ 0 h 542179"/>
                  <a:gd name="connsiteX175" fmla="*/ 38264 w 623895"/>
                  <a:gd name="connsiteY175" fmla="*/ 5188 h 542179"/>
                  <a:gd name="connsiteX176" fmla="*/ 38264 w 623895"/>
                  <a:gd name="connsiteY176" fmla="*/ 5188 h 542179"/>
                  <a:gd name="connsiteX177" fmla="*/ 26590 w 623895"/>
                  <a:gd name="connsiteY177" fmla="*/ 25942 h 542179"/>
                  <a:gd name="connsiteX178" fmla="*/ 26590 w 623895"/>
                  <a:gd name="connsiteY178" fmla="*/ 25942 h 542179"/>
                  <a:gd name="connsiteX179" fmla="*/ 25293 w 623895"/>
                  <a:gd name="connsiteY179" fmla="*/ 27239 h 542179"/>
                  <a:gd name="connsiteX180" fmla="*/ 25293 w 623895"/>
                  <a:gd name="connsiteY180" fmla="*/ 27239 h 542179"/>
                  <a:gd name="connsiteX181" fmla="*/ 30481 w 623895"/>
                  <a:gd name="connsiteY181" fmla="*/ 26590 h 542179"/>
                  <a:gd name="connsiteX182" fmla="*/ 30481 w 623895"/>
                  <a:gd name="connsiteY182" fmla="*/ 26590 h 542179"/>
                  <a:gd name="connsiteX183" fmla="*/ 49938 w 623895"/>
                  <a:gd name="connsiteY183" fmla="*/ 29184 h 542179"/>
                  <a:gd name="connsiteX184" fmla="*/ 49938 w 623895"/>
                  <a:gd name="connsiteY184" fmla="*/ 29184 h 542179"/>
                  <a:gd name="connsiteX185" fmla="*/ 52532 w 623895"/>
                  <a:gd name="connsiteY185" fmla="*/ 32427 h 542179"/>
                  <a:gd name="connsiteX186" fmla="*/ 52532 w 623895"/>
                  <a:gd name="connsiteY186" fmla="*/ 32427 h 542179"/>
                  <a:gd name="connsiteX187" fmla="*/ 52532 w 623895"/>
                  <a:gd name="connsiteY187" fmla="*/ 32427 h 542179"/>
                  <a:gd name="connsiteX188" fmla="*/ 52532 w 623895"/>
                  <a:gd name="connsiteY188" fmla="*/ 32427 h 542179"/>
                  <a:gd name="connsiteX189" fmla="*/ 52532 w 623895"/>
                  <a:gd name="connsiteY189" fmla="*/ 32427 h 542179"/>
                  <a:gd name="connsiteX190" fmla="*/ 52532 w 623895"/>
                  <a:gd name="connsiteY190" fmla="*/ 33076 h 542179"/>
                  <a:gd name="connsiteX191" fmla="*/ 52532 w 623895"/>
                  <a:gd name="connsiteY191" fmla="*/ 33076 h 542179"/>
                  <a:gd name="connsiteX192" fmla="*/ 46695 w 623895"/>
                  <a:gd name="connsiteY192" fmla="*/ 46047 h 542179"/>
                  <a:gd name="connsiteX193" fmla="*/ 46695 w 623895"/>
                  <a:gd name="connsiteY193" fmla="*/ 46047 h 542179"/>
                  <a:gd name="connsiteX194" fmla="*/ 36967 w 623895"/>
                  <a:gd name="connsiteY194" fmla="*/ 53180 h 542179"/>
                  <a:gd name="connsiteX195" fmla="*/ 36967 w 623895"/>
                  <a:gd name="connsiteY195" fmla="*/ 53180 h 542179"/>
                  <a:gd name="connsiteX196" fmla="*/ 39561 w 623895"/>
                  <a:gd name="connsiteY196" fmla="*/ 53180 h 542179"/>
                  <a:gd name="connsiteX197" fmla="*/ 39561 w 623895"/>
                  <a:gd name="connsiteY197" fmla="*/ 53180 h 542179"/>
                  <a:gd name="connsiteX198" fmla="*/ 60963 w 623895"/>
                  <a:gd name="connsiteY198" fmla="*/ 61611 h 542179"/>
                  <a:gd name="connsiteX199" fmla="*/ 60963 w 623895"/>
                  <a:gd name="connsiteY199" fmla="*/ 61611 h 542179"/>
                  <a:gd name="connsiteX200" fmla="*/ 61611 w 623895"/>
                  <a:gd name="connsiteY200" fmla="*/ 64206 h 542179"/>
                  <a:gd name="connsiteX201" fmla="*/ 61611 w 623895"/>
                  <a:gd name="connsiteY201" fmla="*/ 64206 h 542179"/>
                  <a:gd name="connsiteX202" fmla="*/ 53829 w 623895"/>
                  <a:gd name="connsiteY202" fmla="*/ 74582 h 542179"/>
                  <a:gd name="connsiteX203" fmla="*/ 53829 w 623895"/>
                  <a:gd name="connsiteY203" fmla="*/ 74582 h 542179"/>
                  <a:gd name="connsiteX204" fmla="*/ 44101 w 623895"/>
                  <a:gd name="connsiteY204" fmla="*/ 79770 h 542179"/>
                  <a:gd name="connsiteX205" fmla="*/ 44101 w 623895"/>
                  <a:gd name="connsiteY205" fmla="*/ 79770 h 542179"/>
                  <a:gd name="connsiteX206" fmla="*/ 46047 w 623895"/>
                  <a:gd name="connsiteY206" fmla="*/ 79770 h 542179"/>
                  <a:gd name="connsiteX207" fmla="*/ 46047 w 623895"/>
                  <a:gd name="connsiteY207" fmla="*/ 79770 h 542179"/>
                  <a:gd name="connsiteX208" fmla="*/ 65503 w 623895"/>
                  <a:gd name="connsiteY208" fmla="*/ 89498 h 542179"/>
                  <a:gd name="connsiteX209" fmla="*/ 65503 w 623895"/>
                  <a:gd name="connsiteY209" fmla="*/ 89498 h 542179"/>
                  <a:gd name="connsiteX210" fmla="*/ 65503 w 623895"/>
                  <a:gd name="connsiteY210" fmla="*/ 91444 h 542179"/>
                  <a:gd name="connsiteX211" fmla="*/ 65503 w 623895"/>
                  <a:gd name="connsiteY211" fmla="*/ 91444 h 542179"/>
                  <a:gd name="connsiteX212" fmla="*/ 56423 w 623895"/>
                  <a:gd name="connsiteY212" fmla="*/ 103118 h 542179"/>
                  <a:gd name="connsiteX213" fmla="*/ 56423 w 623895"/>
                  <a:gd name="connsiteY213" fmla="*/ 103118 h 542179"/>
                  <a:gd name="connsiteX214" fmla="*/ 46695 w 623895"/>
                  <a:gd name="connsiteY214" fmla="*/ 107009 h 542179"/>
                  <a:gd name="connsiteX215" fmla="*/ 46695 w 623895"/>
                  <a:gd name="connsiteY215" fmla="*/ 107009 h 542179"/>
                  <a:gd name="connsiteX216" fmla="*/ 47992 w 623895"/>
                  <a:gd name="connsiteY216" fmla="*/ 107658 h 542179"/>
                  <a:gd name="connsiteX217" fmla="*/ 47992 w 623895"/>
                  <a:gd name="connsiteY217" fmla="*/ 107658 h 542179"/>
                  <a:gd name="connsiteX218" fmla="*/ 66151 w 623895"/>
                  <a:gd name="connsiteY218" fmla="*/ 118683 h 542179"/>
                  <a:gd name="connsiteX219" fmla="*/ 66151 w 623895"/>
                  <a:gd name="connsiteY219" fmla="*/ 118683 h 542179"/>
                  <a:gd name="connsiteX220" fmla="*/ 66800 w 623895"/>
                  <a:gd name="connsiteY220" fmla="*/ 121277 h 542179"/>
                  <a:gd name="connsiteX221" fmla="*/ 66800 w 623895"/>
                  <a:gd name="connsiteY221" fmla="*/ 121277 h 542179"/>
                  <a:gd name="connsiteX222" fmla="*/ 59017 w 623895"/>
                  <a:gd name="connsiteY222" fmla="*/ 131005 h 542179"/>
                  <a:gd name="connsiteX223" fmla="*/ 59017 w 623895"/>
                  <a:gd name="connsiteY223" fmla="*/ 131005 h 542179"/>
                  <a:gd name="connsiteX224" fmla="*/ 55775 w 623895"/>
                  <a:gd name="connsiteY224" fmla="*/ 132302 h 542179"/>
                  <a:gd name="connsiteX225" fmla="*/ 55775 w 623895"/>
                  <a:gd name="connsiteY225" fmla="*/ 132302 h 542179"/>
                  <a:gd name="connsiteX226" fmla="*/ 46695 w 623895"/>
                  <a:gd name="connsiteY226" fmla="*/ 134896 h 542179"/>
                  <a:gd name="connsiteX227" fmla="*/ 46695 w 623895"/>
                  <a:gd name="connsiteY227" fmla="*/ 134896 h 542179"/>
                  <a:gd name="connsiteX228" fmla="*/ 47992 w 623895"/>
                  <a:gd name="connsiteY228" fmla="*/ 135545 h 542179"/>
                  <a:gd name="connsiteX229" fmla="*/ 47992 w 623895"/>
                  <a:gd name="connsiteY229" fmla="*/ 135545 h 542179"/>
                  <a:gd name="connsiteX230" fmla="*/ 65503 w 623895"/>
                  <a:gd name="connsiteY230" fmla="*/ 147219 h 542179"/>
                  <a:gd name="connsiteX231" fmla="*/ 65503 w 623895"/>
                  <a:gd name="connsiteY231" fmla="*/ 147219 h 542179"/>
                  <a:gd name="connsiteX232" fmla="*/ 66151 w 623895"/>
                  <a:gd name="connsiteY232" fmla="*/ 151110 h 542179"/>
                  <a:gd name="connsiteX233" fmla="*/ 66151 w 623895"/>
                  <a:gd name="connsiteY233" fmla="*/ 151110 h 542179"/>
                  <a:gd name="connsiteX234" fmla="*/ 59017 w 623895"/>
                  <a:gd name="connsiteY234" fmla="*/ 158892 h 542179"/>
                  <a:gd name="connsiteX235" fmla="*/ 59017 w 623895"/>
                  <a:gd name="connsiteY235" fmla="*/ 158892 h 542179"/>
                  <a:gd name="connsiteX236" fmla="*/ 57071 w 623895"/>
                  <a:gd name="connsiteY236" fmla="*/ 159541 h 542179"/>
                  <a:gd name="connsiteX237" fmla="*/ 57071 w 623895"/>
                  <a:gd name="connsiteY237" fmla="*/ 159541 h 542179"/>
                  <a:gd name="connsiteX238" fmla="*/ 44749 w 623895"/>
                  <a:gd name="connsiteY238" fmla="*/ 162135 h 542179"/>
                  <a:gd name="connsiteX239" fmla="*/ 44749 w 623895"/>
                  <a:gd name="connsiteY239" fmla="*/ 162135 h 542179"/>
                  <a:gd name="connsiteX240" fmla="*/ 46047 w 623895"/>
                  <a:gd name="connsiteY240" fmla="*/ 162784 h 542179"/>
                  <a:gd name="connsiteX241" fmla="*/ 46047 w 623895"/>
                  <a:gd name="connsiteY241" fmla="*/ 162784 h 542179"/>
                  <a:gd name="connsiteX242" fmla="*/ 62260 w 623895"/>
                  <a:gd name="connsiteY242" fmla="*/ 175106 h 542179"/>
                  <a:gd name="connsiteX243" fmla="*/ 62260 w 623895"/>
                  <a:gd name="connsiteY243" fmla="*/ 175106 h 542179"/>
                  <a:gd name="connsiteX244" fmla="*/ 62260 w 623895"/>
                  <a:gd name="connsiteY244" fmla="*/ 179646 h 542179"/>
                  <a:gd name="connsiteX245" fmla="*/ 62260 w 623895"/>
                  <a:gd name="connsiteY245" fmla="*/ 179646 h 542179"/>
                  <a:gd name="connsiteX246" fmla="*/ 54478 w 623895"/>
                  <a:gd name="connsiteY246" fmla="*/ 187428 h 542179"/>
                  <a:gd name="connsiteX247" fmla="*/ 54478 w 623895"/>
                  <a:gd name="connsiteY247" fmla="*/ 187428 h 542179"/>
                  <a:gd name="connsiteX248" fmla="*/ 41507 w 623895"/>
                  <a:gd name="connsiteY248" fmla="*/ 190022 h 542179"/>
                  <a:gd name="connsiteX249" fmla="*/ 41507 w 623895"/>
                  <a:gd name="connsiteY249" fmla="*/ 190022 h 542179"/>
                  <a:gd name="connsiteX250" fmla="*/ 57071 w 623895"/>
                  <a:gd name="connsiteY250" fmla="*/ 202993 h 542179"/>
                  <a:gd name="connsiteX251" fmla="*/ 57071 w 623895"/>
                  <a:gd name="connsiteY251" fmla="*/ 202993 h 542179"/>
                  <a:gd name="connsiteX252" fmla="*/ 57071 w 623895"/>
                  <a:gd name="connsiteY252" fmla="*/ 208182 h 542179"/>
                  <a:gd name="connsiteX253" fmla="*/ 57071 w 623895"/>
                  <a:gd name="connsiteY253" fmla="*/ 208182 h 542179"/>
                  <a:gd name="connsiteX254" fmla="*/ 51235 w 623895"/>
                  <a:gd name="connsiteY254" fmla="*/ 214667 h 542179"/>
                  <a:gd name="connsiteX255" fmla="*/ 51235 w 623895"/>
                  <a:gd name="connsiteY255" fmla="*/ 214667 h 542179"/>
                  <a:gd name="connsiteX256" fmla="*/ 49938 w 623895"/>
                  <a:gd name="connsiteY256" fmla="*/ 215315 h 542179"/>
                  <a:gd name="connsiteX257" fmla="*/ 49938 w 623895"/>
                  <a:gd name="connsiteY257" fmla="*/ 215315 h 542179"/>
                  <a:gd name="connsiteX258" fmla="*/ 35670 w 623895"/>
                  <a:gd name="connsiteY258" fmla="*/ 217261 h 542179"/>
                  <a:gd name="connsiteX259" fmla="*/ 35670 w 623895"/>
                  <a:gd name="connsiteY259" fmla="*/ 217261 h 542179"/>
                  <a:gd name="connsiteX260" fmla="*/ 50586 w 623895"/>
                  <a:gd name="connsiteY260" fmla="*/ 230232 h 542179"/>
                  <a:gd name="connsiteX261" fmla="*/ 50586 w 623895"/>
                  <a:gd name="connsiteY261" fmla="*/ 230232 h 542179"/>
                  <a:gd name="connsiteX262" fmla="*/ 50586 w 623895"/>
                  <a:gd name="connsiteY262" fmla="*/ 235420 h 542179"/>
                  <a:gd name="connsiteX263" fmla="*/ 50586 w 623895"/>
                  <a:gd name="connsiteY263" fmla="*/ 235420 h 542179"/>
                  <a:gd name="connsiteX264" fmla="*/ 27239 w 623895"/>
                  <a:gd name="connsiteY264" fmla="*/ 252282 h 542179"/>
                  <a:gd name="connsiteX265" fmla="*/ 27239 w 623895"/>
                  <a:gd name="connsiteY265" fmla="*/ 252282 h 542179"/>
                  <a:gd name="connsiteX266" fmla="*/ 16214 w 623895"/>
                  <a:gd name="connsiteY266" fmla="*/ 257471 h 542179"/>
                  <a:gd name="connsiteX267" fmla="*/ 16214 w 623895"/>
                  <a:gd name="connsiteY267" fmla="*/ 257471 h 542179"/>
                  <a:gd name="connsiteX268" fmla="*/ 14916 w 623895"/>
                  <a:gd name="connsiteY268" fmla="*/ 258119 h 542179"/>
                  <a:gd name="connsiteX269" fmla="*/ 14916 w 623895"/>
                  <a:gd name="connsiteY269" fmla="*/ 258119 h 542179"/>
                  <a:gd name="connsiteX270" fmla="*/ 44749 w 623895"/>
                  <a:gd name="connsiteY270" fmla="*/ 283412 h 542179"/>
                  <a:gd name="connsiteX271" fmla="*/ 44749 w 623895"/>
                  <a:gd name="connsiteY271" fmla="*/ 283412 h 542179"/>
                  <a:gd name="connsiteX272" fmla="*/ 45398 w 623895"/>
                  <a:gd name="connsiteY272" fmla="*/ 286655 h 542179"/>
                  <a:gd name="connsiteX273" fmla="*/ 45398 w 623895"/>
                  <a:gd name="connsiteY273" fmla="*/ 286655 h 542179"/>
                  <a:gd name="connsiteX274" fmla="*/ 29184 w 623895"/>
                  <a:gd name="connsiteY274" fmla="*/ 310651 h 542179"/>
                  <a:gd name="connsiteX275" fmla="*/ 29184 w 623895"/>
                  <a:gd name="connsiteY275" fmla="*/ 310651 h 542179"/>
                  <a:gd name="connsiteX276" fmla="*/ 20753 w 623895"/>
                  <a:gd name="connsiteY276" fmla="*/ 319082 h 542179"/>
                  <a:gd name="connsiteX277" fmla="*/ 20753 w 623895"/>
                  <a:gd name="connsiteY277" fmla="*/ 319082 h 542179"/>
                  <a:gd name="connsiteX278" fmla="*/ 20105 w 623895"/>
                  <a:gd name="connsiteY278" fmla="*/ 320379 h 542179"/>
                  <a:gd name="connsiteX279" fmla="*/ 20105 w 623895"/>
                  <a:gd name="connsiteY279" fmla="*/ 320379 h 542179"/>
                  <a:gd name="connsiteX280" fmla="*/ 55775 w 623895"/>
                  <a:gd name="connsiteY280" fmla="*/ 334647 h 542179"/>
                  <a:gd name="connsiteX281" fmla="*/ 55775 w 623895"/>
                  <a:gd name="connsiteY281" fmla="*/ 334647 h 542179"/>
                  <a:gd name="connsiteX282" fmla="*/ 58369 w 623895"/>
                  <a:gd name="connsiteY282" fmla="*/ 338538 h 542179"/>
                  <a:gd name="connsiteX283" fmla="*/ 58369 w 623895"/>
                  <a:gd name="connsiteY283" fmla="*/ 338538 h 542179"/>
                  <a:gd name="connsiteX284" fmla="*/ 49938 w 623895"/>
                  <a:gd name="connsiteY284" fmla="*/ 364480 h 542179"/>
                  <a:gd name="connsiteX285" fmla="*/ 49938 w 623895"/>
                  <a:gd name="connsiteY285" fmla="*/ 364480 h 542179"/>
                  <a:gd name="connsiteX286" fmla="*/ 44101 w 623895"/>
                  <a:gd name="connsiteY286" fmla="*/ 374856 h 542179"/>
                  <a:gd name="connsiteX287" fmla="*/ 44101 w 623895"/>
                  <a:gd name="connsiteY287" fmla="*/ 374856 h 542179"/>
                  <a:gd name="connsiteX288" fmla="*/ 43452 w 623895"/>
                  <a:gd name="connsiteY288" fmla="*/ 377451 h 542179"/>
                  <a:gd name="connsiteX289" fmla="*/ 43452 w 623895"/>
                  <a:gd name="connsiteY289" fmla="*/ 377451 h 542179"/>
                  <a:gd name="connsiteX290" fmla="*/ 84959 w 623895"/>
                  <a:gd name="connsiteY290" fmla="*/ 383936 h 542179"/>
                  <a:gd name="connsiteX291" fmla="*/ 84959 w 623895"/>
                  <a:gd name="connsiteY291" fmla="*/ 383936 h 542179"/>
                  <a:gd name="connsiteX292" fmla="*/ 86905 w 623895"/>
                  <a:gd name="connsiteY292" fmla="*/ 387827 h 542179"/>
                  <a:gd name="connsiteX293" fmla="*/ 86905 w 623895"/>
                  <a:gd name="connsiteY293" fmla="*/ 387827 h 542179"/>
                  <a:gd name="connsiteX294" fmla="*/ 79770 w 623895"/>
                  <a:gd name="connsiteY294" fmla="*/ 426091 h 542179"/>
                  <a:gd name="connsiteX295" fmla="*/ 79770 w 623895"/>
                  <a:gd name="connsiteY295" fmla="*/ 426091 h 542179"/>
                  <a:gd name="connsiteX296" fmla="*/ 122574 w 623895"/>
                  <a:gd name="connsiteY296" fmla="*/ 423497 h 542179"/>
                  <a:gd name="connsiteX297" fmla="*/ 122574 w 623895"/>
                  <a:gd name="connsiteY297" fmla="*/ 423497 h 542179"/>
                  <a:gd name="connsiteX298" fmla="*/ 127114 w 623895"/>
                  <a:gd name="connsiteY298" fmla="*/ 429982 h 542179"/>
                  <a:gd name="connsiteX299" fmla="*/ 127114 w 623895"/>
                  <a:gd name="connsiteY299" fmla="*/ 429982 h 542179"/>
                  <a:gd name="connsiteX300" fmla="*/ 126465 w 623895"/>
                  <a:gd name="connsiteY300" fmla="*/ 465652 h 542179"/>
                  <a:gd name="connsiteX301" fmla="*/ 126465 w 623895"/>
                  <a:gd name="connsiteY301" fmla="*/ 465652 h 542179"/>
                  <a:gd name="connsiteX302" fmla="*/ 129060 w 623895"/>
                  <a:gd name="connsiteY302" fmla="*/ 465004 h 542179"/>
                  <a:gd name="connsiteX303" fmla="*/ 129060 w 623895"/>
                  <a:gd name="connsiteY303" fmla="*/ 465004 h 542179"/>
                  <a:gd name="connsiteX304" fmla="*/ 151759 w 623895"/>
                  <a:gd name="connsiteY304" fmla="*/ 455275 h 542179"/>
                  <a:gd name="connsiteX305" fmla="*/ 151759 w 623895"/>
                  <a:gd name="connsiteY305" fmla="*/ 455275 h 542179"/>
                  <a:gd name="connsiteX306" fmla="*/ 167972 w 623895"/>
                  <a:gd name="connsiteY306" fmla="*/ 455924 h 542179"/>
                  <a:gd name="connsiteX307" fmla="*/ 167972 w 623895"/>
                  <a:gd name="connsiteY307" fmla="*/ 455924 h 542179"/>
                  <a:gd name="connsiteX308" fmla="*/ 174458 w 623895"/>
                  <a:gd name="connsiteY308" fmla="*/ 465004 h 542179"/>
                  <a:gd name="connsiteX309" fmla="*/ 174458 w 623895"/>
                  <a:gd name="connsiteY309" fmla="*/ 465004 h 542179"/>
                  <a:gd name="connsiteX310" fmla="*/ 178349 w 623895"/>
                  <a:gd name="connsiteY310" fmla="*/ 496782 h 542179"/>
                  <a:gd name="connsiteX311" fmla="*/ 178349 w 623895"/>
                  <a:gd name="connsiteY311" fmla="*/ 496782 h 542179"/>
                  <a:gd name="connsiteX312" fmla="*/ 206885 w 623895"/>
                  <a:gd name="connsiteY312" fmla="*/ 479920 h 542179"/>
                  <a:gd name="connsiteX313" fmla="*/ 206885 w 623895"/>
                  <a:gd name="connsiteY313" fmla="*/ 479920 h 542179"/>
                  <a:gd name="connsiteX314" fmla="*/ 217261 w 623895"/>
                  <a:gd name="connsiteY314" fmla="*/ 479920 h 542179"/>
                  <a:gd name="connsiteX315" fmla="*/ 217261 w 623895"/>
                  <a:gd name="connsiteY315" fmla="*/ 479920 h 542179"/>
                  <a:gd name="connsiteX316" fmla="*/ 228286 w 623895"/>
                  <a:gd name="connsiteY316" fmla="*/ 494836 h 542179"/>
                  <a:gd name="connsiteX317" fmla="*/ 228286 w 623895"/>
                  <a:gd name="connsiteY317" fmla="*/ 494836 h 542179"/>
                  <a:gd name="connsiteX318" fmla="*/ 233475 w 623895"/>
                  <a:gd name="connsiteY318" fmla="*/ 514292 h 542179"/>
                  <a:gd name="connsiteX319" fmla="*/ 233475 w 623895"/>
                  <a:gd name="connsiteY319" fmla="*/ 514292 h 542179"/>
                  <a:gd name="connsiteX320" fmla="*/ 234772 w 623895"/>
                  <a:gd name="connsiteY320" fmla="*/ 518184 h 542179"/>
                  <a:gd name="connsiteX321" fmla="*/ 234772 w 623895"/>
                  <a:gd name="connsiteY321" fmla="*/ 518184 h 542179"/>
                  <a:gd name="connsiteX322" fmla="*/ 263308 w 623895"/>
                  <a:gd name="connsiteY322" fmla="*/ 494836 h 542179"/>
                  <a:gd name="connsiteX323" fmla="*/ 263308 w 623895"/>
                  <a:gd name="connsiteY323" fmla="*/ 494836 h 542179"/>
                  <a:gd name="connsiteX324" fmla="*/ 269793 w 623895"/>
                  <a:gd name="connsiteY324" fmla="*/ 494188 h 542179"/>
                  <a:gd name="connsiteX325" fmla="*/ 269793 w 623895"/>
                  <a:gd name="connsiteY325" fmla="*/ 494188 h 542179"/>
                  <a:gd name="connsiteX326" fmla="*/ 288600 w 623895"/>
                  <a:gd name="connsiteY326" fmla="*/ 516238 h 542179"/>
                  <a:gd name="connsiteX327" fmla="*/ 288600 w 623895"/>
                  <a:gd name="connsiteY327" fmla="*/ 516238 h 542179"/>
                  <a:gd name="connsiteX328" fmla="*/ 293789 w 623895"/>
                  <a:gd name="connsiteY328" fmla="*/ 526615 h 542179"/>
                  <a:gd name="connsiteX329" fmla="*/ 293789 w 623895"/>
                  <a:gd name="connsiteY329" fmla="*/ 526615 h 542179"/>
                  <a:gd name="connsiteX330" fmla="*/ 295086 w 623895"/>
                  <a:gd name="connsiteY330" fmla="*/ 527912 h 542179"/>
                  <a:gd name="connsiteX331" fmla="*/ 295086 w 623895"/>
                  <a:gd name="connsiteY331" fmla="*/ 527912 h 542179"/>
                  <a:gd name="connsiteX332" fmla="*/ 320379 w 623895"/>
                  <a:gd name="connsiteY332" fmla="*/ 498079 h 542179"/>
                  <a:gd name="connsiteX333" fmla="*/ 320379 w 623895"/>
                  <a:gd name="connsiteY333" fmla="*/ 498079 h 542179"/>
                  <a:gd name="connsiteX334" fmla="*/ 323622 w 623895"/>
                  <a:gd name="connsiteY334" fmla="*/ 497431 h 542179"/>
                  <a:gd name="connsiteX335" fmla="*/ 323622 w 623895"/>
                  <a:gd name="connsiteY335" fmla="*/ 497431 h 542179"/>
                  <a:gd name="connsiteX336" fmla="*/ 345672 w 623895"/>
                  <a:gd name="connsiteY336" fmla="*/ 514941 h 542179"/>
                  <a:gd name="connsiteX337" fmla="*/ 345672 w 623895"/>
                  <a:gd name="connsiteY337" fmla="*/ 514941 h 542179"/>
                  <a:gd name="connsiteX338" fmla="*/ 352157 w 623895"/>
                  <a:gd name="connsiteY338" fmla="*/ 523372 h 542179"/>
                  <a:gd name="connsiteX339" fmla="*/ 352157 w 623895"/>
                  <a:gd name="connsiteY339" fmla="*/ 523372 h 542179"/>
                  <a:gd name="connsiteX340" fmla="*/ 365128 w 623895"/>
                  <a:gd name="connsiteY340" fmla="*/ 487054 h 542179"/>
                  <a:gd name="connsiteX341" fmla="*/ 365128 w 623895"/>
                  <a:gd name="connsiteY341" fmla="*/ 487054 h 542179"/>
                  <a:gd name="connsiteX342" fmla="*/ 366425 w 623895"/>
                  <a:gd name="connsiteY342" fmla="*/ 486405 h 542179"/>
                  <a:gd name="connsiteX343" fmla="*/ 366425 w 623895"/>
                  <a:gd name="connsiteY343" fmla="*/ 486405 h 542179"/>
                  <a:gd name="connsiteX344" fmla="*/ 391070 w 623895"/>
                  <a:gd name="connsiteY344" fmla="*/ 494188 h 542179"/>
                  <a:gd name="connsiteX345" fmla="*/ 391070 w 623895"/>
                  <a:gd name="connsiteY345" fmla="*/ 494188 h 542179"/>
                  <a:gd name="connsiteX346" fmla="*/ 400798 w 623895"/>
                  <a:gd name="connsiteY346" fmla="*/ 499376 h 542179"/>
                  <a:gd name="connsiteX347" fmla="*/ 400798 w 623895"/>
                  <a:gd name="connsiteY347" fmla="*/ 499376 h 542179"/>
                  <a:gd name="connsiteX348" fmla="*/ 400798 w 623895"/>
                  <a:gd name="connsiteY348" fmla="*/ 499376 h 542179"/>
                  <a:gd name="connsiteX349" fmla="*/ 400798 w 623895"/>
                  <a:gd name="connsiteY349" fmla="*/ 499376 h 542179"/>
                  <a:gd name="connsiteX350" fmla="*/ 398852 w 623895"/>
                  <a:gd name="connsiteY350" fmla="*/ 485757 h 542179"/>
                  <a:gd name="connsiteX351" fmla="*/ 398852 w 623895"/>
                  <a:gd name="connsiteY351" fmla="*/ 485757 h 542179"/>
                  <a:gd name="connsiteX352" fmla="*/ 401447 w 623895"/>
                  <a:gd name="connsiteY352" fmla="*/ 461112 h 542179"/>
                  <a:gd name="connsiteX353" fmla="*/ 401447 w 623895"/>
                  <a:gd name="connsiteY353" fmla="*/ 461112 h 542179"/>
                  <a:gd name="connsiteX354" fmla="*/ 406635 w 623895"/>
                  <a:gd name="connsiteY354" fmla="*/ 457870 h 542179"/>
                  <a:gd name="connsiteX355" fmla="*/ 406635 w 623895"/>
                  <a:gd name="connsiteY355" fmla="*/ 457870 h 542179"/>
                  <a:gd name="connsiteX356" fmla="*/ 441007 w 623895"/>
                  <a:gd name="connsiteY356" fmla="*/ 463058 h 542179"/>
                  <a:gd name="connsiteX357" fmla="*/ 441007 w 623895"/>
                  <a:gd name="connsiteY357" fmla="*/ 463058 h 542179"/>
                  <a:gd name="connsiteX358" fmla="*/ 440359 w 623895"/>
                  <a:gd name="connsiteY358" fmla="*/ 461112 h 542179"/>
                  <a:gd name="connsiteX359" fmla="*/ 440359 w 623895"/>
                  <a:gd name="connsiteY359" fmla="*/ 461112 h 542179"/>
                  <a:gd name="connsiteX360" fmla="*/ 432577 w 623895"/>
                  <a:gd name="connsiteY360" fmla="*/ 441007 h 542179"/>
                  <a:gd name="connsiteX361" fmla="*/ 432577 w 623895"/>
                  <a:gd name="connsiteY361" fmla="*/ 441007 h 542179"/>
                  <a:gd name="connsiteX362" fmla="*/ 433225 w 623895"/>
                  <a:gd name="connsiteY362" fmla="*/ 423497 h 542179"/>
                  <a:gd name="connsiteX363" fmla="*/ 433225 w 623895"/>
                  <a:gd name="connsiteY363" fmla="*/ 423497 h 542179"/>
                  <a:gd name="connsiteX364" fmla="*/ 439710 w 623895"/>
                  <a:gd name="connsiteY364" fmla="*/ 418957 h 542179"/>
                  <a:gd name="connsiteX365" fmla="*/ 439710 w 623895"/>
                  <a:gd name="connsiteY365" fmla="*/ 418957 h 542179"/>
                  <a:gd name="connsiteX366" fmla="*/ 472786 w 623895"/>
                  <a:gd name="connsiteY366" fmla="*/ 419606 h 542179"/>
                  <a:gd name="connsiteX367" fmla="*/ 472786 w 623895"/>
                  <a:gd name="connsiteY367" fmla="*/ 419606 h 542179"/>
                  <a:gd name="connsiteX368" fmla="*/ 461112 w 623895"/>
                  <a:gd name="connsiteY368" fmla="*/ 394312 h 542179"/>
                  <a:gd name="connsiteX369" fmla="*/ 461112 w 623895"/>
                  <a:gd name="connsiteY369" fmla="*/ 394312 h 542179"/>
                  <a:gd name="connsiteX370" fmla="*/ 461761 w 623895"/>
                  <a:gd name="connsiteY370" fmla="*/ 381342 h 542179"/>
                  <a:gd name="connsiteX371" fmla="*/ 461761 w 623895"/>
                  <a:gd name="connsiteY371" fmla="*/ 381342 h 542179"/>
                  <a:gd name="connsiteX372" fmla="*/ 469543 w 623895"/>
                  <a:gd name="connsiteY372" fmla="*/ 375505 h 542179"/>
                  <a:gd name="connsiteX373" fmla="*/ 469543 w 623895"/>
                  <a:gd name="connsiteY373" fmla="*/ 375505 h 542179"/>
                  <a:gd name="connsiteX374" fmla="*/ 501322 w 623895"/>
                  <a:gd name="connsiteY374" fmla="*/ 374208 h 542179"/>
                  <a:gd name="connsiteX375" fmla="*/ 501322 w 623895"/>
                  <a:gd name="connsiteY375" fmla="*/ 374208 h 542179"/>
                  <a:gd name="connsiteX376" fmla="*/ 488351 w 623895"/>
                  <a:gd name="connsiteY376" fmla="*/ 348266 h 542179"/>
                  <a:gd name="connsiteX377" fmla="*/ 488351 w 623895"/>
                  <a:gd name="connsiteY377" fmla="*/ 348266 h 542179"/>
                  <a:gd name="connsiteX378" fmla="*/ 489000 w 623895"/>
                  <a:gd name="connsiteY378" fmla="*/ 335295 h 542179"/>
                  <a:gd name="connsiteX379" fmla="*/ 489000 w 623895"/>
                  <a:gd name="connsiteY379" fmla="*/ 335295 h 542179"/>
                  <a:gd name="connsiteX380" fmla="*/ 496782 w 623895"/>
                  <a:gd name="connsiteY380" fmla="*/ 329458 h 542179"/>
                  <a:gd name="connsiteX381" fmla="*/ 496782 w 623895"/>
                  <a:gd name="connsiteY381" fmla="*/ 329458 h 542179"/>
                  <a:gd name="connsiteX382" fmla="*/ 529209 w 623895"/>
                  <a:gd name="connsiteY382" fmla="*/ 328810 h 542179"/>
                  <a:gd name="connsiteX383" fmla="*/ 529209 w 623895"/>
                  <a:gd name="connsiteY383" fmla="*/ 328810 h 542179"/>
                  <a:gd name="connsiteX384" fmla="*/ 529209 w 623895"/>
                  <a:gd name="connsiteY384" fmla="*/ 328162 h 542179"/>
                  <a:gd name="connsiteX385" fmla="*/ 529209 w 623895"/>
                  <a:gd name="connsiteY385" fmla="*/ 328162 h 542179"/>
                  <a:gd name="connsiteX386" fmla="*/ 518832 w 623895"/>
                  <a:gd name="connsiteY386" fmla="*/ 304166 h 542179"/>
                  <a:gd name="connsiteX387" fmla="*/ 518832 w 623895"/>
                  <a:gd name="connsiteY387" fmla="*/ 304166 h 542179"/>
                  <a:gd name="connsiteX388" fmla="*/ 520129 w 623895"/>
                  <a:gd name="connsiteY388" fmla="*/ 289249 h 542179"/>
                  <a:gd name="connsiteX389" fmla="*/ 520129 w 623895"/>
                  <a:gd name="connsiteY389" fmla="*/ 289249 h 542179"/>
                  <a:gd name="connsiteX390" fmla="*/ 526615 w 623895"/>
                  <a:gd name="connsiteY390" fmla="*/ 284709 h 542179"/>
                  <a:gd name="connsiteX391" fmla="*/ 526615 w 623895"/>
                  <a:gd name="connsiteY391" fmla="*/ 284709 h 542179"/>
                  <a:gd name="connsiteX392" fmla="*/ 560987 w 623895"/>
                  <a:gd name="connsiteY392" fmla="*/ 287303 h 542179"/>
                  <a:gd name="connsiteX393" fmla="*/ 560987 w 623895"/>
                  <a:gd name="connsiteY393" fmla="*/ 287303 h 542179"/>
                  <a:gd name="connsiteX394" fmla="*/ 557745 w 623895"/>
                  <a:gd name="connsiteY394" fmla="*/ 271090 h 542179"/>
                  <a:gd name="connsiteX395" fmla="*/ 557745 w 623895"/>
                  <a:gd name="connsiteY395" fmla="*/ 271090 h 542179"/>
                  <a:gd name="connsiteX396" fmla="*/ 560339 w 623895"/>
                  <a:gd name="connsiteY396" fmla="*/ 246445 h 542179"/>
                  <a:gd name="connsiteX397" fmla="*/ 560339 w 623895"/>
                  <a:gd name="connsiteY397" fmla="*/ 246445 h 542179"/>
                  <a:gd name="connsiteX398" fmla="*/ 564230 w 623895"/>
                  <a:gd name="connsiteY398" fmla="*/ 244500 h 542179"/>
                  <a:gd name="connsiteX399" fmla="*/ 564230 w 623895"/>
                  <a:gd name="connsiteY399" fmla="*/ 244500 h 542179"/>
                  <a:gd name="connsiteX400" fmla="*/ 588875 w 623895"/>
                  <a:gd name="connsiteY400" fmla="*/ 251634 h 542179"/>
                  <a:gd name="connsiteX401" fmla="*/ 588875 w 623895"/>
                  <a:gd name="connsiteY401" fmla="*/ 251634 h 542179"/>
                  <a:gd name="connsiteX402" fmla="*/ 598603 w 623895"/>
                  <a:gd name="connsiteY402" fmla="*/ 256822 h 542179"/>
                  <a:gd name="connsiteX403" fmla="*/ 598603 w 623895"/>
                  <a:gd name="connsiteY403" fmla="*/ 256822 h 542179"/>
                  <a:gd name="connsiteX404" fmla="*/ 600549 w 623895"/>
                  <a:gd name="connsiteY404" fmla="*/ 257471 h 542179"/>
                  <a:gd name="connsiteX405" fmla="*/ 600549 w 623895"/>
                  <a:gd name="connsiteY405" fmla="*/ 257471 h 542179"/>
                  <a:gd name="connsiteX406" fmla="*/ 617411 w 623895"/>
                  <a:gd name="connsiteY406" fmla="*/ 220504 h 542179"/>
                  <a:gd name="connsiteX407" fmla="*/ 617411 w 623895"/>
                  <a:gd name="connsiteY407" fmla="*/ 220504 h 542179"/>
                  <a:gd name="connsiteX408" fmla="*/ 620005 w 623895"/>
                  <a:gd name="connsiteY408" fmla="*/ 219855 h 542179"/>
                  <a:gd name="connsiteX409" fmla="*/ 620653 w 623895"/>
                  <a:gd name="connsiteY409" fmla="*/ 235420 h 542179"/>
                  <a:gd name="connsiteX410" fmla="*/ 620653 w 623895"/>
                  <a:gd name="connsiteY410" fmla="*/ 235420 h 542179"/>
                  <a:gd name="connsiteX411" fmla="*/ 620653 w 623895"/>
                  <a:gd name="connsiteY411" fmla="*/ 230232 h 542179"/>
                  <a:gd name="connsiteX412" fmla="*/ 621950 w 623895"/>
                  <a:gd name="connsiteY412" fmla="*/ 233475 h 542179"/>
                  <a:gd name="connsiteX413" fmla="*/ 623896 w 623895"/>
                  <a:gd name="connsiteY413" fmla="*/ 234772 h 542179"/>
                  <a:gd name="connsiteX414" fmla="*/ 623896 w 623895"/>
                  <a:gd name="connsiteY414" fmla="*/ 234772 h 542179"/>
                  <a:gd name="connsiteX415" fmla="*/ 607682 w 623895"/>
                  <a:gd name="connsiteY415" fmla="*/ 272387 h 542179"/>
                  <a:gd name="connsiteX416" fmla="*/ 607682 w 623895"/>
                  <a:gd name="connsiteY416" fmla="*/ 272387 h 542179"/>
                  <a:gd name="connsiteX417" fmla="*/ 606385 w 623895"/>
                  <a:gd name="connsiteY417" fmla="*/ 273036 h 542179"/>
                  <a:gd name="connsiteX418" fmla="*/ 606385 w 623895"/>
                  <a:gd name="connsiteY418" fmla="*/ 273036 h 542179"/>
                  <a:gd name="connsiteX419" fmla="*/ 581741 w 623895"/>
                  <a:gd name="connsiteY419" fmla="*/ 265902 h 542179"/>
                  <a:gd name="connsiteX420" fmla="*/ 581741 w 623895"/>
                  <a:gd name="connsiteY420" fmla="*/ 265902 h 542179"/>
                  <a:gd name="connsiteX421" fmla="*/ 572013 w 623895"/>
                  <a:gd name="connsiteY421" fmla="*/ 260713 h 542179"/>
                  <a:gd name="connsiteX422" fmla="*/ 572013 w 623895"/>
                  <a:gd name="connsiteY422" fmla="*/ 260713 h 542179"/>
                  <a:gd name="connsiteX423" fmla="*/ 572013 w 623895"/>
                  <a:gd name="connsiteY423" fmla="*/ 260713 h 542179"/>
                  <a:gd name="connsiteX424" fmla="*/ 572013 w 623895"/>
                  <a:gd name="connsiteY424" fmla="*/ 260713 h 542179"/>
                  <a:gd name="connsiteX425" fmla="*/ 575255 w 623895"/>
                  <a:gd name="connsiteY425" fmla="*/ 274333 h 542179"/>
                  <a:gd name="connsiteX426" fmla="*/ 575255 w 623895"/>
                  <a:gd name="connsiteY426" fmla="*/ 274333 h 542179"/>
                  <a:gd name="connsiteX427" fmla="*/ 573958 w 623895"/>
                  <a:gd name="connsiteY427" fmla="*/ 299626 h 542179"/>
                  <a:gd name="connsiteX428" fmla="*/ 573958 w 623895"/>
                  <a:gd name="connsiteY428" fmla="*/ 299626 h 542179"/>
                  <a:gd name="connsiteX429" fmla="*/ 568122 w 623895"/>
                  <a:gd name="connsiteY429" fmla="*/ 302868 h 542179"/>
                  <a:gd name="connsiteX430" fmla="*/ 568122 w 623895"/>
                  <a:gd name="connsiteY430" fmla="*/ 302868 h 542179"/>
                  <a:gd name="connsiteX431" fmla="*/ 534397 w 623895"/>
                  <a:gd name="connsiteY431" fmla="*/ 300274 h 542179"/>
                  <a:gd name="connsiteX432" fmla="*/ 534397 w 623895"/>
                  <a:gd name="connsiteY432" fmla="*/ 300274 h 542179"/>
                  <a:gd name="connsiteX433" fmla="*/ 544774 w 623895"/>
                  <a:gd name="connsiteY433" fmla="*/ 324270 h 542179"/>
                  <a:gd name="connsiteX434" fmla="*/ 544774 w 623895"/>
                  <a:gd name="connsiteY434" fmla="*/ 324270 h 542179"/>
                  <a:gd name="connsiteX435" fmla="*/ 544126 w 623895"/>
                  <a:gd name="connsiteY435" fmla="*/ 339187 h 542179"/>
                  <a:gd name="connsiteX436" fmla="*/ 544126 w 623895"/>
                  <a:gd name="connsiteY436" fmla="*/ 339187 h 542179"/>
                  <a:gd name="connsiteX437" fmla="*/ 536991 w 623895"/>
                  <a:gd name="connsiteY437" fmla="*/ 344375 h 542179"/>
                  <a:gd name="connsiteX438" fmla="*/ 536991 w 623895"/>
                  <a:gd name="connsiteY438" fmla="*/ 344375 h 542179"/>
                  <a:gd name="connsiteX439" fmla="*/ 504564 w 623895"/>
                  <a:gd name="connsiteY439" fmla="*/ 345024 h 542179"/>
                  <a:gd name="connsiteX440" fmla="*/ 504564 w 623895"/>
                  <a:gd name="connsiteY440" fmla="*/ 345024 h 542179"/>
                  <a:gd name="connsiteX441" fmla="*/ 517535 w 623895"/>
                  <a:gd name="connsiteY441" fmla="*/ 370317 h 542179"/>
                  <a:gd name="connsiteX442" fmla="*/ 517535 w 623895"/>
                  <a:gd name="connsiteY442" fmla="*/ 370317 h 542179"/>
                  <a:gd name="connsiteX443" fmla="*/ 516887 w 623895"/>
                  <a:gd name="connsiteY443" fmla="*/ 383288 h 542179"/>
                  <a:gd name="connsiteX444" fmla="*/ 516887 w 623895"/>
                  <a:gd name="connsiteY444" fmla="*/ 383288 h 542179"/>
                  <a:gd name="connsiteX445" fmla="*/ 509104 w 623895"/>
                  <a:gd name="connsiteY445" fmla="*/ 389124 h 542179"/>
                  <a:gd name="connsiteX446" fmla="*/ 509104 w 623895"/>
                  <a:gd name="connsiteY446" fmla="*/ 389124 h 542179"/>
                  <a:gd name="connsiteX447" fmla="*/ 477326 w 623895"/>
                  <a:gd name="connsiteY447" fmla="*/ 390421 h 542179"/>
                  <a:gd name="connsiteX448" fmla="*/ 477326 w 623895"/>
                  <a:gd name="connsiteY448" fmla="*/ 390421 h 542179"/>
                  <a:gd name="connsiteX449" fmla="*/ 489648 w 623895"/>
                  <a:gd name="connsiteY449" fmla="*/ 415715 h 542179"/>
                  <a:gd name="connsiteX450" fmla="*/ 489648 w 623895"/>
                  <a:gd name="connsiteY450" fmla="*/ 415715 h 542179"/>
                  <a:gd name="connsiteX451" fmla="*/ 488351 w 623895"/>
                  <a:gd name="connsiteY451" fmla="*/ 429334 h 542179"/>
                  <a:gd name="connsiteX452" fmla="*/ 488351 w 623895"/>
                  <a:gd name="connsiteY452" fmla="*/ 429334 h 542179"/>
                  <a:gd name="connsiteX453" fmla="*/ 481217 w 623895"/>
                  <a:gd name="connsiteY453" fmla="*/ 434522 h 542179"/>
                  <a:gd name="connsiteX454" fmla="*/ 481217 w 623895"/>
                  <a:gd name="connsiteY454" fmla="*/ 434522 h 542179"/>
                  <a:gd name="connsiteX455" fmla="*/ 448142 w 623895"/>
                  <a:gd name="connsiteY455" fmla="*/ 433874 h 542179"/>
                  <a:gd name="connsiteX456" fmla="*/ 448142 w 623895"/>
                  <a:gd name="connsiteY456" fmla="*/ 433874 h 542179"/>
                  <a:gd name="connsiteX457" fmla="*/ 448790 w 623895"/>
                  <a:gd name="connsiteY457" fmla="*/ 436468 h 542179"/>
                  <a:gd name="connsiteX458" fmla="*/ 448790 w 623895"/>
                  <a:gd name="connsiteY458" fmla="*/ 436468 h 542179"/>
                  <a:gd name="connsiteX459" fmla="*/ 456573 w 623895"/>
                  <a:gd name="connsiteY459" fmla="*/ 456573 h 542179"/>
                  <a:gd name="connsiteX460" fmla="*/ 456573 w 623895"/>
                  <a:gd name="connsiteY460" fmla="*/ 456573 h 542179"/>
                  <a:gd name="connsiteX461" fmla="*/ 455275 w 623895"/>
                  <a:gd name="connsiteY461" fmla="*/ 474083 h 542179"/>
                  <a:gd name="connsiteX462" fmla="*/ 455275 w 623895"/>
                  <a:gd name="connsiteY462" fmla="*/ 474083 h 542179"/>
                  <a:gd name="connsiteX463" fmla="*/ 449438 w 623895"/>
                  <a:gd name="connsiteY463" fmla="*/ 477974 h 542179"/>
                  <a:gd name="connsiteX464" fmla="*/ 449438 w 623895"/>
                  <a:gd name="connsiteY464" fmla="*/ 477974 h 542179"/>
                  <a:gd name="connsiteX465" fmla="*/ 414417 w 623895"/>
                  <a:gd name="connsiteY465" fmla="*/ 472786 h 542179"/>
                  <a:gd name="connsiteX466" fmla="*/ 414417 w 623895"/>
                  <a:gd name="connsiteY466" fmla="*/ 472786 h 542179"/>
                  <a:gd name="connsiteX467" fmla="*/ 417011 w 623895"/>
                  <a:gd name="connsiteY467" fmla="*/ 489648 h 542179"/>
                  <a:gd name="connsiteX468" fmla="*/ 417011 w 623895"/>
                  <a:gd name="connsiteY468" fmla="*/ 489648 h 542179"/>
                  <a:gd name="connsiteX469" fmla="*/ 412472 w 623895"/>
                  <a:gd name="connsiteY469" fmla="*/ 514292 h 542179"/>
                  <a:gd name="connsiteX470" fmla="*/ 412472 w 623895"/>
                  <a:gd name="connsiteY470" fmla="*/ 514292 h 542179"/>
                  <a:gd name="connsiteX471" fmla="*/ 409229 w 623895"/>
                  <a:gd name="connsiteY471" fmla="*/ 516238 h 542179"/>
                  <a:gd name="connsiteX472" fmla="*/ 409229 w 623895"/>
                  <a:gd name="connsiteY472" fmla="*/ 516238 h 542179"/>
                  <a:gd name="connsiteX473" fmla="*/ 384584 w 623895"/>
                  <a:gd name="connsiteY473" fmla="*/ 508456 h 542179"/>
                  <a:gd name="connsiteX474" fmla="*/ 384584 w 623895"/>
                  <a:gd name="connsiteY474" fmla="*/ 508456 h 542179"/>
                  <a:gd name="connsiteX475" fmla="*/ 374856 w 623895"/>
                  <a:gd name="connsiteY475" fmla="*/ 503268 h 542179"/>
                  <a:gd name="connsiteX476" fmla="*/ 374856 w 623895"/>
                  <a:gd name="connsiteY476" fmla="*/ 503268 h 542179"/>
                  <a:gd name="connsiteX477" fmla="*/ 372911 w 623895"/>
                  <a:gd name="connsiteY477" fmla="*/ 502619 h 542179"/>
                  <a:gd name="connsiteX478" fmla="*/ 372911 w 623895"/>
                  <a:gd name="connsiteY478" fmla="*/ 502619 h 542179"/>
                  <a:gd name="connsiteX479" fmla="*/ 360589 w 623895"/>
                  <a:gd name="connsiteY479" fmla="*/ 538937 h 542179"/>
                  <a:gd name="connsiteX480" fmla="*/ 360589 w 623895"/>
                  <a:gd name="connsiteY480" fmla="*/ 538937 h 542179"/>
                  <a:gd name="connsiteX481" fmla="*/ 360589 w 623895"/>
                  <a:gd name="connsiteY481" fmla="*/ 538937 h 542179"/>
                  <a:gd name="connsiteX482" fmla="*/ 360589 w 623895"/>
                  <a:gd name="connsiteY482" fmla="*/ 536343 h 542179"/>
                  <a:gd name="connsiteX483" fmla="*/ 360589 w 623895"/>
                  <a:gd name="connsiteY483" fmla="*/ 536343 h 542179"/>
                  <a:gd name="connsiteX484" fmla="*/ 295086 w 623895"/>
                  <a:gd name="connsiteY484" fmla="*/ 525966 h 542179"/>
                  <a:gd name="connsiteX485" fmla="*/ 295735 w 623895"/>
                  <a:gd name="connsiteY485" fmla="*/ 525966 h 542179"/>
                  <a:gd name="connsiteX486" fmla="*/ 295735 w 623895"/>
                  <a:gd name="connsiteY486" fmla="*/ 525966 h 542179"/>
                  <a:gd name="connsiteX487" fmla="*/ 295086 w 623895"/>
                  <a:gd name="connsiteY487" fmla="*/ 525966 h 542179"/>
                  <a:gd name="connsiteX488" fmla="*/ 295086 w 623895"/>
                  <a:gd name="connsiteY488" fmla="*/ 525966 h 542179"/>
                  <a:gd name="connsiteX489" fmla="*/ 324919 w 623895"/>
                  <a:gd name="connsiteY489" fmla="*/ 510401 h 542179"/>
                  <a:gd name="connsiteX490" fmla="*/ 324919 w 623895"/>
                  <a:gd name="connsiteY490" fmla="*/ 510401 h 542179"/>
                  <a:gd name="connsiteX491" fmla="*/ 324919 w 623895"/>
                  <a:gd name="connsiteY491" fmla="*/ 510401 h 542179"/>
                  <a:gd name="connsiteX492" fmla="*/ 324919 w 623895"/>
                  <a:gd name="connsiteY492" fmla="*/ 510401 h 542179"/>
                  <a:gd name="connsiteX493" fmla="*/ 324919 w 623895"/>
                  <a:gd name="connsiteY493" fmla="*/ 510401 h 542179"/>
                  <a:gd name="connsiteX494" fmla="*/ 415715 w 623895"/>
                  <a:gd name="connsiteY494" fmla="*/ 468895 h 542179"/>
                  <a:gd name="connsiteX495" fmla="*/ 415715 w 623895"/>
                  <a:gd name="connsiteY495" fmla="*/ 468895 h 542179"/>
                  <a:gd name="connsiteX496" fmla="*/ 415715 w 623895"/>
                  <a:gd name="connsiteY496" fmla="*/ 468895 h 542179"/>
                  <a:gd name="connsiteX497" fmla="*/ 415715 w 623895"/>
                  <a:gd name="connsiteY497" fmla="*/ 468895 h 542179"/>
                  <a:gd name="connsiteX498" fmla="*/ 415715 w 623895"/>
                  <a:gd name="connsiteY498" fmla="*/ 468895 h 542179"/>
                  <a:gd name="connsiteX499" fmla="*/ 415715 w 623895"/>
                  <a:gd name="connsiteY499" fmla="*/ 468895 h 542179"/>
                  <a:gd name="connsiteX500" fmla="*/ 212073 w 623895"/>
                  <a:gd name="connsiteY500" fmla="*/ 491594 h 542179"/>
                  <a:gd name="connsiteX501" fmla="*/ 212073 w 623895"/>
                  <a:gd name="connsiteY501" fmla="*/ 491594 h 542179"/>
                  <a:gd name="connsiteX502" fmla="*/ 212073 w 623895"/>
                  <a:gd name="connsiteY502" fmla="*/ 491594 h 542179"/>
                  <a:gd name="connsiteX503" fmla="*/ 212073 w 623895"/>
                  <a:gd name="connsiteY503" fmla="*/ 491594 h 542179"/>
                  <a:gd name="connsiteX504" fmla="*/ 212073 w 623895"/>
                  <a:gd name="connsiteY504" fmla="*/ 491594 h 542179"/>
                  <a:gd name="connsiteX505" fmla="*/ 212073 w 623895"/>
                  <a:gd name="connsiteY505" fmla="*/ 491594 h 542179"/>
                  <a:gd name="connsiteX506" fmla="*/ 212073 w 623895"/>
                  <a:gd name="connsiteY506" fmla="*/ 491594 h 542179"/>
                  <a:gd name="connsiteX507" fmla="*/ 212073 w 623895"/>
                  <a:gd name="connsiteY507" fmla="*/ 491594 h 542179"/>
                  <a:gd name="connsiteX508" fmla="*/ 125817 w 623895"/>
                  <a:gd name="connsiteY508" fmla="*/ 462409 h 542179"/>
                  <a:gd name="connsiteX509" fmla="*/ 125817 w 623895"/>
                  <a:gd name="connsiteY509" fmla="*/ 462409 h 542179"/>
                  <a:gd name="connsiteX510" fmla="*/ 125817 w 623895"/>
                  <a:gd name="connsiteY510" fmla="*/ 462409 h 542179"/>
                  <a:gd name="connsiteX511" fmla="*/ 125817 w 623895"/>
                  <a:gd name="connsiteY511" fmla="*/ 462409 h 542179"/>
                  <a:gd name="connsiteX512" fmla="*/ 125817 w 623895"/>
                  <a:gd name="connsiteY512" fmla="*/ 462409 h 542179"/>
                  <a:gd name="connsiteX513" fmla="*/ 562933 w 623895"/>
                  <a:gd name="connsiteY513" fmla="*/ 287303 h 542179"/>
                  <a:gd name="connsiteX514" fmla="*/ 562933 w 623895"/>
                  <a:gd name="connsiteY514" fmla="*/ 287303 h 542179"/>
                  <a:gd name="connsiteX515" fmla="*/ 562933 w 623895"/>
                  <a:gd name="connsiteY515" fmla="*/ 287303 h 542179"/>
                  <a:gd name="connsiteX516" fmla="*/ 562933 w 623895"/>
                  <a:gd name="connsiteY516" fmla="*/ 287303 h 542179"/>
                  <a:gd name="connsiteX517" fmla="*/ 44749 w 623895"/>
                  <a:gd name="connsiteY517" fmla="*/ 374208 h 542179"/>
                  <a:gd name="connsiteX518" fmla="*/ 44749 w 623895"/>
                  <a:gd name="connsiteY518" fmla="*/ 374208 h 542179"/>
                  <a:gd name="connsiteX519" fmla="*/ 44749 w 623895"/>
                  <a:gd name="connsiteY519" fmla="*/ 374208 h 542179"/>
                  <a:gd name="connsiteX520" fmla="*/ 44749 w 623895"/>
                  <a:gd name="connsiteY520" fmla="*/ 374208 h 542179"/>
                  <a:gd name="connsiteX521" fmla="*/ 44749 w 623895"/>
                  <a:gd name="connsiteY521" fmla="*/ 374208 h 542179"/>
                  <a:gd name="connsiteX522" fmla="*/ 19456 w 623895"/>
                  <a:gd name="connsiteY522" fmla="*/ 84310 h 542179"/>
                  <a:gd name="connsiteX523" fmla="*/ 19456 w 623895"/>
                  <a:gd name="connsiteY523" fmla="*/ 84310 h 542179"/>
                  <a:gd name="connsiteX524" fmla="*/ 19456 w 623895"/>
                  <a:gd name="connsiteY524" fmla="*/ 84310 h 542179"/>
                  <a:gd name="connsiteX525" fmla="*/ 19456 w 623895"/>
                  <a:gd name="connsiteY525" fmla="*/ 84310 h 542179"/>
                  <a:gd name="connsiteX526" fmla="*/ 19456 w 623895"/>
                  <a:gd name="connsiteY526" fmla="*/ 84310 h 542179"/>
                  <a:gd name="connsiteX527" fmla="*/ 19456 w 623895"/>
                  <a:gd name="connsiteY527" fmla="*/ 84310 h 542179"/>
                  <a:gd name="connsiteX528" fmla="*/ 212721 w 623895"/>
                  <a:gd name="connsiteY528" fmla="*/ 491594 h 542179"/>
                  <a:gd name="connsiteX529" fmla="*/ 212721 w 623895"/>
                  <a:gd name="connsiteY529" fmla="*/ 491594 h 542179"/>
                  <a:gd name="connsiteX530" fmla="*/ 212721 w 623895"/>
                  <a:gd name="connsiteY530" fmla="*/ 491594 h 542179"/>
                  <a:gd name="connsiteX531" fmla="*/ 212721 w 623895"/>
                  <a:gd name="connsiteY531" fmla="*/ 491594 h 542179"/>
                  <a:gd name="connsiteX532" fmla="*/ 212721 w 623895"/>
                  <a:gd name="connsiteY532" fmla="*/ 491594 h 542179"/>
                  <a:gd name="connsiteX533" fmla="*/ 212721 w 623895"/>
                  <a:gd name="connsiteY533" fmla="*/ 491594 h 542179"/>
                  <a:gd name="connsiteX534" fmla="*/ 212721 w 623895"/>
                  <a:gd name="connsiteY534" fmla="*/ 491594 h 542179"/>
                  <a:gd name="connsiteX535" fmla="*/ 13620 w 623895"/>
                  <a:gd name="connsiteY535" fmla="*/ 55775 h 542179"/>
                  <a:gd name="connsiteX536" fmla="*/ 13620 w 623895"/>
                  <a:gd name="connsiteY536" fmla="*/ 57720 h 542179"/>
                  <a:gd name="connsiteX537" fmla="*/ 13620 w 623895"/>
                  <a:gd name="connsiteY537" fmla="*/ 57720 h 542179"/>
                  <a:gd name="connsiteX538" fmla="*/ 13620 w 623895"/>
                  <a:gd name="connsiteY538" fmla="*/ 55775 h 542179"/>
                  <a:gd name="connsiteX539" fmla="*/ 13620 w 623895"/>
                  <a:gd name="connsiteY539" fmla="*/ 55775 h 542179"/>
                  <a:gd name="connsiteX540" fmla="*/ 14268 w 623895"/>
                  <a:gd name="connsiteY540" fmla="*/ 53829 h 542179"/>
                  <a:gd name="connsiteX541" fmla="*/ 14268 w 623895"/>
                  <a:gd name="connsiteY541" fmla="*/ 53829 h 542179"/>
                  <a:gd name="connsiteX542" fmla="*/ 14268 w 623895"/>
                  <a:gd name="connsiteY542" fmla="*/ 53829 h 542179"/>
                  <a:gd name="connsiteX543" fmla="*/ 14268 w 623895"/>
                  <a:gd name="connsiteY543" fmla="*/ 53829 h 542179"/>
                  <a:gd name="connsiteX544" fmla="*/ 14268 w 623895"/>
                  <a:gd name="connsiteY544" fmla="*/ 53829 h 542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</a:cxnLst>
                <a:rect l="l" t="t" r="r" b="b"/>
                <a:pathLst>
                  <a:path w="623895" h="542179">
                    <a:moveTo>
                      <a:pt x="360589" y="536343"/>
                    </a:moveTo>
                    <a:lnTo>
                      <a:pt x="359940" y="536991"/>
                    </a:lnTo>
                    <a:lnTo>
                      <a:pt x="357994" y="537640"/>
                    </a:lnTo>
                    <a:lnTo>
                      <a:pt x="357994" y="537640"/>
                    </a:lnTo>
                    <a:cubicBezTo>
                      <a:pt x="343726" y="538289"/>
                      <a:pt x="341132" y="527912"/>
                      <a:pt x="334647" y="522075"/>
                    </a:cubicBezTo>
                    <a:lnTo>
                      <a:pt x="334647" y="522075"/>
                    </a:lnTo>
                    <a:cubicBezTo>
                      <a:pt x="332053" y="518832"/>
                      <a:pt x="329458" y="514941"/>
                      <a:pt x="326865" y="512996"/>
                    </a:cubicBezTo>
                    <a:lnTo>
                      <a:pt x="326865" y="512996"/>
                    </a:lnTo>
                    <a:cubicBezTo>
                      <a:pt x="326216" y="512347"/>
                      <a:pt x="325567" y="511699"/>
                      <a:pt x="324919" y="511050"/>
                    </a:cubicBezTo>
                    <a:lnTo>
                      <a:pt x="324919" y="511050"/>
                    </a:lnTo>
                    <a:cubicBezTo>
                      <a:pt x="321676" y="514292"/>
                      <a:pt x="312597" y="535046"/>
                      <a:pt x="299626" y="541531"/>
                    </a:cubicBezTo>
                    <a:lnTo>
                      <a:pt x="299626" y="541531"/>
                    </a:lnTo>
                    <a:cubicBezTo>
                      <a:pt x="298329" y="542180"/>
                      <a:pt x="296383" y="542180"/>
                      <a:pt x="295735" y="542180"/>
                    </a:cubicBezTo>
                    <a:lnTo>
                      <a:pt x="295735" y="542180"/>
                    </a:lnTo>
                    <a:cubicBezTo>
                      <a:pt x="281467" y="538937"/>
                      <a:pt x="280170" y="528560"/>
                      <a:pt x="275630" y="520778"/>
                    </a:cubicBezTo>
                    <a:lnTo>
                      <a:pt x="275630" y="520778"/>
                    </a:lnTo>
                    <a:cubicBezTo>
                      <a:pt x="273684" y="516238"/>
                      <a:pt x="271739" y="512347"/>
                      <a:pt x="269793" y="509753"/>
                    </a:cubicBezTo>
                    <a:lnTo>
                      <a:pt x="269793" y="509753"/>
                    </a:lnTo>
                    <a:cubicBezTo>
                      <a:pt x="269144" y="509104"/>
                      <a:pt x="268496" y="507807"/>
                      <a:pt x="267847" y="507807"/>
                    </a:cubicBezTo>
                    <a:lnTo>
                      <a:pt x="267847" y="507807"/>
                    </a:lnTo>
                    <a:cubicBezTo>
                      <a:pt x="263308" y="510401"/>
                      <a:pt x="251634" y="525966"/>
                      <a:pt x="239312" y="531155"/>
                    </a:cubicBezTo>
                    <a:lnTo>
                      <a:pt x="239312" y="531155"/>
                    </a:lnTo>
                    <a:cubicBezTo>
                      <a:pt x="237366" y="531803"/>
                      <a:pt x="234123" y="532452"/>
                      <a:pt x="231529" y="531803"/>
                    </a:cubicBezTo>
                    <a:lnTo>
                      <a:pt x="231529" y="531803"/>
                    </a:lnTo>
                    <a:cubicBezTo>
                      <a:pt x="222449" y="528560"/>
                      <a:pt x="221153" y="522075"/>
                      <a:pt x="219207" y="516238"/>
                    </a:cubicBezTo>
                    <a:lnTo>
                      <a:pt x="219207" y="516238"/>
                    </a:lnTo>
                    <a:cubicBezTo>
                      <a:pt x="217261" y="509753"/>
                      <a:pt x="215964" y="501970"/>
                      <a:pt x="214018" y="496782"/>
                    </a:cubicBezTo>
                    <a:lnTo>
                      <a:pt x="214018" y="496782"/>
                    </a:lnTo>
                    <a:cubicBezTo>
                      <a:pt x="213370" y="494836"/>
                      <a:pt x="212721" y="492891"/>
                      <a:pt x="212073" y="492242"/>
                    </a:cubicBezTo>
                    <a:lnTo>
                      <a:pt x="212073" y="492242"/>
                    </a:lnTo>
                    <a:cubicBezTo>
                      <a:pt x="206236" y="493539"/>
                      <a:pt x="194562" y="505213"/>
                      <a:pt x="182888" y="509104"/>
                    </a:cubicBezTo>
                    <a:lnTo>
                      <a:pt x="182888" y="509104"/>
                    </a:lnTo>
                    <a:cubicBezTo>
                      <a:pt x="179646" y="509753"/>
                      <a:pt x="175755" y="510401"/>
                      <a:pt x="171863" y="509104"/>
                    </a:cubicBezTo>
                    <a:lnTo>
                      <a:pt x="171863" y="509104"/>
                    </a:lnTo>
                    <a:cubicBezTo>
                      <a:pt x="166675" y="506510"/>
                      <a:pt x="164729" y="502619"/>
                      <a:pt x="164081" y="498728"/>
                    </a:cubicBezTo>
                    <a:lnTo>
                      <a:pt x="164081" y="498728"/>
                    </a:lnTo>
                    <a:cubicBezTo>
                      <a:pt x="160838" y="487702"/>
                      <a:pt x="162135" y="472786"/>
                      <a:pt x="160190" y="466949"/>
                    </a:cubicBezTo>
                    <a:lnTo>
                      <a:pt x="160190" y="466949"/>
                    </a:lnTo>
                    <a:lnTo>
                      <a:pt x="160190" y="466949"/>
                    </a:lnTo>
                    <a:cubicBezTo>
                      <a:pt x="159541" y="466949"/>
                      <a:pt x="158244" y="467598"/>
                      <a:pt x="156947" y="467598"/>
                    </a:cubicBezTo>
                    <a:lnTo>
                      <a:pt x="156947" y="467598"/>
                    </a:lnTo>
                    <a:cubicBezTo>
                      <a:pt x="151110" y="469543"/>
                      <a:pt x="142031" y="474083"/>
                      <a:pt x="134248" y="477326"/>
                    </a:cubicBezTo>
                    <a:lnTo>
                      <a:pt x="134248" y="477326"/>
                    </a:lnTo>
                    <a:cubicBezTo>
                      <a:pt x="129708" y="478623"/>
                      <a:pt x="123871" y="480569"/>
                      <a:pt x="117386" y="476677"/>
                    </a:cubicBezTo>
                    <a:lnTo>
                      <a:pt x="117386" y="476677"/>
                    </a:lnTo>
                    <a:cubicBezTo>
                      <a:pt x="114143" y="474083"/>
                      <a:pt x="112846" y="471489"/>
                      <a:pt x="112197" y="469543"/>
                    </a:cubicBezTo>
                    <a:lnTo>
                      <a:pt x="112197" y="469543"/>
                    </a:lnTo>
                    <a:cubicBezTo>
                      <a:pt x="108955" y="457221"/>
                      <a:pt x="114143" y="439062"/>
                      <a:pt x="112846" y="433225"/>
                    </a:cubicBezTo>
                    <a:lnTo>
                      <a:pt x="112846" y="433225"/>
                    </a:lnTo>
                    <a:cubicBezTo>
                      <a:pt x="105712" y="431279"/>
                      <a:pt x="85607" y="446196"/>
                      <a:pt x="69394" y="434522"/>
                    </a:cubicBezTo>
                    <a:lnTo>
                      <a:pt x="69394" y="434522"/>
                    </a:lnTo>
                    <a:cubicBezTo>
                      <a:pt x="67448" y="432577"/>
                      <a:pt x="66800" y="431279"/>
                      <a:pt x="66151" y="429334"/>
                    </a:cubicBezTo>
                    <a:lnTo>
                      <a:pt x="66151" y="429334"/>
                    </a:lnTo>
                    <a:cubicBezTo>
                      <a:pt x="63557" y="415066"/>
                      <a:pt x="73285" y="395610"/>
                      <a:pt x="73285" y="391070"/>
                    </a:cubicBezTo>
                    <a:lnTo>
                      <a:pt x="73285" y="391070"/>
                    </a:lnTo>
                    <a:cubicBezTo>
                      <a:pt x="66800" y="387179"/>
                      <a:pt x="43452" y="397555"/>
                      <a:pt x="29833" y="382639"/>
                    </a:cubicBezTo>
                    <a:lnTo>
                      <a:pt x="29833" y="382639"/>
                    </a:lnTo>
                    <a:cubicBezTo>
                      <a:pt x="29184" y="381342"/>
                      <a:pt x="29184" y="380693"/>
                      <a:pt x="28536" y="380045"/>
                    </a:cubicBezTo>
                    <a:lnTo>
                      <a:pt x="28536" y="380045"/>
                    </a:lnTo>
                    <a:cubicBezTo>
                      <a:pt x="25942" y="368371"/>
                      <a:pt x="33076" y="361885"/>
                      <a:pt x="36967" y="354103"/>
                    </a:cubicBezTo>
                    <a:lnTo>
                      <a:pt x="36967" y="354103"/>
                    </a:lnTo>
                    <a:cubicBezTo>
                      <a:pt x="39561" y="350212"/>
                      <a:pt x="41507" y="346969"/>
                      <a:pt x="42804" y="343726"/>
                    </a:cubicBezTo>
                    <a:lnTo>
                      <a:pt x="42804" y="343726"/>
                    </a:lnTo>
                    <a:cubicBezTo>
                      <a:pt x="43452" y="342429"/>
                      <a:pt x="43452" y="341781"/>
                      <a:pt x="44101" y="341132"/>
                    </a:cubicBezTo>
                    <a:lnTo>
                      <a:pt x="44101" y="341132"/>
                    </a:lnTo>
                    <a:cubicBezTo>
                      <a:pt x="38912" y="336593"/>
                      <a:pt x="18159" y="339187"/>
                      <a:pt x="7783" y="326216"/>
                    </a:cubicBezTo>
                    <a:lnTo>
                      <a:pt x="5837" y="324919"/>
                    </a:lnTo>
                    <a:lnTo>
                      <a:pt x="5188" y="321676"/>
                    </a:lnTo>
                    <a:lnTo>
                      <a:pt x="5188" y="321676"/>
                    </a:lnTo>
                    <a:cubicBezTo>
                      <a:pt x="3891" y="308057"/>
                      <a:pt x="13620" y="303517"/>
                      <a:pt x="20105" y="296383"/>
                    </a:cubicBezTo>
                    <a:lnTo>
                      <a:pt x="20105" y="296383"/>
                    </a:lnTo>
                    <a:cubicBezTo>
                      <a:pt x="23348" y="293140"/>
                      <a:pt x="26590" y="290546"/>
                      <a:pt x="29184" y="287952"/>
                    </a:cubicBezTo>
                    <a:lnTo>
                      <a:pt x="29184" y="287952"/>
                    </a:lnTo>
                    <a:cubicBezTo>
                      <a:pt x="30481" y="286655"/>
                      <a:pt x="31130" y="286007"/>
                      <a:pt x="31130" y="285358"/>
                    </a:cubicBezTo>
                    <a:lnTo>
                      <a:pt x="31130" y="285358"/>
                    </a:lnTo>
                    <a:lnTo>
                      <a:pt x="31130" y="285358"/>
                    </a:lnTo>
                    <a:cubicBezTo>
                      <a:pt x="28536" y="282115"/>
                      <a:pt x="7134" y="273036"/>
                      <a:pt x="649" y="259416"/>
                    </a:cubicBezTo>
                    <a:lnTo>
                      <a:pt x="649" y="259416"/>
                    </a:lnTo>
                    <a:cubicBezTo>
                      <a:pt x="0" y="258119"/>
                      <a:pt x="0" y="256173"/>
                      <a:pt x="0" y="254876"/>
                    </a:cubicBezTo>
                    <a:lnTo>
                      <a:pt x="0" y="254876"/>
                    </a:lnTo>
                    <a:cubicBezTo>
                      <a:pt x="3243" y="241257"/>
                      <a:pt x="14268" y="240609"/>
                      <a:pt x="22051" y="236069"/>
                    </a:cubicBezTo>
                    <a:lnTo>
                      <a:pt x="22051" y="236069"/>
                    </a:lnTo>
                    <a:cubicBezTo>
                      <a:pt x="25942" y="234123"/>
                      <a:pt x="29833" y="232826"/>
                      <a:pt x="32427" y="231529"/>
                    </a:cubicBezTo>
                    <a:lnTo>
                      <a:pt x="32427" y="231529"/>
                    </a:lnTo>
                    <a:cubicBezTo>
                      <a:pt x="25942" y="227638"/>
                      <a:pt x="14268" y="223098"/>
                      <a:pt x="8431" y="213370"/>
                    </a:cubicBezTo>
                    <a:lnTo>
                      <a:pt x="8431" y="213370"/>
                    </a:lnTo>
                    <a:cubicBezTo>
                      <a:pt x="7783" y="211424"/>
                      <a:pt x="7783" y="210127"/>
                      <a:pt x="7783" y="210127"/>
                    </a:cubicBezTo>
                    <a:lnTo>
                      <a:pt x="7783" y="210127"/>
                    </a:lnTo>
                    <a:cubicBezTo>
                      <a:pt x="9728" y="202345"/>
                      <a:pt x="13620" y="201696"/>
                      <a:pt x="15565" y="201048"/>
                    </a:cubicBezTo>
                    <a:lnTo>
                      <a:pt x="15565" y="201048"/>
                    </a:lnTo>
                    <a:cubicBezTo>
                      <a:pt x="18808" y="200399"/>
                      <a:pt x="23348" y="199750"/>
                      <a:pt x="27887" y="199102"/>
                    </a:cubicBezTo>
                    <a:lnTo>
                      <a:pt x="27887" y="199102"/>
                    </a:lnTo>
                    <a:cubicBezTo>
                      <a:pt x="22699" y="196508"/>
                      <a:pt x="17511" y="192617"/>
                      <a:pt x="14268" y="187428"/>
                    </a:cubicBezTo>
                    <a:lnTo>
                      <a:pt x="14268" y="187428"/>
                    </a:lnTo>
                    <a:cubicBezTo>
                      <a:pt x="13620" y="185483"/>
                      <a:pt x="14268" y="185483"/>
                      <a:pt x="13620" y="185483"/>
                    </a:cubicBezTo>
                    <a:lnTo>
                      <a:pt x="13620" y="184186"/>
                    </a:lnTo>
                    <a:lnTo>
                      <a:pt x="13620" y="182888"/>
                    </a:lnTo>
                    <a:lnTo>
                      <a:pt x="13620" y="182888"/>
                    </a:lnTo>
                    <a:cubicBezTo>
                      <a:pt x="15565" y="175755"/>
                      <a:pt x="19456" y="175755"/>
                      <a:pt x="22051" y="175106"/>
                    </a:cubicBezTo>
                    <a:lnTo>
                      <a:pt x="22051" y="175106"/>
                    </a:lnTo>
                    <a:cubicBezTo>
                      <a:pt x="25293" y="174458"/>
                      <a:pt x="29833" y="173160"/>
                      <a:pt x="33724" y="173160"/>
                    </a:cubicBezTo>
                    <a:lnTo>
                      <a:pt x="33724" y="173160"/>
                    </a:lnTo>
                    <a:cubicBezTo>
                      <a:pt x="27887" y="169918"/>
                      <a:pt x="23348" y="170566"/>
                      <a:pt x="18159" y="161487"/>
                    </a:cubicBezTo>
                    <a:lnTo>
                      <a:pt x="18159" y="161487"/>
                    </a:lnTo>
                    <a:cubicBezTo>
                      <a:pt x="18159" y="160838"/>
                      <a:pt x="17511" y="160190"/>
                      <a:pt x="17511" y="159541"/>
                    </a:cubicBezTo>
                    <a:lnTo>
                      <a:pt x="17511" y="159541"/>
                    </a:lnTo>
                    <a:cubicBezTo>
                      <a:pt x="20105" y="149164"/>
                      <a:pt x="23996" y="149813"/>
                      <a:pt x="26590" y="148516"/>
                    </a:cubicBezTo>
                    <a:lnTo>
                      <a:pt x="26590" y="148516"/>
                    </a:lnTo>
                    <a:cubicBezTo>
                      <a:pt x="29184" y="147867"/>
                      <a:pt x="33076" y="147219"/>
                      <a:pt x="36318" y="146570"/>
                    </a:cubicBezTo>
                    <a:lnTo>
                      <a:pt x="36318" y="146570"/>
                    </a:lnTo>
                    <a:cubicBezTo>
                      <a:pt x="30481" y="143976"/>
                      <a:pt x="26590" y="144624"/>
                      <a:pt x="22051" y="138139"/>
                    </a:cubicBezTo>
                    <a:lnTo>
                      <a:pt x="22051" y="138139"/>
                    </a:lnTo>
                    <a:lnTo>
                      <a:pt x="19456" y="135545"/>
                    </a:lnTo>
                    <a:lnTo>
                      <a:pt x="19456" y="132302"/>
                    </a:lnTo>
                    <a:lnTo>
                      <a:pt x="19456" y="132302"/>
                    </a:lnTo>
                    <a:cubicBezTo>
                      <a:pt x="22051" y="124520"/>
                      <a:pt x="25293" y="123223"/>
                      <a:pt x="27887" y="122574"/>
                    </a:cubicBezTo>
                    <a:lnTo>
                      <a:pt x="27887" y="122574"/>
                    </a:lnTo>
                    <a:cubicBezTo>
                      <a:pt x="29184" y="122574"/>
                      <a:pt x="29833" y="121926"/>
                      <a:pt x="31130" y="121277"/>
                    </a:cubicBezTo>
                    <a:lnTo>
                      <a:pt x="31130" y="121277"/>
                    </a:lnTo>
                    <a:cubicBezTo>
                      <a:pt x="33076" y="120629"/>
                      <a:pt x="35021" y="119980"/>
                      <a:pt x="36967" y="119332"/>
                    </a:cubicBezTo>
                    <a:lnTo>
                      <a:pt x="36967" y="119332"/>
                    </a:lnTo>
                    <a:cubicBezTo>
                      <a:pt x="31130" y="116737"/>
                      <a:pt x="26590" y="118683"/>
                      <a:pt x="21402" y="110901"/>
                    </a:cubicBezTo>
                    <a:lnTo>
                      <a:pt x="21402" y="110901"/>
                    </a:lnTo>
                    <a:lnTo>
                      <a:pt x="20105" y="108955"/>
                    </a:lnTo>
                    <a:lnTo>
                      <a:pt x="20105" y="106361"/>
                    </a:lnTo>
                    <a:lnTo>
                      <a:pt x="20105" y="106361"/>
                    </a:lnTo>
                    <a:cubicBezTo>
                      <a:pt x="23996" y="95984"/>
                      <a:pt x="28536" y="94687"/>
                      <a:pt x="33724" y="93390"/>
                    </a:cubicBezTo>
                    <a:lnTo>
                      <a:pt x="33724" y="93390"/>
                    </a:lnTo>
                    <a:cubicBezTo>
                      <a:pt x="35021" y="93390"/>
                      <a:pt x="36318" y="92741"/>
                      <a:pt x="37615" y="92741"/>
                    </a:cubicBezTo>
                    <a:lnTo>
                      <a:pt x="37615" y="92741"/>
                    </a:lnTo>
                    <a:cubicBezTo>
                      <a:pt x="33076" y="91444"/>
                      <a:pt x="29184" y="92741"/>
                      <a:pt x="24644" y="89498"/>
                    </a:cubicBezTo>
                    <a:lnTo>
                      <a:pt x="19456" y="90796"/>
                    </a:lnTo>
                    <a:lnTo>
                      <a:pt x="18159" y="81716"/>
                    </a:lnTo>
                    <a:lnTo>
                      <a:pt x="18159" y="81716"/>
                    </a:lnTo>
                    <a:cubicBezTo>
                      <a:pt x="20753" y="68746"/>
                      <a:pt x="27239" y="68746"/>
                      <a:pt x="33076" y="66151"/>
                    </a:cubicBezTo>
                    <a:lnTo>
                      <a:pt x="33076" y="66151"/>
                    </a:lnTo>
                    <a:cubicBezTo>
                      <a:pt x="29833" y="65503"/>
                      <a:pt x="27239" y="66151"/>
                      <a:pt x="24644" y="66151"/>
                    </a:cubicBezTo>
                    <a:lnTo>
                      <a:pt x="18808" y="77825"/>
                    </a:lnTo>
                    <a:lnTo>
                      <a:pt x="12971" y="59017"/>
                    </a:lnTo>
                    <a:lnTo>
                      <a:pt x="12971" y="59017"/>
                    </a:lnTo>
                    <a:cubicBezTo>
                      <a:pt x="12971" y="59017"/>
                      <a:pt x="12971" y="59017"/>
                      <a:pt x="12971" y="59017"/>
                    </a:cubicBezTo>
                    <a:lnTo>
                      <a:pt x="12971" y="59017"/>
                    </a:lnTo>
                    <a:cubicBezTo>
                      <a:pt x="12971" y="58369"/>
                      <a:pt x="12971" y="58369"/>
                      <a:pt x="12971" y="57720"/>
                    </a:cubicBezTo>
                    <a:lnTo>
                      <a:pt x="12971" y="57720"/>
                    </a:lnTo>
                    <a:cubicBezTo>
                      <a:pt x="12971" y="57071"/>
                      <a:pt x="12971" y="56423"/>
                      <a:pt x="12971" y="55775"/>
                    </a:cubicBezTo>
                    <a:lnTo>
                      <a:pt x="12971" y="55775"/>
                    </a:lnTo>
                    <a:cubicBezTo>
                      <a:pt x="12971" y="55775"/>
                      <a:pt x="12971" y="55775"/>
                      <a:pt x="12971" y="55775"/>
                    </a:cubicBezTo>
                    <a:lnTo>
                      <a:pt x="12971" y="55775"/>
                    </a:lnTo>
                    <a:cubicBezTo>
                      <a:pt x="13620" y="53829"/>
                      <a:pt x="13620" y="53829"/>
                      <a:pt x="13620" y="53829"/>
                    </a:cubicBezTo>
                    <a:lnTo>
                      <a:pt x="13620" y="53829"/>
                    </a:lnTo>
                    <a:lnTo>
                      <a:pt x="13620" y="53829"/>
                    </a:lnTo>
                    <a:lnTo>
                      <a:pt x="13620" y="53829"/>
                    </a:lnTo>
                    <a:lnTo>
                      <a:pt x="13620" y="53829"/>
                    </a:lnTo>
                    <a:lnTo>
                      <a:pt x="13620" y="53829"/>
                    </a:lnTo>
                    <a:lnTo>
                      <a:pt x="13620" y="53829"/>
                    </a:lnTo>
                    <a:cubicBezTo>
                      <a:pt x="13620" y="53829"/>
                      <a:pt x="13620" y="53180"/>
                      <a:pt x="14268" y="53180"/>
                    </a:cubicBezTo>
                    <a:lnTo>
                      <a:pt x="14268" y="53180"/>
                    </a:lnTo>
                    <a:cubicBezTo>
                      <a:pt x="16214" y="47343"/>
                      <a:pt x="20105" y="45398"/>
                      <a:pt x="23348" y="43452"/>
                    </a:cubicBezTo>
                    <a:lnTo>
                      <a:pt x="23348" y="43452"/>
                    </a:lnTo>
                    <a:cubicBezTo>
                      <a:pt x="21402" y="43452"/>
                      <a:pt x="19456" y="44101"/>
                      <a:pt x="16862" y="44101"/>
                    </a:cubicBezTo>
                    <a:lnTo>
                      <a:pt x="16862" y="44101"/>
                    </a:lnTo>
                    <a:cubicBezTo>
                      <a:pt x="13620" y="43452"/>
                      <a:pt x="11674" y="47343"/>
                      <a:pt x="4540" y="39561"/>
                    </a:cubicBezTo>
                    <a:lnTo>
                      <a:pt x="4540" y="39561"/>
                    </a:lnTo>
                    <a:cubicBezTo>
                      <a:pt x="3891" y="38264"/>
                      <a:pt x="3891" y="37615"/>
                      <a:pt x="3891" y="37615"/>
                    </a:cubicBezTo>
                    <a:lnTo>
                      <a:pt x="3891" y="37615"/>
                    </a:lnTo>
                    <a:cubicBezTo>
                      <a:pt x="1946" y="24644"/>
                      <a:pt x="10377" y="21402"/>
                      <a:pt x="14916" y="14916"/>
                    </a:cubicBezTo>
                    <a:lnTo>
                      <a:pt x="14916" y="14916"/>
                    </a:lnTo>
                    <a:cubicBezTo>
                      <a:pt x="17511" y="12322"/>
                      <a:pt x="20105" y="9728"/>
                      <a:pt x="21402" y="7783"/>
                    </a:cubicBezTo>
                    <a:lnTo>
                      <a:pt x="21402" y="7783"/>
                    </a:lnTo>
                    <a:cubicBezTo>
                      <a:pt x="22051" y="7134"/>
                      <a:pt x="22699" y="6485"/>
                      <a:pt x="22699" y="6485"/>
                    </a:cubicBezTo>
                    <a:lnTo>
                      <a:pt x="27239" y="8431"/>
                    </a:lnTo>
                    <a:lnTo>
                      <a:pt x="22699" y="9728"/>
                    </a:lnTo>
                    <a:lnTo>
                      <a:pt x="29184" y="7783"/>
                    </a:lnTo>
                    <a:lnTo>
                      <a:pt x="34373" y="0"/>
                    </a:lnTo>
                    <a:lnTo>
                      <a:pt x="34373" y="0"/>
                    </a:lnTo>
                    <a:cubicBezTo>
                      <a:pt x="36967" y="1297"/>
                      <a:pt x="37615" y="3891"/>
                      <a:pt x="38264" y="5188"/>
                    </a:cubicBezTo>
                    <a:lnTo>
                      <a:pt x="38264" y="5188"/>
                    </a:lnTo>
                    <a:cubicBezTo>
                      <a:pt x="38912" y="18808"/>
                      <a:pt x="31130" y="19456"/>
                      <a:pt x="26590" y="25942"/>
                    </a:cubicBezTo>
                    <a:lnTo>
                      <a:pt x="26590" y="25942"/>
                    </a:lnTo>
                    <a:cubicBezTo>
                      <a:pt x="25942" y="26590"/>
                      <a:pt x="25942" y="26590"/>
                      <a:pt x="25293" y="27239"/>
                    </a:cubicBezTo>
                    <a:lnTo>
                      <a:pt x="25293" y="27239"/>
                    </a:lnTo>
                    <a:cubicBezTo>
                      <a:pt x="27239" y="26590"/>
                      <a:pt x="29184" y="26590"/>
                      <a:pt x="30481" y="26590"/>
                    </a:cubicBezTo>
                    <a:lnTo>
                      <a:pt x="30481" y="26590"/>
                    </a:lnTo>
                    <a:cubicBezTo>
                      <a:pt x="37615" y="27239"/>
                      <a:pt x="42155" y="22051"/>
                      <a:pt x="49938" y="29184"/>
                    </a:cubicBezTo>
                    <a:lnTo>
                      <a:pt x="49938" y="29184"/>
                    </a:lnTo>
                    <a:cubicBezTo>
                      <a:pt x="51235" y="29833"/>
                      <a:pt x="52532" y="31130"/>
                      <a:pt x="52532" y="32427"/>
                    </a:cubicBezTo>
                    <a:lnTo>
                      <a:pt x="52532" y="32427"/>
                    </a:lnTo>
                    <a:cubicBezTo>
                      <a:pt x="52532" y="32427"/>
                      <a:pt x="52532" y="32427"/>
                      <a:pt x="52532" y="32427"/>
                    </a:cubicBezTo>
                    <a:lnTo>
                      <a:pt x="52532" y="32427"/>
                    </a:lnTo>
                    <a:lnTo>
                      <a:pt x="52532" y="32427"/>
                    </a:lnTo>
                    <a:cubicBezTo>
                      <a:pt x="52532" y="32427"/>
                      <a:pt x="52532" y="33076"/>
                      <a:pt x="52532" y="33076"/>
                    </a:cubicBezTo>
                    <a:lnTo>
                      <a:pt x="52532" y="33076"/>
                    </a:lnTo>
                    <a:cubicBezTo>
                      <a:pt x="53180" y="44101"/>
                      <a:pt x="48641" y="42804"/>
                      <a:pt x="46695" y="46047"/>
                    </a:cubicBezTo>
                    <a:lnTo>
                      <a:pt x="46695" y="46047"/>
                    </a:lnTo>
                    <a:cubicBezTo>
                      <a:pt x="44101" y="47992"/>
                      <a:pt x="40210" y="50586"/>
                      <a:pt x="36967" y="53180"/>
                    </a:cubicBezTo>
                    <a:lnTo>
                      <a:pt x="36967" y="53180"/>
                    </a:lnTo>
                    <a:cubicBezTo>
                      <a:pt x="37615" y="53180"/>
                      <a:pt x="38912" y="53180"/>
                      <a:pt x="39561" y="53180"/>
                    </a:cubicBezTo>
                    <a:lnTo>
                      <a:pt x="39561" y="53180"/>
                    </a:lnTo>
                    <a:cubicBezTo>
                      <a:pt x="47343" y="55126"/>
                      <a:pt x="51883" y="49938"/>
                      <a:pt x="60963" y="61611"/>
                    </a:cubicBezTo>
                    <a:lnTo>
                      <a:pt x="60963" y="61611"/>
                    </a:lnTo>
                    <a:cubicBezTo>
                      <a:pt x="61611" y="64206"/>
                      <a:pt x="60963" y="64206"/>
                      <a:pt x="61611" y="64206"/>
                    </a:cubicBezTo>
                    <a:lnTo>
                      <a:pt x="61611" y="64206"/>
                    </a:lnTo>
                    <a:cubicBezTo>
                      <a:pt x="60963" y="73934"/>
                      <a:pt x="55775" y="71988"/>
                      <a:pt x="53829" y="74582"/>
                    </a:cubicBezTo>
                    <a:lnTo>
                      <a:pt x="53829" y="74582"/>
                    </a:lnTo>
                    <a:cubicBezTo>
                      <a:pt x="51235" y="76528"/>
                      <a:pt x="47343" y="77825"/>
                      <a:pt x="44101" y="79770"/>
                    </a:cubicBezTo>
                    <a:lnTo>
                      <a:pt x="44101" y="79770"/>
                    </a:lnTo>
                    <a:cubicBezTo>
                      <a:pt x="44749" y="79770"/>
                      <a:pt x="45398" y="79770"/>
                      <a:pt x="46047" y="79770"/>
                    </a:cubicBezTo>
                    <a:lnTo>
                      <a:pt x="46047" y="79770"/>
                    </a:lnTo>
                    <a:cubicBezTo>
                      <a:pt x="53180" y="83013"/>
                      <a:pt x="58369" y="78474"/>
                      <a:pt x="65503" y="89498"/>
                    </a:cubicBezTo>
                    <a:lnTo>
                      <a:pt x="65503" y="89498"/>
                    </a:lnTo>
                    <a:cubicBezTo>
                      <a:pt x="66151" y="91444"/>
                      <a:pt x="65503" y="91444"/>
                      <a:pt x="65503" y="91444"/>
                    </a:cubicBezTo>
                    <a:lnTo>
                      <a:pt x="65503" y="91444"/>
                    </a:lnTo>
                    <a:cubicBezTo>
                      <a:pt x="63557" y="102469"/>
                      <a:pt x="59017" y="100524"/>
                      <a:pt x="56423" y="103118"/>
                    </a:cubicBezTo>
                    <a:lnTo>
                      <a:pt x="56423" y="103118"/>
                    </a:lnTo>
                    <a:cubicBezTo>
                      <a:pt x="53829" y="104415"/>
                      <a:pt x="49938" y="105712"/>
                      <a:pt x="46695" y="107009"/>
                    </a:cubicBezTo>
                    <a:lnTo>
                      <a:pt x="46695" y="107009"/>
                    </a:lnTo>
                    <a:cubicBezTo>
                      <a:pt x="47343" y="107009"/>
                      <a:pt x="47343" y="107009"/>
                      <a:pt x="47992" y="107658"/>
                    </a:cubicBezTo>
                    <a:lnTo>
                      <a:pt x="47992" y="107658"/>
                    </a:lnTo>
                    <a:cubicBezTo>
                      <a:pt x="55126" y="110901"/>
                      <a:pt x="60314" y="108306"/>
                      <a:pt x="66151" y="118683"/>
                    </a:cubicBezTo>
                    <a:lnTo>
                      <a:pt x="66151" y="118683"/>
                    </a:lnTo>
                    <a:cubicBezTo>
                      <a:pt x="66800" y="121277"/>
                      <a:pt x="66151" y="121277"/>
                      <a:pt x="66800" y="121277"/>
                    </a:cubicBezTo>
                    <a:lnTo>
                      <a:pt x="66800" y="121277"/>
                    </a:lnTo>
                    <a:cubicBezTo>
                      <a:pt x="64854" y="129060"/>
                      <a:pt x="61611" y="130357"/>
                      <a:pt x="59017" y="131005"/>
                    </a:cubicBezTo>
                    <a:lnTo>
                      <a:pt x="59017" y="131005"/>
                    </a:lnTo>
                    <a:cubicBezTo>
                      <a:pt x="57720" y="131005"/>
                      <a:pt x="56423" y="131654"/>
                      <a:pt x="55775" y="132302"/>
                    </a:cubicBezTo>
                    <a:lnTo>
                      <a:pt x="55775" y="132302"/>
                    </a:lnTo>
                    <a:cubicBezTo>
                      <a:pt x="53180" y="132951"/>
                      <a:pt x="49938" y="134248"/>
                      <a:pt x="46695" y="134896"/>
                    </a:cubicBezTo>
                    <a:lnTo>
                      <a:pt x="46695" y="134896"/>
                    </a:lnTo>
                    <a:cubicBezTo>
                      <a:pt x="47343" y="134896"/>
                      <a:pt x="47343" y="134896"/>
                      <a:pt x="47992" y="135545"/>
                    </a:cubicBezTo>
                    <a:lnTo>
                      <a:pt x="47992" y="135545"/>
                    </a:lnTo>
                    <a:cubicBezTo>
                      <a:pt x="54478" y="139436"/>
                      <a:pt x="59666" y="137491"/>
                      <a:pt x="65503" y="147219"/>
                    </a:cubicBezTo>
                    <a:lnTo>
                      <a:pt x="65503" y="147219"/>
                    </a:lnTo>
                    <a:cubicBezTo>
                      <a:pt x="66151" y="149164"/>
                      <a:pt x="66151" y="150461"/>
                      <a:pt x="66151" y="151110"/>
                    </a:cubicBezTo>
                    <a:lnTo>
                      <a:pt x="66151" y="151110"/>
                    </a:lnTo>
                    <a:cubicBezTo>
                      <a:pt x="64206" y="157595"/>
                      <a:pt x="61611" y="158244"/>
                      <a:pt x="59017" y="158892"/>
                    </a:cubicBezTo>
                    <a:lnTo>
                      <a:pt x="59017" y="158892"/>
                    </a:lnTo>
                    <a:cubicBezTo>
                      <a:pt x="58369" y="158892"/>
                      <a:pt x="57720" y="159541"/>
                      <a:pt x="57071" y="159541"/>
                    </a:cubicBezTo>
                    <a:lnTo>
                      <a:pt x="57071" y="159541"/>
                    </a:lnTo>
                    <a:cubicBezTo>
                      <a:pt x="53829" y="160838"/>
                      <a:pt x="49289" y="161487"/>
                      <a:pt x="44749" y="162135"/>
                    </a:cubicBezTo>
                    <a:lnTo>
                      <a:pt x="44749" y="162135"/>
                    </a:lnTo>
                    <a:cubicBezTo>
                      <a:pt x="45398" y="162135"/>
                      <a:pt x="45398" y="162784"/>
                      <a:pt x="46047" y="162784"/>
                    </a:cubicBezTo>
                    <a:lnTo>
                      <a:pt x="46047" y="162784"/>
                    </a:lnTo>
                    <a:cubicBezTo>
                      <a:pt x="52532" y="166675"/>
                      <a:pt x="57071" y="166027"/>
                      <a:pt x="62260" y="175106"/>
                    </a:cubicBezTo>
                    <a:lnTo>
                      <a:pt x="62260" y="175106"/>
                    </a:lnTo>
                    <a:cubicBezTo>
                      <a:pt x="62908" y="177051"/>
                      <a:pt x="62908" y="178997"/>
                      <a:pt x="62260" y="179646"/>
                    </a:cubicBezTo>
                    <a:lnTo>
                      <a:pt x="62260" y="179646"/>
                    </a:lnTo>
                    <a:cubicBezTo>
                      <a:pt x="60314" y="186780"/>
                      <a:pt x="56423" y="186131"/>
                      <a:pt x="54478" y="187428"/>
                    </a:cubicBezTo>
                    <a:lnTo>
                      <a:pt x="54478" y="187428"/>
                    </a:lnTo>
                    <a:cubicBezTo>
                      <a:pt x="50586" y="188725"/>
                      <a:pt x="46047" y="189374"/>
                      <a:pt x="41507" y="190022"/>
                    </a:cubicBezTo>
                    <a:lnTo>
                      <a:pt x="41507" y="190022"/>
                    </a:lnTo>
                    <a:cubicBezTo>
                      <a:pt x="47343" y="192617"/>
                      <a:pt x="53829" y="196508"/>
                      <a:pt x="57071" y="202993"/>
                    </a:cubicBezTo>
                    <a:lnTo>
                      <a:pt x="57071" y="202993"/>
                    </a:lnTo>
                    <a:cubicBezTo>
                      <a:pt x="57720" y="204290"/>
                      <a:pt x="57720" y="206236"/>
                      <a:pt x="57071" y="208182"/>
                    </a:cubicBezTo>
                    <a:lnTo>
                      <a:pt x="57071" y="208182"/>
                    </a:lnTo>
                    <a:cubicBezTo>
                      <a:pt x="55126" y="213370"/>
                      <a:pt x="52532" y="214018"/>
                      <a:pt x="51235" y="214667"/>
                    </a:cubicBezTo>
                    <a:lnTo>
                      <a:pt x="51235" y="214667"/>
                    </a:lnTo>
                    <a:cubicBezTo>
                      <a:pt x="50586" y="214667"/>
                      <a:pt x="50586" y="214667"/>
                      <a:pt x="49938" y="215315"/>
                    </a:cubicBezTo>
                    <a:lnTo>
                      <a:pt x="49938" y="215315"/>
                    </a:lnTo>
                    <a:cubicBezTo>
                      <a:pt x="46047" y="216613"/>
                      <a:pt x="40858" y="216613"/>
                      <a:pt x="35670" y="217261"/>
                    </a:cubicBezTo>
                    <a:lnTo>
                      <a:pt x="35670" y="217261"/>
                    </a:lnTo>
                    <a:cubicBezTo>
                      <a:pt x="41507" y="220504"/>
                      <a:pt x="47343" y="224395"/>
                      <a:pt x="50586" y="230232"/>
                    </a:cubicBezTo>
                    <a:lnTo>
                      <a:pt x="50586" y="230232"/>
                    </a:lnTo>
                    <a:cubicBezTo>
                      <a:pt x="51235" y="231529"/>
                      <a:pt x="51235" y="234123"/>
                      <a:pt x="50586" y="235420"/>
                    </a:cubicBezTo>
                    <a:lnTo>
                      <a:pt x="50586" y="235420"/>
                    </a:lnTo>
                    <a:cubicBezTo>
                      <a:pt x="46047" y="247094"/>
                      <a:pt x="35670" y="248391"/>
                      <a:pt x="27239" y="252282"/>
                    </a:cubicBezTo>
                    <a:lnTo>
                      <a:pt x="27239" y="252282"/>
                    </a:lnTo>
                    <a:cubicBezTo>
                      <a:pt x="22699" y="254228"/>
                      <a:pt x="18808" y="255525"/>
                      <a:pt x="16214" y="257471"/>
                    </a:cubicBezTo>
                    <a:lnTo>
                      <a:pt x="16214" y="257471"/>
                    </a:lnTo>
                    <a:cubicBezTo>
                      <a:pt x="15565" y="257471"/>
                      <a:pt x="15565" y="258119"/>
                      <a:pt x="14916" y="258119"/>
                    </a:cubicBezTo>
                    <a:lnTo>
                      <a:pt x="14916" y="258119"/>
                    </a:lnTo>
                    <a:cubicBezTo>
                      <a:pt x="19456" y="262010"/>
                      <a:pt x="38912" y="270441"/>
                      <a:pt x="44749" y="283412"/>
                    </a:cubicBezTo>
                    <a:lnTo>
                      <a:pt x="44749" y="283412"/>
                    </a:lnTo>
                    <a:cubicBezTo>
                      <a:pt x="45398" y="284709"/>
                      <a:pt x="45398" y="285358"/>
                      <a:pt x="45398" y="286655"/>
                    </a:cubicBezTo>
                    <a:lnTo>
                      <a:pt x="45398" y="286655"/>
                    </a:lnTo>
                    <a:cubicBezTo>
                      <a:pt x="44749" y="299626"/>
                      <a:pt x="35670" y="303517"/>
                      <a:pt x="29184" y="310651"/>
                    </a:cubicBezTo>
                    <a:lnTo>
                      <a:pt x="29184" y="310651"/>
                    </a:lnTo>
                    <a:cubicBezTo>
                      <a:pt x="25942" y="313894"/>
                      <a:pt x="22699" y="316488"/>
                      <a:pt x="20753" y="319082"/>
                    </a:cubicBezTo>
                    <a:lnTo>
                      <a:pt x="20753" y="319082"/>
                    </a:lnTo>
                    <a:cubicBezTo>
                      <a:pt x="20105" y="319730"/>
                      <a:pt x="20105" y="319730"/>
                      <a:pt x="20105" y="320379"/>
                    </a:cubicBezTo>
                    <a:lnTo>
                      <a:pt x="20105" y="320379"/>
                    </a:lnTo>
                    <a:cubicBezTo>
                      <a:pt x="25942" y="324270"/>
                      <a:pt x="45398" y="322973"/>
                      <a:pt x="55775" y="334647"/>
                    </a:cubicBezTo>
                    <a:lnTo>
                      <a:pt x="55775" y="334647"/>
                    </a:lnTo>
                    <a:cubicBezTo>
                      <a:pt x="59017" y="337241"/>
                      <a:pt x="58369" y="338538"/>
                      <a:pt x="58369" y="338538"/>
                    </a:cubicBezTo>
                    <a:lnTo>
                      <a:pt x="58369" y="338538"/>
                    </a:lnTo>
                    <a:cubicBezTo>
                      <a:pt x="60963" y="350212"/>
                      <a:pt x="53829" y="356697"/>
                      <a:pt x="49938" y="364480"/>
                    </a:cubicBezTo>
                    <a:lnTo>
                      <a:pt x="49938" y="364480"/>
                    </a:lnTo>
                    <a:cubicBezTo>
                      <a:pt x="47343" y="368371"/>
                      <a:pt x="45398" y="371614"/>
                      <a:pt x="44101" y="374856"/>
                    </a:cubicBezTo>
                    <a:lnTo>
                      <a:pt x="44101" y="374856"/>
                    </a:lnTo>
                    <a:cubicBezTo>
                      <a:pt x="43452" y="375505"/>
                      <a:pt x="43452" y="376802"/>
                      <a:pt x="43452" y="377451"/>
                    </a:cubicBezTo>
                    <a:lnTo>
                      <a:pt x="43452" y="377451"/>
                    </a:lnTo>
                    <a:cubicBezTo>
                      <a:pt x="50586" y="379396"/>
                      <a:pt x="71339" y="372262"/>
                      <a:pt x="84959" y="383936"/>
                    </a:cubicBezTo>
                    <a:lnTo>
                      <a:pt x="84959" y="383936"/>
                    </a:lnTo>
                    <a:cubicBezTo>
                      <a:pt x="85607" y="384584"/>
                      <a:pt x="86905" y="386530"/>
                      <a:pt x="86905" y="387827"/>
                    </a:cubicBezTo>
                    <a:lnTo>
                      <a:pt x="86905" y="387827"/>
                    </a:lnTo>
                    <a:cubicBezTo>
                      <a:pt x="89498" y="402095"/>
                      <a:pt x="79770" y="420903"/>
                      <a:pt x="79770" y="426091"/>
                    </a:cubicBezTo>
                    <a:lnTo>
                      <a:pt x="79770" y="426091"/>
                    </a:lnTo>
                    <a:cubicBezTo>
                      <a:pt x="86905" y="427388"/>
                      <a:pt x="106361" y="414417"/>
                      <a:pt x="122574" y="423497"/>
                    </a:cubicBezTo>
                    <a:lnTo>
                      <a:pt x="122574" y="423497"/>
                    </a:lnTo>
                    <a:cubicBezTo>
                      <a:pt x="124520" y="425443"/>
                      <a:pt x="125817" y="427388"/>
                      <a:pt x="127114" y="429982"/>
                    </a:cubicBezTo>
                    <a:lnTo>
                      <a:pt x="127114" y="429982"/>
                    </a:lnTo>
                    <a:cubicBezTo>
                      <a:pt x="130357" y="442305"/>
                      <a:pt x="125168" y="459815"/>
                      <a:pt x="126465" y="465652"/>
                    </a:cubicBezTo>
                    <a:lnTo>
                      <a:pt x="126465" y="465652"/>
                    </a:lnTo>
                    <a:cubicBezTo>
                      <a:pt x="127114" y="465652"/>
                      <a:pt x="127763" y="465652"/>
                      <a:pt x="129060" y="465004"/>
                    </a:cubicBezTo>
                    <a:lnTo>
                      <a:pt x="129060" y="465004"/>
                    </a:lnTo>
                    <a:cubicBezTo>
                      <a:pt x="134896" y="463058"/>
                      <a:pt x="143976" y="458518"/>
                      <a:pt x="151759" y="455275"/>
                    </a:cubicBezTo>
                    <a:lnTo>
                      <a:pt x="151759" y="455275"/>
                    </a:lnTo>
                    <a:cubicBezTo>
                      <a:pt x="156298" y="453978"/>
                      <a:pt x="161487" y="452033"/>
                      <a:pt x="167972" y="455924"/>
                    </a:cubicBezTo>
                    <a:lnTo>
                      <a:pt x="167972" y="455924"/>
                    </a:lnTo>
                    <a:cubicBezTo>
                      <a:pt x="171863" y="458518"/>
                      <a:pt x="173809" y="461761"/>
                      <a:pt x="174458" y="465004"/>
                    </a:cubicBezTo>
                    <a:lnTo>
                      <a:pt x="174458" y="465004"/>
                    </a:lnTo>
                    <a:cubicBezTo>
                      <a:pt x="177700" y="476029"/>
                      <a:pt x="176403" y="490945"/>
                      <a:pt x="178349" y="496782"/>
                    </a:cubicBezTo>
                    <a:lnTo>
                      <a:pt x="178349" y="496782"/>
                    </a:lnTo>
                    <a:cubicBezTo>
                      <a:pt x="184186" y="494836"/>
                      <a:pt x="195859" y="483811"/>
                      <a:pt x="206885" y="479920"/>
                    </a:cubicBezTo>
                    <a:lnTo>
                      <a:pt x="206885" y="479920"/>
                    </a:lnTo>
                    <a:cubicBezTo>
                      <a:pt x="210127" y="479271"/>
                      <a:pt x="213370" y="478623"/>
                      <a:pt x="217261" y="479920"/>
                    </a:cubicBezTo>
                    <a:lnTo>
                      <a:pt x="217261" y="479920"/>
                    </a:lnTo>
                    <a:cubicBezTo>
                      <a:pt x="225044" y="483163"/>
                      <a:pt x="226341" y="489648"/>
                      <a:pt x="228286" y="494836"/>
                    </a:cubicBezTo>
                    <a:lnTo>
                      <a:pt x="228286" y="494836"/>
                    </a:lnTo>
                    <a:cubicBezTo>
                      <a:pt x="230232" y="501322"/>
                      <a:pt x="231529" y="509104"/>
                      <a:pt x="233475" y="514292"/>
                    </a:cubicBezTo>
                    <a:lnTo>
                      <a:pt x="233475" y="514292"/>
                    </a:lnTo>
                    <a:cubicBezTo>
                      <a:pt x="234123" y="516238"/>
                      <a:pt x="234772" y="517535"/>
                      <a:pt x="234772" y="518184"/>
                    </a:cubicBezTo>
                    <a:lnTo>
                      <a:pt x="234772" y="518184"/>
                    </a:lnTo>
                    <a:cubicBezTo>
                      <a:pt x="239960" y="515590"/>
                      <a:pt x="250985" y="500025"/>
                      <a:pt x="263308" y="494836"/>
                    </a:cubicBezTo>
                    <a:lnTo>
                      <a:pt x="263308" y="494836"/>
                    </a:lnTo>
                    <a:cubicBezTo>
                      <a:pt x="265253" y="494188"/>
                      <a:pt x="267847" y="494188"/>
                      <a:pt x="269793" y="494188"/>
                    </a:cubicBezTo>
                    <a:lnTo>
                      <a:pt x="269793" y="494188"/>
                    </a:lnTo>
                    <a:cubicBezTo>
                      <a:pt x="282115" y="498079"/>
                      <a:pt x="283412" y="508456"/>
                      <a:pt x="288600" y="516238"/>
                    </a:cubicBezTo>
                    <a:lnTo>
                      <a:pt x="288600" y="516238"/>
                    </a:lnTo>
                    <a:cubicBezTo>
                      <a:pt x="290546" y="520129"/>
                      <a:pt x="292492" y="524669"/>
                      <a:pt x="293789" y="526615"/>
                    </a:cubicBezTo>
                    <a:lnTo>
                      <a:pt x="293789" y="526615"/>
                    </a:lnTo>
                    <a:cubicBezTo>
                      <a:pt x="294438" y="527263"/>
                      <a:pt x="294438" y="527912"/>
                      <a:pt x="295086" y="527912"/>
                    </a:cubicBezTo>
                    <a:lnTo>
                      <a:pt x="295086" y="527912"/>
                    </a:lnTo>
                    <a:cubicBezTo>
                      <a:pt x="298977" y="524021"/>
                      <a:pt x="307408" y="503916"/>
                      <a:pt x="320379" y="498079"/>
                    </a:cubicBezTo>
                    <a:lnTo>
                      <a:pt x="320379" y="498079"/>
                    </a:lnTo>
                    <a:cubicBezTo>
                      <a:pt x="321676" y="497431"/>
                      <a:pt x="322973" y="497431"/>
                      <a:pt x="323622" y="497431"/>
                    </a:cubicBezTo>
                    <a:lnTo>
                      <a:pt x="323622" y="497431"/>
                    </a:lnTo>
                    <a:cubicBezTo>
                      <a:pt x="336593" y="498728"/>
                      <a:pt x="339835" y="507807"/>
                      <a:pt x="345672" y="514941"/>
                    </a:cubicBezTo>
                    <a:lnTo>
                      <a:pt x="345672" y="514941"/>
                    </a:lnTo>
                    <a:cubicBezTo>
                      <a:pt x="348266" y="518184"/>
                      <a:pt x="350212" y="521427"/>
                      <a:pt x="352157" y="523372"/>
                    </a:cubicBezTo>
                    <a:lnTo>
                      <a:pt x="352157" y="523372"/>
                    </a:lnTo>
                    <a:cubicBezTo>
                      <a:pt x="354103" y="515590"/>
                      <a:pt x="352806" y="496782"/>
                      <a:pt x="365128" y="487054"/>
                    </a:cubicBezTo>
                    <a:lnTo>
                      <a:pt x="365128" y="487054"/>
                    </a:lnTo>
                    <a:cubicBezTo>
                      <a:pt x="364480" y="487054"/>
                      <a:pt x="365777" y="486405"/>
                      <a:pt x="366425" y="486405"/>
                    </a:cubicBezTo>
                    <a:lnTo>
                      <a:pt x="366425" y="486405"/>
                    </a:lnTo>
                    <a:cubicBezTo>
                      <a:pt x="377451" y="484460"/>
                      <a:pt x="383288" y="490297"/>
                      <a:pt x="391070" y="494188"/>
                    </a:cubicBezTo>
                    <a:lnTo>
                      <a:pt x="391070" y="494188"/>
                    </a:lnTo>
                    <a:cubicBezTo>
                      <a:pt x="394961" y="496133"/>
                      <a:pt x="398204" y="498079"/>
                      <a:pt x="400798" y="499376"/>
                    </a:cubicBezTo>
                    <a:lnTo>
                      <a:pt x="400798" y="499376"/>
                    </a:lnTo>
                    <a:cubicBezTo>
                      <a:pt x="400798" y="499376"/>
                      <a:pt x="400798" y="499376"/>
                      <a:pt x="400798" y="499376"/>
                    </a:cubicBezTo>
                    <a:lnTo>
                      <a:pt x="400798" y="499376"/>
                    </a:lnTo>
                    <a:cubicBezTo>
                      <a:pt x="400798" y="496133"/>
                      <a:pt x="399501" y="490297"/>
                      <a:pt x="398852" y="485757"/>
                    </a:cubicBezTo>
                    <a:lnTo>
                      <a:pt x="398852" y="485757"/>
                    </a:lnTo>
                    <a:cubicBezTo>
                      <a:pt x="398204" y="477326"/>
                      <a:pt x="394312" y="470192"/>
                      <a:pt x="401447" y="461112"/>
                    </a:cubicBezTo>
                    <a:lnTo>
                      <a:pt x="401447" y="461112"/>
                    </a:lnTo>
                    <a:cubicBezTo>
                      <a:pt x="402744" y="459815"/>
                      <a:pt x="404689" y="458518"/>
                      <a:pt x="406635" y="457870"/>
                    </a:cubicBezTo>
                    <a:lnTo>
                      <a:pt x="406635" y="457870"/>
                    </a:lnTo>
                    <a:cubicBezTo>
                      <a:pt x="418309" y="455275"/>
                      <a:pt x="434522" y="461761"/>
                      <a:pt x="441007" y="463058"/>
                    </a:cubicBezTo>
                    <a:lnTo>
                      <a:pt x="441007" y="463058"/>
                    </a:lnTo>
                    <a:cubicBezTo>
                      <a:pt x="441007" y="462409"/>
                      <a:pt x="441007" y="461761"/>
                      <a:pt x="440359" y="461112"/>
                    </a:cubicBezTo>
                    <a:lnTo>
                      <a:pt x="440359" y="461112"/>
                    </a:lnTo>
                    <a:cubicBezTo>
                      <a:pt x="438414" y="455924"/>
                      <a:pt x="435171" y="448142"/>
                      <a:pt x="432577" y="441007"/>
                    </a:cubicBezTo>
                    <a:lnTo>
                      <a:pt x="432577" y="441007"/>
                    </a:lnTo>
                    <a:cubicBezTo>
                      <a:pt x="431279" y="435819"/>
                      <a:pt x="428685" y="430631"/>
                      <a:pt x="433225" y="423497"/>
                    </a:cubicBezTo>
                    <a:lnTo>
                      <a:pt x="433225" y="423497"/>
                    </a:lnTo>
                    <a:cubicBezTo>
                      <a:pt x="435171" y="420903"/>
                      <a:pt x="437765" y="419606"/>
                      <a:pt x="439710" y="418957"/>
                    </a:cubicBezTo>
                    <a:lnTo>
                      <a:pt x="439710" y="418957"/>
                    </a:lnTo>
                    <a:cubicBezTo>
                      <a:pt x="450736" y="416363"/>
                      <a:pt x="466301" y="419606"/>
                      <a:pt x="472786" y="419606"/>
                    </a:cubicBezTo>
                    <a:lnTo>
                      <a:pt x="472786" y="419606"/>
                    </a:lnTo>
                    <a:cubicBezTo>
                      <a:pt x="470841" y="413769"/>
                      <a:pt x="463706" y="403392"/>
                      <a:pt x="461112" y="394312"/>
                    </a:cubicBezTo>
                    <a:lnTo>
                      <a:pt x="461112" y="394312"/>
                    </a:lnTo>
                    <a:cubicBezTo>
                      <a:pt x="459815" y="391070"/>
                      <a:pt x="458518" y="386530"/>
                      <a:pt x="461761" y="381342"/>
                    </a:cubicBezTo>
                    <a:lnTo>
                      <a:pt x="461761" y="381342"/>
                    </a:lnTo>
                    <a:cubicBezTo>
                      <a:pt x="463706" y="378099"/>
                      <a:pt x="466949" y="376153"/>
                      <a:pt x="469543" y="375505"/>
                    </a:cubicBezTo>
                    <a:lnTo>
                      <a:pt x="469543" y="375505"/>
                    </a:lnTo>
                    <a:cubicBezTo>
                      <a:pt x="479920" y="372911"/>
                      <a:pt x="494836" y="374856"/>
                      <a:pt x="501322" y="374208"/>
                    </a:cubicBezTo>
                    <a:lnTo>
                      <a:pt x="501322" y="374208"/>
                    </a:lnTo>
                    <a:cubicBezTo>
                      <a:pt x="499376" y="368371"/>
                      <a:pt x="491594" y="357994"/>
                      <a:pt x="488351" y="348266"/>
                    </a:cubicBezTo>
                    <a:lnTo>
                      <a:pt x="488351" y="348266"/>
                    </a:lnTo>
                    <a:cubicBezTo>
                      <a:pt x="487702" y="345024"/>
                      <a:pt x="486405" y="340484"/>
                      <a:pt x="489000" y="335295"/>
                    </a:cubicBezTo>
                    <a:lnTo>
                      <a:pt x="489000" y="335295"/>
                    </a:lnTo>
                    <a:cubicBezTo>
                      <a:pt x="490945" y="332053"/>
                      <a:pt x="494188" y="330107"/>
                      <a:pt x="496782" y="329458"/>
                    </a:cubicBezTo>
                    <a:lnTo>
                      <a:pt x="496782" y="329458"/>
                    </a:lnTo>
                    <a:cubicBezTo>
                      <a:pt x="507159" y="326865"/>
                      <a:pt x="522724" y="329458"/>
                      <a:pt x="529209" y="328810"/>
                    </a:cubicBezTo>
                    <a:lnTo>
                      <a:pt x="529209" y="328810"/>
                    </a:lnTo>
                    <a:cubicBezTo>
                      <a:pt x="529209" y="328810"/>
                      <a:pt x="529209" y="328162"/>
                      <a:pt x="529209" y="328162"/>
                    </a:cubicBezTo>
                    <a:lnTo>
                      <a:pt x="529209" y="328162"/>
                    </a:lnTo>
                    <a:cubicBezTo>
                      <a:pt x="527263" y="322325"/>
                      <a:pt x="521427" y="312597"/>
                      <a:pt x="518832" y="304166"/>
                    </a:cubicBezTo>
                    <a:lnTo>
                      <a:pt x="518832" y="304166"/>
                    </a:lnTo>
                    <a:cubicBezTo>
                      <a:pt x="517535" y="300274"/>
                      <a:pt x="516238" y="295735"/>
                      <a:pt x="520129" y="289249"/>
                    </a:cubicBezTo>
                    <a:lnTo>
                      <a:pt x="520129" y="289249"/>
                    </a:lnTo>
                    <a:cubicBezTo>
                      <a:pt x="522075" y="286655"/>
                      <a:pt x="524669" y="285358"/>
                      <a:pt x="526615" y="284709"/>
                    </a:cubicBezTo>
                    <a:lnTo>
                      <a:pt x="526615" y="284709"/>
                    </a:lnTo>
                    <a:cubicBezTo>
                      <a:pt x="538289" y="282115"/>
                      <a:pt x="555151" y="287303"/>
                      <a:pt x="560987" y="287303"/>
                    </a:cubicBezTo>
                    <a:lnTo>
                      <a:pt x="560987" y="287303"/>
                    </a:lnTo>
                    <a:cubicBezTo>
                      <a:pt x="560987" y="284061"/>
                      <a:pt x="559042" y="276927"/>
                      <a:pt x="557745" y="271090"/>
                    </a:cubicBezTo>
                    <a:lnTo>
                      <a:pt x="557745" y="271090"/>
                    </a:lnTo>
                    <a:cubicBezTo>
                      <a:pt x="557096" y="263308"/>
                      <a:pt x="551908" y="256173"/>
                      <a:pt x="560339" y="246445"/>
                    </a:cubicBezTo>
                    <a:lnTo>
                      <a:pt x="560339" y="246445"/>
                    </a:lnTo>
                    <a:cubicBezTo>
                      <a:pt x="560987" y="245797"/>
                      <a:pt x="562933" y="244500"/>
                      <a:pt x="564230" y="244500"/>
                    </a:cubicBezTo>
                    <a:lnTo>
                      <a:pt x="564230" y="244500"/>
                    </a:lnTo>
                    <a:cubicBezTo>
                      <a:pt x="575255" y="242554"/>
                      <a:pt x="581092" y="248391"/>
                      <a:pt x="588875" y="251634"/>
                    </a:cubicBezTo>
                    <a:lnTo>
                      <a:pt x="588875" y="251634"/>
                    </a:lnTo>
                    <a:cubicBezTo>
                      <a:pt x="592766" y="253580"/>
                      <a:pt x="596009" y="255525"/>
                      <a:pt x="598603" y="256822"/>
                    </a:cubicBezTo>
                    <a:lnTo>
                      <a:pt x="598603" y="256822"/>
                    </a:lnTo>
                    <a:cubicBezTo>
                      <a:pt x="599251" y="257471"/>
                      <a:pt x="599900" y="257471"/>
                      <a:pt x="600549" y="257471"/>
                    </a:cubicBezTo>
                    <a:lnTo>
                      <a:pt x="600549" y="257471"/>
                    </a:lnTo>
                    <a:cubicBezTo>
                      <a:pt x="604440" y="250985"/>
                      <a:pt x="601845" y="229583"/>
                      <a:pt x="617411" y="220504"/>
                    </a:cubicBezTo>
                    <a:lnTo>
                      <a:pt x="617411" y="220504"/>
                    </a:lnTo>
                    <a:cubicBezTo>
                      <a:pt x="618708" y="219855"/>
                      <a:pt x="619356" y="219855"/>
                      <a:pt x="620005" y="219855"/>
                    </a:cubicBezTo>
                    <a:lnTo>
                      <a:pt x="620653" y="235420"/>
                    </a:lnTo>
                    <a:lnTo>
                      <a:pt x="620653" y="235420"/>
                    </a:lnTo>
                    <a:lnTo>
                      <a:pt x="620653" y="230232"/>
                    </a:lnTo>
                    <a:lnTo>
                      <a:pt x="621950" y="233475"/>
                    </a:lnTo>
                    <a:lnTo>
                      <a:pt x="623896" y="234772"/>
                    </a:lnTo>
                    <a:lnTo>
                      <a:pt x="623896" y="234772"/>
                    </a:lnTo>
                    <a:cubicBezTo>
                      <a:pt x="619356" y="238663"/>
                      <a:pt x="621950" y="262010"/>
                      <a:pt x="607682" y="272387"/>
                    </a:cubicBezTo>
                    <a:lnTo>
                      <a:pt x="607682" y="272387"/>
                    </a:lnTo>
                    <a:cubicBezTo>
                      <a:pt x="607034" y="273036"/>
                      <a:pt x="606385" y="273036"/>
                      <a:pt x="606385" y="273036"/>
                    </a:cubicBezTo>
                    <a:lnTo>
                      <a:pt x="606385" y="273036"/>
                    </a:lnTo>
                    <a:cubicBezTo>
                      <a:pt x="595360" y="274981"/>
                      <a:pt x="589523" y="269144"/>
                      <a:pt x="581741" y="265902"/>
                    </a:cubicBezTo>
                    <a:lnTo>
                      <a:pt x="581741" y="265902"/>
                    </a:lnTo>
                    <a:cubicBezTo>
                      <a:pt x="577850" y="263956"/>
                      <a:pt x="574607" y="262010"/>
                      <a:pt x="572013" y="260713"/>
                    </a:cubicBezTo>
                    <a:lnTo>
                      <a:pt x="572013" y="260713"/>
                    </a:lnTo>
                    <a:cubicBezTo>
                      <a:pt x="572013" y="260713"/>
                      <a:pt x="572013" y="260713"/>
                      <a:pt x="572013" y="260713"/>
                    </a:cubicBezTo>
                    <a:lnTo>
                      <a:pt x="572013" y="260713"/>
                    </a:lnTo>
                    <a:cubicBezTo>
                      <a:pt x="572661" y="263956"/>
                      <a:pt x="573958" y="269144"/>
                      <a:pt x="575255" y="274333"/>
                    </a:cubicBezTo>
                    <a:lnTo>
                      <a:pt x="575255" y="274333"/>
                    </a:lnTo>
                    <a:cubicBezTo>
                      <a:pt x="576553" y="282115"/>
                      <a:pt x="580444" y="289898"/>
                      <a:pt x="573958" y="299626"/>
                    </a:cubicBezTo>
                    <a:lnTo>
                      <a:pt x="573958" y="299626"/>
                    </a:lnTo>
                    <a:cubicBezTo>
                      <a:pt x="572013" y="301571"/>
                      <a:pt x="570067" y="302220"/>
                      <a:pt x="568122" y="302868"/>
                    </a:cubicBezTo>
                    <a:lnTo>
                      <a:pt x="568122" y="302868"/>
                    </a:lnTo>
                    <a:cubicBezTo>
                      <a:pt x="557096" y="305463"/>
                      <a:pt x="540883" y="300274"/>
                      <a:pt x="534397" y="300274"/>
                    </a:cubicBezTo>
                    <a:lnTo>
                      <a:pt x="534397" y="300274"/>
                    </a:lnTo>
                    <a:cubicBezTo>
                      <a:pt x="536343" y="306111"/>
                      <a:pt x="542180" y="315839"/>
                      <a:pt x="544774" y="324270"/>
                    </a:cubicBezTo>
                    <a:lnTo>
                      <a:pt x="544774" y="324270"/>
                    </a:lnTo>
                    <a:cubicBezTo>
                      <a:pt x="546071" y="328162"/>
                      <a:pt x="547368" y="333350"/>
                      <a:pt x="544126" y="339187"/>
                    </a:cubicBezTo>
                    <a:lnTo>
                      <a:pt x="544126" y="339187"/>
                    </a:lnTo>
                    <a:cubicBezTo>
                      <a:pt x="542180" y="342429"/>
                      <a:pt x="538937" y="343726"/>
                      <a:pt x="536991" y="344375"/>
                    </a:cubicBezTo>
                    <a:lnTo>
                      <a:pt x="536991" y="344375"/>
                    </a:lnTo>
                    <a:cubicBezTo>
                      <a:pt x="526615" y="346969"/>
                      <a:pt x="511050" y="344375"/>
                      <a:pt x="504564" y="345024"/>
                    </a:cubicBezTo>
                    <a:lnTo>
                      <a:pt x="504564" y="345024"/>
                    </a:lnTo>
                    <a:cubicBezTo>
                      <a:pt x="506510" y="350861"/>
                      <a:pt x="514292" y="361237"/>
                      <a:pt x="517535" y="370317"/>
                    </a:cubicBezTo>
                    <a:lnTo>
                      <a:pt x="517535" y="370317"/>
                    </a:lnTo>
                    <a:cubicBezTo>
                      <a:pt x="518832" y="373559"/>
                      <a:pt x="519481" y="378099"/>
                      <a:pt x="516887" y="383288"/>
                    </a:cubicBezTo>
                    <a:lnTo>
                      <a:pt x="516887" y="383288"/>
                    </a:lnTo>
                    <a:cubicBezTo>
                      <a:pt x="514941" y="386530"/>
                      <a:pt x="511699" y="387827"/>
                      <a:pt x="509104" y="389124"/>
                    </a:cubicBezTo>
                    <a:lnTo>
                      <a:pt x="509104" y="389124"/>
                    </a:lnTo>
                    <a:cubicBezTo>
                      <a:pt x="498728" y="391719"/>
                      <a:pt x="483163" y="389124"/>
                      <a:pt x="477326" y="390421"/>
                    </a:cubicBezTo>
                    <a:lnTo>
                      <a:pt x="477326" y="390421"/>
                    </a:lnTo>
                    <a:cubicBezTo>
                      <a:pt x="479272" y="396258"/>
                      <a:pt x="486405" y="406635"/>
                      <a:pt x="489648" y="415715"/>
                    </a:cubicBezTo>
                    <a:lnTo>
                      <a:pt x="489648" y="415715"/>
                    </a:lnTo>
                    <a:cubicBezTo>
                      <a:pt x="490945" y="419606"/>
                      <a:pt x="492242" y="424146"/>
                      <a:pt x="488351" y="429334"/>
                    </a:cubicBezTo>
                    <a:lnTo>
                      <a:pt x="488351" y="429334"/>
                    </a:lnTo>
                    <a:cubicBezTo>
                      <a:pt x="486405" y="432577"/>
                      <a:pt x="483163" y="433874"/>
                      <a:pt x="481217" y="434522"/>
                    </a:cubicBezTo>
                    <a:lnTo>
                      <a:pt x="481217" y="434522"/>
                    </a:lnTo>
                    <a:cubicBezTo>
                      <a:pt x="470192" y="437116"/>
                      <a:pt x="453978" y="433874"/>
                      <a:pt x="448142" y="433874"/>
                    </a:cubicBezTo>
                    <a:lnTo>
                      <a:pt x="448142" y="433874"/>
                    </a:lnTo>
                    <a:cubicBezTo>
                      <a:pt x="448142" y="434522"/>
                      <a:pt x="448790" y="435819"/>
                      <a:pt x="448790" y="436468"/>
                    </a:cubicBezTo>
                    <a:lnTo>
                      <a:pt x="448790" y="436468"/>
                    </a:lnTo>
                    <a:cubicBezTo>
                      <a:pt x="450736" y="441656"/>
                      <a:pt x="453978" y="449438"/>
                      <a:pt x="456573" y="456573"/>
                    </a:cubicBezTo>
                    <a:lnTo>
                      <a:pt x="456573" y="456573"/>
                    </a:lnTo>
                    <a:cubicBezTo>
                      <a:pt x="457870" y="461761"/>
                      <a:pt x="460464" y="466949"/>
                      <a:pt x="455275" y="474083"/>
                    </a:cubicBezTo>
                    <a:lnTo>
                      <a:pt x="455275" y="474083"/>
                    </a:lnTo>
                    <a:cubicBezTo>
                      <a:pt x="453330" y="476029"/>
                      <a:pt x="451384" y="477326"/>
                      <a:pt x="449438" y="477974"/>
                    </a:cubicBezTo>
                    <a:lnTo>
                      <a:pt x="449438" y="477974"/>
                    </a:lnTo>
                    <a:cubicBezTo>
                      <a:pt x="437116" y="480569"/>
                      <a:pt x="419606" y="473434"/>
                      <a:pt x="414417" y="472786"/>
                    </a:cubicBezTo>
                    <a:lnTo>
                      <a:pt x="414417" y="472786"/>
                    </a:lnTo>
                    <a:cubicBezTo>
                      <a:pt x="414417" y="476029"/>
                      <a:pt x="415715" y="483163"/>
                      <a:pt x="417011" y="489648"/>
                    </a:cubicBezTo>
                    <a:lnTo>
                      <a:pt x="417011" y="489648"/>
                    </a:lnTo>
                    <a:cubicBezTo>
                      <a:pt x="417660" y="497431"/>
                      <a:pt x="421551" y="505213"/>
                      <a:pt x="412472" y="514292"/>
                    </a:cubicBezTo>
                    <a:lnTo>
                      <a:pt x="412472" y="514292"/>
                    </a:lnTo>
                    <a:cubicBezTo>
                      <a:pt x="411175" y="514941"/>
                      <a:pt x="409878" y="515590"/>
                      <a:pt x="409229" y="516238"/>
                    </a:cubicBezTo>
                    <a:lnTo>
                      <a:pt x="409229" y="516238"/>
                    </a:lnTo>
                    <a:cubicBezTo>
                      <a:pt x="398204" y="518184"/>
                      <a:pt x="392367" y="512347"/>
                      <a:pt x="384584" y="508456"/>
                    </a:cubicBezTo>
                    <a:lnTo>
                      <a:pt x="384584" y="508456"/>
                    </a:lnTo>
                    <a:cubicBezTo>
                      <a:pt x="380693" y="506510"/>
                      <a:pt x="377451" y="504564"/>
                      <a:pt x="374856" y="503268"/>
                    </a:cubicBezTo>
                    <a:lnTo>
                      <a:pt x="374856" y="503268"/>
                    </a:lnTo>
                    <a:cubicBezTo>
                      <a:pt x="374208" y="502619"/>
                      <a:pt x="373560" y="502619"/>
                      <a:pt x="372911" y="502619"/>
                    </a:cubicBezTo>
                    <a:lnTo>
                      <a:pt x="372911" y="502619"/>
                    </a:lnTo>
                    <a:cubicBezTo>
                      <a:pt x="369668" y="509104"/>
                      <a:pt x="373560" y="528560"/>
                      <a:pt x="360589" y="538937"/>
                    </a:cubicBezTo>
                    <a:lnTo>
                      <a:pt x="360589" y="538937"/>
                    </a:lnTo>
                    <a:lnTo>
                      <a:pt x="360589" y="538937"/>
                    </a:lnTo>
                    <a:cubicBezTo>
                      <a:pt x="361237" y="535695"/>
                      <a:pt x="361237" y="536343"/>
                      <a:pt x="360589" y="536343"/>
                    </a:cubicBezTo>
                    <a:lnTo>
                      <a:pt x="360589" y="536343"/>
                    </a:lnTo>
                    <a:close/>
                    <a:moveTo>
                      <a:pt x="295086" y="525966"/>
                    </a:moveTo>
                    <a:cubicBezTo>
                      <a:pt x="295086" y="525966"/>
                      <a:pt x="295735" y="525966"/>
                      <a:pt x="295735" y="525966"/>
                    </a:cubicBezTo>
                    <a:lnTo>
                      <a:pt x="295735" y="525966"/>
                    </a:lnTo>
                    <a:cubicBezTo>
                      <a:pt x="295086" y="525966"/>
                      <a:pt x="295086" y="525966"/>
                      <a:pt x="295086" y="525966"/>
                    </a:cubicBezTo>
                    <a:lnTo>
                      <a:pt x="295086" y="525966"/>
                    </a:lnTo>
                    <a:close/>
                    <a:moveTo>
                      <a:pt x="324919" y="510401"/>
                    </a:moveTo>
                    <a:lnTo>
                      <a:pt x="324919" y="510401"/>
                    </a:lnTo>
                    <a:lnTo>
                      <a:pt x="324919" y="510401"/>
                    </a:lnTo>
                    <a:cubicBezTo>
                      <a:pt x="324919" y="510401"/>
                      <a:pt x="324919" y="510401"/>
                      <a:pt x="324919" y="510401"/>
                    </a:cubicBezTo>
                    <a:lnTo>
                      <a:pt x="324919" y="510401"/>
                    </a:lnTo>
                    <a:close/>
                    <a:moveTo>
                      <a:pt x="415715" y="468895"/>
                    </a:moveTo>
                    <a:cubicBezTo>
                      <a:pt x="415715" y="468246"/>
                      <a:pt x="415715" y="468246"/>
                      <a:pt x="415715" y="468895"/>
                    </a:cubicBezTo>
                    <a:lnTo>
                      <a:pt x="415715" y="468895"/>
                    </a:lnTo>
                    <a:lnTo>
                      <a:pt x="415715" y="468895"/>
                    </a:lnTo>
                    <a:lnTo>
                      <a:pt x="415715" y="468895"/>
                    </a:lnTo>
                    <a:lnTo>
                      <a:pt x="415715" y="468895"/>
                    </a:lnTo>
                    <a:close/>
                    <a:moveTo>
                      <a:pt x="212073" y="491594"/>
                    </a:moveTo>
                    <a:lnTo>
                      <a:pt x="212073" y="491594"/>
                    </a:lnTo>
                    <a:lnTo>
                      <a:pt x="212073" y="491594"/>
                    </a:lnTo>
                    <a:lnTo>
                      <a:pt x="212073" y="491594"/>
                    </a:lnTo>
                    <a:lnTo>
                      <a:pt x="212073" y="491594"/>
                    </a:lnTo>
                    <a:cubicBezTo>
                      <a:pt x="212721" y="490945"/>
                      <a:pt x="212721" y="491594"/>
                      <a:pt x="212073" y="491594"/>
                    </a:cubicBezTo>
                    <a:lnTo>
                      <a:pt x="212073" y="491594"/>
                    </a:lnTo>
                    <a:lnTo>
                      <a:pt x="212073" y="491594"/>
                    </a:lnTo>
                    <a:close/>
                    <a:moveTo>
                      <a:pt x="125817" y="462409"/>
                    </a:moveTo>
                    <a:lnTo>
                      <a:pt x="125817" y="462409"/>
                    </a:lnTo>
                    <a:lnTo>
                      <a:pt x="125817" y="462409"/>
                    </a:lnTo>
                    <a:cubicBezTo>
                      <a:pt x="125817" y="462409"/>
                      <a:pt x="125817" y="462409"/>
                      <a:pt x="125817" y="462409"/>
                    </a:cubicBezTo>
                    <a:lnTo>
                      <a:pt x="125817" y="462409"/>
                    </a:lnTo>
                    <a:close/>
                    <a:moveTo>
                      <a:pt x="562933" y="287303"/>
                    </a:moveTo>
                    <a:cubicBezTo>
                      <a:pt x="562933" y="287303"/>
                      <a:pt x="562933" y="287303"/>
                      <a:pt x="562933" y="287303"/>
                    </a:cubicBezTo>
                    <a:lnTo>
                      <a:pt x="562933" y="287303"/>
                    </a:lnTo>
                    <a:lnTo>
                      <a:pt x="562933" y="287303"/>
                    </a:lnTo>
                    <a:close/>
                    <a:moveTo>
                      <a:pt x="44749" y="374208"/>
                    </a:moveTo>
                    <a:lnTo>
                      <a:pt x="44749" y="374208"/>
                    </a:lnTo>
                    <a:lnTo>
                      <a:pt x="44749" y="374208"/>
                    </a:lnTo>
                    <a:lnTo>
                      <a:pt x="44749" y="374208"/>
                    </a:lnTo>
                    <a:lnTo>
                      <a:pt x="44749" y="374208"/>
                    </a:lnTo>
                    <a:close/>
                    <a:moveTo>
                      <a:pt x="19456" y="84310"/>
                    </a:moveTo>
                    <a:lnTo>
                      <a:pt x="19456" y="84310"/>
                    </a:lnTo>
                    <a:lnTo>
                      <a:pt x="19456" y="84310"/>
                    </a:lnTo>
                    <a:lnTo>
                      <a:pt x="19456" y="84310"/>
                    </a:lnTo>
                    <a:lnTo>
                      <a:pt x="19456" y="84310"/>
                    </a:lnTo>
                    <a:lnTo>
                      <a:pt x="19456" y="84310"/>
                    </a:lnTo>
                    <a:close/>
                    <a:moveTo>
                      <a:pt x="212721" y="491594"/>
                    </a:moveTo>
                    <a:lnTo>
                      <a:pt x="212721" y="491594"/>
                    </a:lnTo>
                    <a:lnTo>
                      <a:pt x="212721" y="491594"/>
                    </a:lnTo>
                    <a:lnTo>
                      <a:pt x="212721" y="491594"/>
                    </a:lnTo>
                    <a:lnTo>
                      <a:pt x="212721" y="491594"/>
                    </a:lnTo>
                    <a:lnTo>
                      <a:pt x="212721" y="491594"/>
                    </a:lnTo>
                    <a:lnTo>
                      <a:pt x="212721" y="491594"/>
                    </a:lnTo>
                    <a:close/>
                    <a:moveTo>
                      <a:pt x="13620" y="55775"/>
                    </a:moveTo>
                    <a:cubicBezTo>
                      <a:pt x="13620" y="56423"/>
                      <a:pt x="13620" y="57071"/>
                      <a:pt x="13620" y="57720"/>
                    </a:cubicBezTo>
                    <a:lnTo>
                      <a:pt x="13620" y="57720"/>
                    </a:lnTo>
                    <a:cubicBezTo>
                      <a:pt x="13620" y="57071"/>
                      <a:pt x="13620" y="56423"/>
                      <a:pt x="13620" y="55775"/>
                    </a:cubicBezTo>
                    <a:lnTo>
                      <a:pt x="13620" y="55775"/>
                    </a:lnTo>
                    <a:close/>
                    <a:moveTo>
                      <a:pt x="14268" y="53829"/>
                    </a:moveTo>
                    <a:lnTo>
                      <a:pt x="14268" y="53829"/>
                    </a:lnTo>
                    <a:lnTo>
                      <a:pt x="14268" y="53829"/>
                    </a:lnTo>
                    <a:lnTo>
                      <a:pt x="14268" y="53829"/>
                    </a:lnTo>
                    <a:lnTo>
                      <a:pt x="14268" y="53829"/>
                    </a:lnTo>
                    <a:close/>
                  </a:path>
                </a:pathLst>
              </a:custGeom>
              <a:solidFill>
                <a:srgbClr val="000000"/>
              </a:solidFill>
              <a:ln w="64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884" name="Graphic 648">
                <a:extLst>
                  <a:ext uri="{FF2B5EF4-FFF2-40B4-BE49-F238E27FC236}">
                    <a16:creationId xmlns:a16="http://schemas.microsoft.com/office/drawing/2014/main" id="{11D02897-88CB-442D-92BF-D393E1A5DA2A}"/>
                  </a:ext>
                </a:extLst>
              </p:cNvPr>
              <p:cNvGrpSpPr/>
              <p:nvPr/>
            </p:nvGrpSpPr>
            <p:grpSpPr>
              <a:xfrm>
                <a:off x="180163" y="3967258"/>
                <a:ext cx="555199" cy="111789"/>
                <a:chOff x="180163" y="3967258"/>
                <a:chExt cx="555199" cy="111789"/>
              </a:xfrm>
              <a:solidFill>
                <a:srgbClr val="000000"/>
              </a:solidFill>
            </p:grpSpPr>
            <p:sp>
              <p:nvSpPr>
                <p:cNvPr id="885" name="Freeform: Shape 884">
                  <a:extLst>
                    <a:ext uri="{FF2B5EF4-FFF2-40B4-BE49-F238E27FC236}">
                      <a16:creationId xmlns:a16="http://schemas.microsoft.com/office/drawing/2014/main" id="{5CE5E70C-71DB-4564-AC35-00BE54F1F06B}"/>
                    </a:ext>
                  </a:extLst>
                </p:cNvPr>
                <p:cNvSpPr/>
                <p:nvPr/>
              </p:nvSpPr>
              <p:spPr>
                <a:xfrm>
                  <a:off x="189940" y="3967258"/>
                  <a:ext cx="538288" cy="58173"/>
                </a:xfrm>
                <a:custGeom>
                  <a:avLst/>
                  <a:gdLst>
                    <a:gd name="connsiteX0" fmla="*/ 0 w 538288"/>
                    <a:gd name="connsiteY0" fmla="*/ 43000 h 58173"/>
                    <a:gd name="connsiteX1" fmla="*/ 127763 w 538288"/>
                    <a:gd name="connsiteY1" fmla="*/ 2790 h 58173"/>
                    <a:gd name="connsiteX2" fmla="*/ 426091 w 538288"/>
                    <a:gd name="connsiteY2" fmla="*/ 9924 h 58173"/>
                    <a:gd name="connsiteX3" fmla="*/ 538289 w 538288"/>
                    <a:gd name="connsiteY3" fmla="*/ 57916 h 58173"/>
                    <a:gd name="connsiteX4" fmla="*/ 347617 w 538288"/>
                    <a:gd name="connsiteY4" fmla="*/ 52728 h 58173"/>
                    <a:gd name="connsiteX5" fmla="*/ 297031 w 538288"/>
                    <a:gd name="connsiteY5" fmla="*/ 31974 h 58173"/>
                    <a:gd name="connsiteX6" fmla="*/ 184834 w 538288"/>
                    <a:gd name="connsiteY6" fmla="*/ 48836 h 58173"/>
                    <a:gd name="connsiteX7" fmla="*/ 0 w 538288"/>
                    <a:gd name="connsiteY7" fmla="*/ 43000 h 581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38288" h="58173">
                      <a:moveTo>
                        <a:pt x="0" y="43000"/>
                      </a:moveTo>
                      <a:cubicBezTo>
                        <a:pt x="47343" y="27435"/>
                        <a:pt x="86256" y="8627"/>
                        <a:pt x="127763" y="2790"/>
                      </a:cubicBezTo>
                      <a:cubicBezTo>
                        <a:pt x="169918" y="-3695"/>
                        <a:pt x="407932" y="2141"/>
                        <a:pt x="426091" y="9924"/>
                      </a:cubicBezTo>
                      <a:cubicBezTo>
                        <a:pt x="457221" y="23543"/>
                        <a:pt x="538289" y="57916"/>
                        <a:pt x="538289" y="57916"/>
                      </a:cubicBezTo>
                      <a:lnTo>
                        <a:pt x="347617" y="52728"/>
                      </a:lnTo>
                      <a:cubicBezTo>
                        <a:pt x="347617" y="52728"/>
                        <a:pt x="327513" y="31974"/>
                        <a:pt x="297031" y="31974"/>
                      </a:cubicBezTo>
                      <a:cubicBezTo>
                        <a:pt x="279521" y="31974"/>
                        <a:pt x="200399" y="24840"/>
                        <a:pt x="184834" y="48836"/>
                      </a:cubicBezTo>
                      <a:cubicBezTo>
                        <a:pt x="170566" y="72832"/>
                        <a:pt x="0" y="43000"/>
                        <a:pt x="0" y="4300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86" name="Freeform: Shape 885">
                  <a:extLst>
                    <a:ext uri="{FF2B5EF4-FFF2-40B4-BE49-F238E27FC236}">
                      <a16:creationId xmlns:a16="http://schemas.microsoft.com/office/drawing/2014/main" id="{A65D793C-A379-4EFF-96E8-57E6ADE120D5}"/>
                    </a:ext>
                  </a:extLst>
                </p:cNvPr>
                <p:cNvSpPr/>
                <p:nvPr/>
              </p:nvSpPr>
              <p:spPr>
                <a:xfrm>
                  <a:off x="180163" y="4005673"/>
                  <a:ext cx="189472" cy="63646"/>
                </a:xfrm>
                <a:custGeom>
                  <a:avLst/>
                  <a:gdLst>
                    <a:gd name="connsiteX0" fmla="*/ 188774 w 189472"/>
                    <a:gd name="connsiteY0" fmla="*/ 49334 h 63646"/>
                    <a:gd name="connsiteX1" fmla="*/ 175155 w 189472"/>
                    <a:gd name="connsiteY1" fmla="*/ 63602 h 63646"/>
                    <a:gd name="connsiteX2" fmla="*/ 12372 w 189472"/>
                    <a:gd name="connsiteY2" fmla="*/ 59062 h 63646"/>
                    <a:gd name="connsiteX3" fmla="*/ 49 w 189472"/>
                    <a:gd name="connsiteY3" fmla="*/ 44145 h 63646"/>
                    <a:gd name="connsiteX4" fmla="*/ 698 w 189472"/>
                    <a:gd name="connsiteY4" fmla="*/ 14313 h 63646"/>
                    <a:gd name="connsiteX5" fmla="*/ 14317 w 189472"/>
                    <a:gd name="connsiteY5" fmla="*/ 45 h 63646"/>
                    <a:gd name="connsiteX6" fmla="*/ 177101 w 189472"/>
                    <a:gd name="connsiteY6" fmla="*/ 4585 h 63646"/>
                    <a:gd name="connsiteX7" fmla="*/ 189423 w 189472"/>
                    <a:gd name="connsiteY7" fmla="*/ 19501 h 63646"/>
                    <a:gd name="connsiteX8" fmla="*/ 188774 w 189472"/>
                    <a:gd name="connsiteY8" fmla="*/ 49334 h 636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9472" h="63646">
                      <a:moveTo>
                        <a:pt x="188774" y="49334"/>
                      </a:moveTo>
                      <a:cubicBezTo>
                        <a:pt x="188774" y="57765"/>
                        <a:pt x="182289" y="64250"/>
                        <a:pt x="175155" y="63602"/>
                      </a:cubicBezTo>
                      <a:lnTo>
                        <a:pt x="12372" y="59062"/>
                      </a:lnTo>
                      <a:cubicBezTo>
                        <a:pt x="5238" y="59062"/>
                        <a:pt x="-599" y="51928"/>
                        <a:pt x="49" y="44145"/>
                      </a:cubicBezTo>
                      <a:lnTo>
                        <a:pt x="698" y="14313"/>
                      </a:lnTo>
                      <a:cubicBezTo>
                        <a:pt x="698" y="5881"/>
                        <a:pt x="7183" y="-604"/>
                        <a:pt x="14317" y="45"/>
                      </a:cubicBezTo>
                      <a:lnTo>
                        <a:pt x="177101" y="4585"/>
                      </a:lnTo>
                      <a:cubicBezTo>
                        <a:pt x="184235" y="4585"/>
                        <a:pt x="190072" y="11718"/>
                        <a:pt x="189423" y="19501"/>
                      </a:cubicBezTo>
                      <a:lnTo>
                        <a:pt x="188774" y="4933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87" name="Freeform: Shape 886">
                  <a:extLst>
                    <a:ext uri="{FF2B5EF4-FFF2-40B4-BE49-F238E27FC236}">
                      <a16:creationId xmlns:a16="http://schemas.microsoft.com/office/drawing/2014/main" id="{B4023AFA-23D4-43EE-8537-A09D25DEEE6A}"/>
                    </a:ext>
                  </a:extLst>
                </p:cNvPr>
                <p:cNvSpPr/>
                <p:nvPr/>
              </p:nvSpPr>
              <p:spPr>
                <a:xfrm>
                  <a:off x="533667" y="4015401"/>
                  <a:ext cx="201695" cy="63646"/>
                </a:xfrm>
                <a:custGeom>
                  <a:avLst/>
                  <a:gdLst>
                    <a:gd name="connsiteX0" fmla="*/ 201048 w 201695"/>
                    <a:gd name="connsiteY0" fmla="*/ 49334 h 63646"/>
                    <a:gd name="connsiteX1" fmla="*/ 186780 w 201695"/>
                    <a:gd name="connsiteY1" fmla="*/ 63602 h 63646"/>
                    <a:gd name="connsiteX2" fmla="*/ 13619 w 201695"/>
                    <a:gd name="connsiteY2" fmla="*/ 59062 h 63646"/>
                    <a:gd name="connsiteX3" fmla="*/ 0 w 201695"/>
                    <a:gd name="connsiteY3" fmla="*/ 44145 h 63646"/>
                    <a:gd name="connsiteX4" fmla="*/ 648 w 201695"/>
                    <a:gd name="connsiteY4" fmla="*/ 14313 h 63646"/>
                    <a:gd name="connsiteX5" fmla="*/ 14916 w 201695"/>
                    <a:gd name="connsiteY5" fmla="*/ 45 h 63646"/>
                    <a:gd name="connsiteX6" fmla="*/ 188077 w 201695"/>
                    <a:gd name="connsiteY6" fmla="*/ 4585 h 63646"/>
                    <a:gd name="connsiteX7" fmla="*/ 201696 w 201695"/>
                    <a:gd name="connsiteY7" fmla="*/ 19501 h 63646"/>
                    <a:gd name="connsiteX8" fmla="*/ 201048 w 201695"/>
                    <a:gd name="connsiteY8" fmla="*/ 49334 h 636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1695" h="63646">
                      <a:moveTo>
                        <a:pt x="201048" y="49334"/>
                      </a:moveTo>
                      <a:cubicBezTo>
                        <a:pt x="201048" y="57765"/>
                        <a:pt x="194562" y="64250"/>
                        <a:pt x="186780" y="63602"/>
                      </a:cubicBezTo>
                      <a:lnTo>
                        <a:pt x="13619" y="59062"/>
                      </a:lnTo>
                      <a:cubicBezTo>
                        <a:pt x="5837" y="59062"/>
                        <a:pt x="0" y="51928"/>
                        <a:pt x="0" y="44145"/>
                      </a:cubicBezTo>
                      <a:lnTo>
                        <a:pt x="648" y="14313"/>
                      </a:lnTo>
                      <a:cubicBezTo>
                        <a:pt x="648" y="5881"/>
                        <a:pt x="7134" y="-604"/>
                        <a:pt x="14916" y="45"/>
                      </a:cubicBezTo>
                      <a:lnTo>
                        <a:pt x="188077" y="4585"/>
                      </a:lnTo>
                      <a:cubicBezTo>
                        <a:pt x="195859" y="4585"/>
                        <a:pt x="201696" y="11718"/>
                        <a:pt x="201696" y="19501"/>
                      </a:cubicBezTo>
                      <a:lnTo>
                        <a:pt x="201048" y="4933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100" name="Parallelogram 1099">
              <a:extLst>
                <a:ext uri="{FF2B5EF4-FFF2-40B4-BE49-F238E27FC236}">
                  <a16:creationId xmlns:a16="http://schemas.microsoft.com/office/drawing/2014/main" id="{B53405DA-BC2D-4DEA-8F0C-C8B845734DE5}"/>
                </a:ext>
              </a:extLst>
            </p:cNvPr>
            <p:cNvSpPr/>
            <p:nvPr/>
          </p:nvSpPr>
          <p:spPr>
            <a:xfrm>
              <a:off x="-2595716" y="6000004"/>
              <a:ext cx="5069493" cy="669270"/>
            </a:xfrm>
            <a:prstGeom prst="parallelogram">
              <a:avLst>
                <a:gd name="adj" fmla="val 255751"/>
              </a:avLst>
            </a:prstGeom>
            <a:solidFill>
              <a:schemeClr val="tx1">
                <a:alpha val="10000"/>
              </a:schemeClr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888" name="-">
            <a:extLst>
              <a:ext uri="{FF2B5EF4-FFF2-40B4-BE49-F238E27FC236}">
                <a16:creationId xmlns:a16="http://schemas.microsoft.com/office/drawing/2014/main" id="{11D02897-88CB-442D-92BF-D393E1A5DA2A}"/>
              </a:ext>
            </a:extLst>
          </p:cNvPr>
          <p:cNvGrpSpPr/>
          <p:nvPr/>
        </p:nvGrpSpPr>
        <p:grpSpPr>
          <a:xfrm>
            <a:off x="7769680" y="2351292"/>
            <a:ext cx="4784682" cy="3685640"/>
            <a:chOff x="7769680" y="2351292"/>
            <a:chExt cx="4784682" cy="3685640"/>
          </a:xfrm>
        </p:grpSpPr>
        <p:sp>
          <p:nvSpPr>
            <p:cNvPr id="1098" name="Right Triangle 1097">
              <a:extLst>
                <a:ext uri="{FF2B5EF4-FFF2-40B4-BE49-F238E27FC236}">
                  <a16:creationId xmlns:a16="http://schemas.microsoft.com/office/drawing/2014/main" id="{89CA0526-63C0-4078-9A48-60AE23019C32}"/>
                </a:ext>
              </a:extLst>
            </p:cNvPr>
            <p:cNvSpPr/>
            <p:nvPr/>
          </p:nvSpPr>
          <p:spPr>
            <a:xfrm flipH="1">
              <a:off x="7769680" y="3352638"/>
              <a:ext cx="329727" cy="1673883"/>
            </a:xfrm>
            <a:prstGeom prst="rtTriangle">
              <a:avLst/>
            </a:prstGeom>
            <a:solidFill>
              <a:schemeClr val="tx1">
                <a:alpha val="10000"/>
              </a:schemeClr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3" name="Oval 1102">
              <a:extLst>
                <a:ext uri="{FF2B5EF4-FFF2-40B4-BE49-F238E27FC236}">
                  <a16:creationId xmlns:a16="http://schemas.microsoft.com/office/drawing/2014/main" id="{9100C62B-6F22-49AF-90F7-657DDFB60D83}"/>
                </a:ext>
              </a:extLst>
            </p:cNvPr>
            <p:cNvSpPr/>
            <p:nvPr/>
          </p:nvSpPr>
          <p:spPr>
            <a:xfrm flipH="1">
              <a:off x="10516707" y="5231845"/>
              <a:ext cx="1030472" cy="279925"/>
            </a:xfrm>
            <a:prstGeom prst="ellipse">
              <a:avLst/>
            </a:prstGeom>
            <a:solidFill>
              <a:srgbClr val="9DA0A5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05" name="Rectangle 1104">
              <a:extLst>
                <a:ext uri="{FF2B5EF4-FFF2-40B4-BE49-F238E27FC236}">
                  <a16:creationId xmlns:a16="http://schemas.microsoft.com/office/drawing/2014/main" id="{76F77330-F746-4DD1-8306-137BFA297DBA}"/>
                </a:ext>
              </a:extLst>
            </p:cNvPr>
            <p:cNvSpPr/>
            <p:nvPr/>
          </p:nvSpPr>
          <p:spPr>
            <a:xfrm flipH="1">
              <a:off x="9585049" y="4983581"/>
              <a:ext cx="2935472" cy="587329"/>
            </a:xfrm>
            <a:custGeom>
              <a:avLst/>
              <a:gdLst>
                <a:gd name="connsiteX0" fmla="*/ 0 w 1030472"/>
                <a:gd name="connsiteY0" fmla="*/ 0 h 279925"/>
                <a:gd name="connsiteX1" fmla="*/ 1030472 w 1030472"/>
                <a:gd name="connsiteY1" fmla="*/ 0 h 279925"/>
                <a:gd name="connsiteX2" fmla="*/ 1030472 w 1030472"/>
                <a:gd name="connsiteY2" fmla="*/ 279925 h 279925"/>
                <a:gd name="connsiteX3" fmla="*/ 0 w 1030472"/>
                <a:gd name="connsiteY3" fmla="*/ 279925 h 279925"/>
                <a:gd name="connsiteX4" fmla="*/ 0 w 1030472"/>
                <a:gd name="connsiteY4" fmla="*/ 0 h 279925"/>
                <a:gd name="connsiteX0" fmla="*/ 0 w 2935472"/>
                <a:gd name="connsiteY0" fmla="*/ 0 h 561865"/>
                <a:gd name="connsiteX1" fmla="*/ 2935472 w 2935472"/>
                <a:gd name="connsiteY1" fmla="*/ 281940 h 561865"/>
                <a:gd name="connsiteX2" fmla="*/ 2935472 w 2935472"/>
                <a:gd name="connsiteY2" fmla="*/ 561865 h 561865"/>
                <a:gd name="connsiteX3" fmla="*/ 1905000 w 2935472"/>
                <a:gd name="connsiteY3" fmla="*/ 561865 h 561865"/>
                <a:gd name="connsiteX4" fmla="*/ 0 w 2935472"/>
                <a:gd name="connsiteY4" fmla="*/ 0 h 561865"/>
                <a:gd name="connsiteX0" fmla="*/ 0 w 2935472"/>
                <a:gd name="connsiteY0" fmla="*/ 15240 h 577105"/>
                <a:gd name="connsiteX1" fmla="*/ 2836412 w 2935472"/>
                <a:gd name="connsiteY1" fmla="*/ 0 h 577105"/>
                <a:gd name="connsiteX2" fmla="*/ 2935472 w 2935472"/>
                <a:gd name="connsiteY2" fmla="*/ 577105 h 577105"/>
                <a:gd name="connsiteX3" fmla="*/ 1905000 w 2935472"/>
                <a:gd name="connsiteY3" fmla="*/ 577105 h 577105"/>
                <a:gd name="connsiteX4" fmla="*/ 0 w 2935472"/>
                <a:gd name="connsiteY4" fmla="*/ 15240 h 577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35472" h="577105">
                  <a:moveTo>
                    <a:pt x="0" y="15240"/>
                  </a:moveTo>
                  <a:lnTo>
                    <a:pt x="2836412" y="0"/>
                  </a:lnTo>
                  <a:lnTo>
                    <a:pt x="2935472" y="577105"/>
                  </a:lnTo>
                  <a:lnTo>
                    <a:pt x="1905000" y="577105"/>
                  </a:lnTo>
                  <a:lnTo>
                    <a:pt x="0" y="15240"/>
                  </a:lnTo>
                  <a:close/>
                </a:path>
              </a:pathLst>
            </a:custGeom>
            <a:solidFill>
              <a:srgbClr val="9DA0A5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9" name="Freeform: Shape 888">
              <a:extLst>
                <a:ext uri="{FF2B5EF4-FFF2-40B4-BE49-F238E27FC236}">
                  <a16:creationId xmlns:a16="http://schemas.microsoft.com/office/drawing/2014/main" id="{D02F5C40-0CF3-49B1-926A-29CE87A13E3E}"/>
                </a:ext>
              </a:extLst>
            </p:cNvPr>
            <p:cNvSpPr/>
            <p:nvPr/>
          </p:nvSpPr>
          <p:spPr>
            <a:xfrm>
              <a:off x="11956409" y="3213850"/>
              <a:ext cx="596657" cy="584983"/>
            </a:xfrm>
            <a:custGeom>
              <a:avLst/>
              <a:gdLst>
                <a:gd name="connsiteX0" fmla="*/ 596657 w 596657"/>
                <a:gd name="connsiteY0" fmla="*/ 372262 h 584983"/>
                <a:gd name="connsiteX1" fmla="*/ 596657 w 596657"/>
                <a:gd name="connsiteY1" fmla="*/ 584984 h 584983"/>
                <a:gd name="connsiteX2" fmla="*/ 221151 w 596657"/>
                <a:gd name="connsiteY2" fmla="*/ 584984 h 584983"/>
                <a:gd name="connsiteX3" fmla="*/ 0 w 596657"/>
                <a:gd name="connsiteY3" fmla="*/ 372262 h 584983"/>
                <a:gd name="connsiteX4" fmla="*/ 0 w 596657"/>
                <a:gd name="connsiteY4" fmla="*/ 212722 h 584983"/>
                <a:gd name="connsiteX5" fmla="*/ 221151 w 596657"/>
                <a:gd name="connsiteY5" fmla="*/ 0 h 584983"/>
                <a:gd name="connsiteX6" fmla="*/ 596657 w 596657"/>
                <a:gd name="connsiteY6" fmla="*/ 0 h 584983"/>
                <a:gd name="connsiteX7" fmla="*/ 596657 w 596657"/>
                <a:gd name="connsiteY7" fmla="*/ 212722 h 584983"/>
                <a:gd name="connsiteX8" fmla="*/ 596657 w 596657"/>
                <a:gd name="connsiteY8" fmla="*/ 372262 h 584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6657" h="584983">
                  <a:moveTo>
                    <a:pt x="596657" y="372262"/>
                  </a:moveTo>
                  <a:cubicBezTo>
                    <a:pt x="596657" y="489648"/>
                    <a:pt x="596657" y="584984"/>
                    <a:pt x="596657" y="584984"/>
                  </a:cubicBezTo>
                  <a:lnTo>
                    <a:pt x="221151" y="584984"/>
                  </a:lnTo>
                  <a:cubicBezTo>
                    <a:pt x="99227" y="584984"/>
                    <a:pt x="0" y="489648"/>
                    <a:pt x="0" y="372262"/>
                  </a:cubicBezTo>
                  <a:lnTo>
                    <a:pt x="0" y="212722"/>
                  </a:lnTo>
                  <a:cubicBezTo>
                    <a:pt x="0" y="95336"/>
                    <a:pt x="98578" y="0"/>
                    <a:pt x="221151" y="0"/>
                  </a:cubicBezTo>
                  <a:lnTo>
                    <a:pt x="596657" y="0"/>
                  </a:lnTo>
                  <a:cubicBezTo>
                    <a:pt x="596657" y="9080"/>
                    <a:pt x="596657" y="95336"/>
                    <a:pt x="596657" y="212722"/>
                  </a:cubicBezTo>
                  <a:lnTo>
                    <a:pt x="596657" y="372262"/>
                  </a:lnTo>
                  <a:close/>
                </a:path>
              </a:pathLst>
            </a:custGeom>
            <a:solidFill>
              <a:srgbClr val="8397B7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0" name="Freeform: Shape 889">
              <a:extLst>
                <a:ext uri="{FF2B5EF4-FFF2-40B4-BE49-F238E27FC236}">
                  <a16:creationId xmlns:a16="http://schemas.microsoft.com/office/drawing/2014/main" id="{09F372B2-34E8-4E34-B2CA-490D124A1F93}"/>
                </a:ext>
              </a:extLst>
            </p:cNvPr>
            <p:cNvSpPr/>
            <p:nvPr/>
          </p:nvSpPr>
          <p:spPr>
            <a:xfrm>
              <a:off x="11119791" y="3213850"/>
              <a:ext cx="817160" cy="584983"/>
            </a:xfrm>
            <a:custGeom>
              <a:avLst/>
              <a:gdLst>
                <a:gd name="connsiteX0" fmla="*/ 817161 w 817160"/>
                <a:gd name="connsiteY0" fmla="*/ 450736 h 584983"/>
                <a:gd name="connsiteX1" fmla="*/ 599251 w 817160"/>
                <a:gd name="connsiteY1" fmla="*/ 584984 h 584983"/>
                <a:gd name="connsiteX2" fmla="*/ 217909 w 817160"/>
                <a:gd name="connsiteY2" fmla="*/ 584984 h 584983"/>
                <a:gd name="connsiteX3" fmla="*/ 0 w 817160"/>
                <a:gd name="connsiteY3" fmla="*/ 372262 h 584983"/>
                <a:gd name="connsiteX4" fmla="*/ 0 w 817160"/>
                <a:gd name="connsiteY4" fmla="*/ 212722 h 584983"/>
                <a:gd name="connsiteX5" fmla="*/ 217909 w 817160"/>
                <a:gd name="connsiteY5" fmla="*/ 0 h 584983"/>
                <a:gd name="connsiteX6" fmla="*/ 599251 w 817160"/>
                <a:gd name="connsiteY6" fmla="*/ 0 h 584983"/>
                <a:gd name="connsiteX7" fmla="*/ 817161 w 817160"/>
                <a:gd name="connsiteY7" fmla="*/ 212722 h 584983"/>
                <a:gd name="connsiteX8" fmla="*/ 817161 w 817160"/>
                <a:gd name="connsiteY8" fmla="*/ 450736 h 584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17160" h="584983">
                  <a:moveTo>
                    <a:pt x="817161" y="450736"/>
                  </a:moveTo>
                  <a:cubicBezTo>
                    <a:pt x="817161" y="568122"/>
                    <a:pt x="719231" y="584984"/>
                    <a:pt x="599251" y="584984"/>
                  </a:cubicBezTo>
                  <a:lnTo>
                    <a:pt x="217909" y="584984"/>
                  </a:lnTo>
                  <a:cubicBezTo>
                    <a:pt x="97281" y="584984"/>
                    <a:pt x="0" y="489648"/>
                    <a:pt x="0" y="372262"/>
                  </a:cubicBezTo>
                  <a:lnTo>
                    <a:pt x="0" y="212722"/>
                  </a:lnTo>
                  <a:cubicBezTo>
                    <a:pt x="0" y="95336"/>
                    <a:pt x="97929" y="0"/>
                    <a:pt x="217909" y="0"/>
                  </a:cubicBezTo>
                  <a:lnTo>
                    <a:pt x="599251" y="0"/>
                  </a:lnTo>
                  <a:cubicBezTo>
                    <a:pt x="719880" y="0"/>
                    <a:pt x="817161" y="95336"/>
                    <a:pt x="817161" y="212722"/>
                  </a:cubicBezTo>
                  <a:lnTo>
                    <a:pt x="817161" y="450736"/>
                  </a:lnTo>
                  <a:close/>
                </a:path>
              </a:pathLst>
            </a:custGeom>
            <a:solidFill>
              <a:srgbClr val="8397B7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1" name="Freeform: Shape 890">
              <a:extLst>
                <a:ext uri="{FF2B5EF4-FFF2-40B4-BE49-F238E27FC236}">
                  <a16:creationId xmlns:a16="http://schemas.microsoft.com/office/drawing/2014/main" id="{3EE33F3A-9292-4321-AA7C-F001B58E3467}"/>
                </a:ext>
              </a:extLst>
            </p:cNvPr>
            <p:cNvSpPr/>
            <p:nvPr/>
          </p:nvSpPr>
          <p:spPr>
            <a:xfrm>
              <a:off x="11936303" y="3209311"/>
              <a:ext cx="51235" cy="706908"/>
            </a:xfrm>
            <a:custGeom>
              <a:avLst/>
              <a:gdLst>
                <a:gd name="connsiteX0" fmla="*/ 51236 w 51235"/>
                <a:gd name="connsiteY0" fmla="*/ 691344 h 706908"/>
                <a:gd name="connsiteX1" fmla="*/ 25294 w 51235"/>
                <a:gd name="connsiteY1" fmla="*/ 706909 h 706908"/>
                <a:gd name="connsiteX2" fmla="*/ 25294 w 51235"/>
                <a:gd name="connsiteY2" fmla="*/ 706909 h 706908"/>
                <a:gd name="connsiteX3" fmla="*/ 0 w 51235"/>
                <a:gd name="connsiteY3" fmla="*/ 691344 h 706908"/>
                <a:gd name="connsiteX4" fmla="*/ 0 w 51235"/>
                <a:gd name="connsiteY4" fmla="*/ 15565 h 706908"/>
                <a:gd name="connsiteX5" fmla="*/ 25294 w 51235"/>
                <a:gd name="connsiteY5" fmla="*/ 0 h 706908"/>
                <a:gd name="connsiteX6" fmla="*/ 25294 w 51235"/>
                <a:gd name="connsiteY6" fmla="*/ 0 h 706908"/>
                <a:gd name="connsiteX7" fmla="*/ 51236 w 51235"/>
                <a:gd name="connsiteY7" fmla="*/ 15565 h 706908"/>
                <a:gd name="connsiteX8" fmla="*/ 51236 w 51235"/>
                <a:gd name="connsiteY8" fmla="*/ 691344 h 70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235" h="706908">
                  <a:moveTo>
                    <a:pt x="51236" y="691344"/>
                  </a:moveTo>
                  <a:cubicBezTo>
                    <a:pt x="51236" y="699775"/>
                    <a:pt x="39562" y="706909"/>
                    <a:pt x="25294" y="706909"/>
                  </a:cubicBezTo>
                  <a:lnTo>
                    <a:pt x="25294" y="706909"/>
                  </a:lnTo>
                  <a:cubicBezTo>
                    <a:pt x="11025" y="706909"/>
                    <a:pt x="0" y="700424"/>
                    <a:pt x="0" y="691344"/>
                  </a:cubicBezTo>
                  <a:lnTo>
                    <a:pt x="0" y="15565"/>
                  </a:lnTo>
                  <a:cubicBezTo>
                    <a:pt x="0" y="7134"/>
                    <a:pt x="11674" y="0"/>
                    <a:pt x="25294" y="0"/>
                  </a:cubicBezTo>
                  <a:lnTo>
                    <a:pt x="25294" y="0"/>
                  </a:lnTo>
                  <a:cubicBezTo>
                    <a:pt x="39562" y="0"/>
                    <a:pt x="51236" y="7134"/>
                    <a:pt x="51236" y="15565"/>
                  </a:cubicBezTo>
                  <a:lnTo>
                    <a:pt x="51236" y="691344"/>
                  </a:lnTo>
                  <a:close/>
                </a:path>
              </a:pathLst>
            </a:custGeom>
            <a:solidFill>
              <a:srgbClr val="6C82A3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2" name="Freeform: Shape 891">
              <a:extLst>
                <a:ext uri="{FF2B5EF4-FFF2-40B4-BE49-F238E27FC236}">
                  <a16:creationId xmlns:a16="http://schemas.microsoft.com/office/drawing/2014/main" id="{D4EEA2E0-E374-49B3-948D-55A67C22B9DE}"/>
                </a:ext>
              </a:extLst>
            </p:cNvPr>
            <p:cNvSpPr/>
            <p:nvPr/>
          </p:nvSpPr>
          <p:spPr>
            <a:xfrm>
              <a:off x="10024406" y="3758624"/>
              <a:ext cx="2529307" cy="1243251"/>
            </a:xfrm>
            <a:custGeom>
              <a:avLst/>
              <a:gdLst>
                <a:gd name="connsiteX0" fmla="*/ 2528660 w 2529307"/>
                <a:gd name="connsiteY0" fmla="*/ 1240658 h 1243251"/>
                <a:gd name="connsiteX1" fmla="*/ 0 w 2529307"/>
                <a:gd name="connsiteY1" fmla="*/ 1243252 h 1243251"/>
                <a:gd name="connsiteX2" fmla="*/ 323623 w 2529307"/>
                <a:gd name="connsiteY2" fmla="*/ 0 h 1243251"/>
                <a:gd name="connsiteX3" fmla="*/ 2529308 w 2529307"/>
                <a:gd name="connsiteY3" fmla="*/ 51235 h 1243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29307" h="1243251">
                  <a:moveTo>
                    <a:pt x="2528660" y="1240658"/>
                  </a:moveTo>
                  <a:lnTo>
                    <a:pt x="0" y="1243252"/>
                  </a:lnTo>
                  <a:lnTo>
                    <a:pt x="323623" y="0"/>
                  </a:lnTo>
                  <a:lnTo>
                    <a:pt x="2529308" y="51235"/>
                  </a:lnTo>
                  <a:close/>
                </a:path>
              </a:pathLst>
            </a:custGeom>
            <a:solidFill>
              <a:srgbClr val="8397B7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3" name="Freeform: Shape 892">
              <a:extLst>
                <a:ext uri="{FF2B5EF4-FFF2-40B4-BE49-F238E27FC236}">
                  <a16:creationId xmlns:a16="http://schemas.microsoft.com/office/drawing/2014/main" id="{90939456-A1BC-4A71-96B6-81FB6CCE6DF1}"/>
                </a:ext>
              </a:extLst>
            </p:cNvPr>
            <p:cNvSpPr/>
            <p:nvPr/>
          </p:nvSpPr>
          <p:spPr>
            <a:xfrm>
              <a:off x="10241019" y="3918814"/>
              <a:ext cx="2313343" cy="1033773"/>
            </a:xfrm>
            <a:custGeom>
              <a:avLst/>
              <a:gdLst>
                <a:gd name="connsiteX0" fmla="*/ 736741 w 2313343"/>
                <a:gd name="connsiteY0" fmla="*/ 0 h 1033773"/>
                <a:gd name="connsiteX1" fmla="*/ 2313343 w 2313343"/>
                <a:gd name="connsiteY1" fmla="*/ 0 h 1033773"/>
                <a:gd name="connsiteX2" fmla="*/ 2312047 w 2313343"/>
                <a:gd name="connsiteY2" fmla="*/ 710800 h 1033773"/>
                <a:gd name="connsiteX3" fmla="*/ 1574656 w 2313343"/>
                <a:gd name="connsiteY3" fmla="*/ 1033774 h 1033773"/>
                <a:gd name="connsiteX4" fmla="*/ 0 w 2313343"/>
                <a:gd name="connsiteY4" fmla="*/ 1033774 h 1033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13343" h="1033773">
                  <a:moveTo>
                    <a:pt x="736741" y="0"/>
                  </a:moveTo>
                  <a:lnTo>
                    <a:pt x="2313343" y="0"/>
                  </a:lnTo>
                  <a:lnTo>
                    <a:pt x="2312047" y="710800"/>
                  </a:lnTo>
                  <a:lnTo>
                    <a:pt x="1574656" y="1033774"/>
                  </a:lnTo>
                  <a:lnTo>
                    <a:pt x="0" y="1033774"/>
                  </a:lnTo>
                  <a:close/>
                </a:path>
              </a:pathLst>
            </a:custGeom>
            <a:solidFill>
              <a:srgbClr val="5E78A2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r>
                <a:rPr lang="en-US" dirty="0"/>
                <a:t>v</a:t>
              </a:r>
            </a:p>
          </p:txBody>
        </p:sp>
        <p:sp>
          <p:nvSpPr>
            <p:cNvPr id="894" name="Freeform: Shape 893">
              <a:extLst>
                <a:ext uri="{FF2B5EF4-FFF2-40B4-BE49-F238E27FC236}">
                  <a16:creationId xmlns:a16="http://schemas.microsoft.com/office/drawing/2014/main" id="{50CB2CA8-906A-4483-B315-1A57364167F7}"/>
                </a:ext>
              </a:extLst>
            </p:cNvPr>
            <p:cNvSpPr/>
            <p:nvPr/>
          </p:nvSpPr>
          <p:spPr>
            <a:xfrm>
              <a:off x="10614578" y="3684691"/>
              <a:ext cx="1939135" cy="298976"/>
            </a:xfrm>
            <a:custGeom>
              <a:avLst/>
              <a:gdLst>
                <a:gd name="connsiteX0" fmla="*/ 1062309 w 1939135"/>
                <a:gd name="connsiteY0" fmla="*/ 3243 h 298976"/>
                <a:gd name="connsiteX1" fmla="*/ 0 w 1939135"/>
                <a:gd name="connsiteY1" fmla="*/ 0 h 298976"/>
                <a:gd name="connsiteX2" fmla="*/ 156948 w 1939135"/>
                <a:gd name="connsiteY2" fmla="*/ 298977 h 298976"/>
                <a:gd name="connsiteX3" fmla="*/ 1044799 w 1939135"/>
                <a:gd name="connsiteY3" fmla="*/ 268495 h 298976"/>
                <a:gd name="connsiteX4" fmla="*/ 1939136 w 1939135"/>
                <a:gd name="connsiteY4" fmla="*/ 268495 h 298976"/>
                <a:gd name="connsiteX5" fmla="*/ 1939136 w 1939135"/>
                <a:gd name="connsiteY5" fmla="*/ 7783 h 298976"/>
                <a:gd name="connsiteX6" fmla="*/ 1062309 w 1939135"/>
                <a:gd name="connsiteY6" fmla="*/ 3243 h 298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39135" h="298976">
                  <a:moveTo>
                    <a:pt x="1062309" y="3243"/>
                  </a:moveTo>
                  <a:cubicBezTo>
                    <a:pt x="704965" y="3891"/>
                    <a:pt x="0" y="0"/>
                    <a:pt x="0" y="0"/>
                  </a:cubicBezTo>
                  <a:lnTo>
                    <a:pt x="156948" y="298977"/>
                  </a:lnTo>
                  <a:cubicBezTo>
                    <a:pt x="169270" y="272387"/>
                    <a:pt x="690048" y="271738"/>
                    <a:pt x="1044799" y="268495"/>
                  </a:cubicBezTo>
                  <a:lnTo>
                    <a:pt x="1939136" y="268495"/>
                  </a:lnTo>
                  <a:lnTo>
                    <a:pt x="1939136" y="7783"/>
                  </a:lnTo>
                  <a:lnTo>
                    <a:pt x="1062309" y="3243"/>
                  </a:lnTo>
                  <a:close/>
                </a:path>
              </a:pathLst>
            </a:custGeom>
            <a:solidFill>
              <a:srgbClr val="8698B5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5" name="Freeform: Shape 894">
              <a:extLst>
                <a:ext uri="{FF2B5EF4-FFF2-40B4-BE49-F238E27FC236}">
                  <a16:creationId xmlns:a16="http://schemas.microsoft.com/office/drawing/2014/main" id="{23CDE291-6506-4DD9-AE5F-ACE7831BA59F}"/>
                </a:ext>
              </a:extLst>
            </p:cNvPr>
            <p:cNvSpPr/>
            <p:nvPr/>
          </p:nvSpPr>
          <p:spPr>
            <a:xfrm>
              <a:off x="10614578" y="3717118"/>
              <a:ext cx="1939135" cy="212721"/>
            </a:xfrm>
            <a:custGeom>
              <a:avLst/>
              <a:gdLst>
                <a:gd name="connsiteX0" fmla="*/ 1062309 w 1939135"/>
                <a:gd name="connsiteY0" fmla="*/ 2594 h 212721"/>
                <a:gd name="connsiteX1" fmla="*/ 0 w 1939135"/>
                <a:gd name="connsiteY1" fmla="*/ 0 h 212721"/>
                <a:gd name="connsiteX2" fmla="*/ 156948 w 1939135"/>
                <a:gd name="connsiteY2" fmla="*/ 212721 h 212721"/>
                <a:gd name="connsiteX3" fmla="*/ 1061662 w 1939135"/>
                <a:gd name="connsiteY3" fmla="*/ 184185 h 212721"/>
                <a:gd name="connsiteX4" fmla="*/ 1939136 w 1939135"/>
                <a:gd name="connsiteY4" fmla="*/ 184185 h 212721"/>
                <a:gd name="connsiteX5" fmla="*/ 1939136 w 1939135"/>
                <a:gd name="connsiteY5" fmla="*/ 5188 h 212721"/>
                <a:gd name="connsiteX6" fmla="*/ 1062309 w 1939135"/>
                <a:gd name="connsiteY6" fmla="*/ 2594 h 212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39135" h="212721">
                  <a:moveTo>
                    <a:pt x="1062309" y="2594"/>
                  </a:moveTo>
                  <a:cubicBezTo>
                    <a:pt x="704965" y="3243"/>
                    <a:pt x="0" y="0"/>
                    <a:pt x="0" y="0"/>
                  </a:cubicBezTo>
                  <a:lnTo>
                    <a:pt x="156948" y="212721"/>
                  </a:lnTo>
                  <a:cubicBezTo>
                    <a:pt x="169270" y="193913"/>
                    <a:pt x="706909" y="186780"/>
                    <a:pt x="1061662" y="184185"/>
                  </a:cubicBezTo>
                  <a:lnTo>
                    <a:pt x="1939136" y="184185"/>
                  </a:lnTo>
                  <a:lnTo>
                    <a:pt x="1939136" y="5188"/>
                  </a:lnTo>
                  <a:lnTo>
                    <a:pt x="1062309" y="2594"/>
                  </a:lnTo>
                  <a:close/>
                </a:path>
              </a:pathLst>
            </a:custGeom>
            <a:solidFill>
              <a:srgbClr val="B9C9DB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6" name="Freeform: Shape 895">
              <a:extLst>
                <a:ext uri="{FF2B5EF4-FFF2-40B4-BE49-F238E27FC236}">
                  <a16:creationId xmlns:a16="http://schemas.microsoft.com/office/drawing/2014/main" id="{08F0B723-5409-45AA-8C8B-305F46567B6D}"/>
                </a:ext>
              </a:extLst>
            </p:cNvPr>
            <p:cNvSpPr/>
            <p:nvPr/>
          </p:nvSpPr>
          <p:spPr>
            <a:xfrm>
              <a:off x="9510115" y="3213850"/>
              <a:ext cx="796406" cy="584983"/>
            </a:xfrm>
            <a:custGeom>
              <a:avLst/>
              <a:gdLst>
                <a:gd name="connsiteX0" fmla="*/ 796406 w 796406"/>
                <a:gd name="connsiteY0" fmla="*/ 372262 h 584983"/>
                <a:gd name="connsiteX1" fmla="*/ 583686 w 796406"/>
                <a:gd name="connsiteY1" fmla="*/ 584984 h 584983"/>
                <a:gd name="connsiteX2" fmla="*/ 212072 w 796406"/>
                <a:gd name="connsiteY2" fmla="*/ 584984 h 584983"/>
                <a:gd name="connsiteX3" fmla="*/ 0 w 796406"/>
                <a:gd name="connsiteY3" fmla="*/ 372262 h 584983"/>
                <a:gd name="connsiteX4" fmla="*/ 0 w 796406"/>
                <a:gd name="connsiteY4" fmla="*/ 212722 h 584983"/>
                <a:gd name="connsiteX5" fmla="*/ 212072 w 796406"/>
                <a:gd name="connsiteY5" fmla="*/ 0 h 584983"/>
                <a:gd name="connsiteX6" fmla="*/ 583686 w 796406"/>
                <a:gd name="connsiteY6" fmla="*/ 0 h 584983"/>
                <a:gd name="connsiteX7" fmla="*/ 796406 w 796406"/>
                <a:gd name="connsiteY7" fmla="*/ 212722 h 584983"/>
                <a:gd name="connsiteX8" fmla="*/ 796406 w 796406"/>
                <a:gd name="connsiteY8" fmla="*/ 372262 h 584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6406" h="584983">
                  <a:moveTo>
                    <a:pt x="796406" y="372262"/>
                  </a:moveTo>
                  <a:cubicBezTo>
                    <a:pt x="796406" y="489648"/>
                    <a:pt x="701071" y="584984"/>
                    <a:pt x="583686" y="584984"/>
                  </a:cubicBezTo>
                  <a:lnTo>
                    <a:pt x="212072" y="584984"/>
                  </a:lnTo>
                  <a:cubicBezTo>
                    <a:pt x="94686" y="584984"/>
                    <a:pt x="0" y="489648"/>
                    <a:pt x="0" y="372262"/>
                  </a:cubicBezTo>
                  <a:lnTo>
                    <a:pt x="0" y="212722"/>
                  </a:lnTo>
                  <a:cubicBezTo>
                    <a:pt x="0" y="95336"/>
                    <a:pt x="95335" y="0"/>
                    <a:pt x="212072" y="0"/>
                  </a:cubicBezTo>
                  <a:lnTo>
                    <a:pt x="583686" y="0"/>
                  </a:lnTo>
                  <a:cubicBezTo>
                    <a:pt x="701071" y="0"/>
                    <a:pt x="796406" y="95336"/>
                    <a:pt x="796406" y="212722"/>
                  </a:cubicBezTo>
                  <a:lnTo>
                    <a:pt x="796406" y="372262"/>
                  </a:lnTo>
                  <a:close/>
                </a:path>
              </a:pathLst>
            </a:custGeom>
            <a:solidFill>
              <a:srgbClr val="8397B7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7" name="Freeform: Shape 896">
              <a:extLst>
                <a:ext uri="{FF2B5EF4-FFF2-40B4-BE49-F238E27FC236}">
                  <a16:creationId xmlns:a16="http://schemas.microsoft.com/office/drawing/2014/main" id="{487AFE25-E0C6-4E84-8A36-A0B852D48A8C}"/>
                </a:ext>
              </a:extLst>
            </p:cNvPr>
            <p:cNvSpPr/>
            <p:nvPr/>
          </p:nvSpPr>
          <p:spPr>
            <a:xfrm>
              <a:off x="10307170" y="3213850"/>
              <a:ext cx="795758" cy="584983"/>
            </a:xfrm>
            <a:custGeom>
              <a:avLst/>
              <a:gdLst>
                <a:gd name="connsiteX0" fmla="*/ 795759 w 795758"/>
                <a:gd name="connsiteY0" fmla="*/ 372262 h 584983"/>
                <a:gd name="connsiteX1" fmla="*/ 583686 w 795758"/>
                <a:gd name="connsiteY1" fmla="*/ 584984 h 584983"/>
                <a:gd name="connsiteX2" fmla="*/ 212072 w 795758"/>
                <a:gd name="connsiteY2" fmla="*/ 584984 h 584983"/>
                <a:gd name="connsiteX3" fmla="*/ 0 w 795758"/>
                <a:gd name="connsiteY3" fmla="*/ 372262 h 584983"/>
                <a:gd name="connsiteX4" fmla="*/ 0 w 795758"/>
                <a:gd name="connsiteY4" fmla="*/ 212722 h 584983"/>
                <a:gd name="connsiteX5" fmla="*/ 212072 w 795758"/>
                <a:gd name="connsiteY5" fmla="*/ 0 h 584983"/>
                <a:gd name="connsiteX6" fmla="*/ 583686 w 795758"/>
                <a:gd name="connsiteY6" fmla="*/ 0 h 584983"/>
                <a:gd name="connsiteX7" fmla="*/ 795759 w 795758"/>
                <a:gd name="connsiteY7" fmla="*/ 212722 h 584983"/>
                <a:gd name="connsiteX8" fmla="*/ 795759 w 795758"/>
                <a:gd name="connsiteY8" fmla="*/ 372262 h 584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5758" h="584983">
                  <a:moveTo>
                    <a:pt x="795759" y="372262"/>
                  </a:moveTo>
                  <a:cubicBezTo>
                    <a:pt x="795759" y="489648"/>
                    <a:pt x="700424" y="584984"/>
                    <a:pt x="583686" y="584984"/>
                  </a:cubicBezTo>
                  <a:lnTo>
                    <a:pt x="212072" y="584984"/>
                  </a:lnTo>
                  <a:cubicBezTo>
                    <a:pt x="94688" y="584984"/>
                    <a:pt x="0" y="489648"/>
                    <a:pt x="0" y="372262"/>
                  </a:cubicBezTo>
                  <a:lnTo>
                    <a:pt x="0" y="212722"/>
                  </a:lnTo>
                  <a:cubicBezTo>
                    <a:pt x="0" y="95336"/>
                    <a:pt x="95335" y="0"/>
                    <a:pt x="212072" y="0"/>
                  </a:cubicBezTo>
                  <a:lnTo>
                    <a:pt x="583686" y="0"/>
                  </a:lnTo>
                  <a:cubicBezTo>
                    <a:pt x="701073" y="0"/>
                    <a:pt x="795759" y="95336"/>
                    <a:pt x="795759" y="212722"/>
                  </a:cubicBezTo>
                  <a:lnTo>
                    <a:pt x="795759" y="372262"/>
                  </a:lnTo>
                  <a:close/>
                </a:path>
              </a:pathLst>
            </a:custGeom>
            <a:solidFill>
              <a:srgbClr val="8397B7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8" name="Freeform: Shape 897">
              <a:extLst>
                <a:ext uri="{FF2B5EF4-FFF2-40B4-BE49-F238E27FC236}">
                  <a16:creationId xmlns:a16="http://schemas.microsoft.com/office/drawing/2014/main" id="{BA2408F4-F6F0-49A6-BA0C-3726FF6CA220}"/>
                </a:ext>
              </a:extLst>
            </p:cNvPr>
            <p:cNvSpPr/>
            <p:nvPr/>
          </p:nvSpPr>
          <p:spPr>
            <a:xfrm>
              <a:off x="8791532" y="3230712"/>
              <a:ext cx="878123" cy="656322"/>
            </a:xfrm>
            <a:custGeom>
              <a:avLst/>
              <a:gdLst>
                <a:gd name="connsiteX0" fmla="*/ 878123 w 878123"/>
                <a:gd name="connsiteY0" fmla="*/ 371614 h 656322"/>
                <a:gd name="connsiteX1" fmla="*/ 644001 w 878123"/>
                <a:gd name="connsiteY1" fmla="*/ 583686 h 656322"/>
                <a:gd name="connsiteX2" fmla="*/ 218558 w 878123"/>
                <a:gd name="connsiteY2" fmla="*/ 656323 h 656322"/>
                <a:gd name="connsiteX3" fmla="*/ 0 w 878123"/>
                <a:gd name="connsiteY3" fmla="*/ 371614 h 656322"/>
                <a:gd name="connsiteX4" fmla="*/ 0 w 878123"/>
                <a:gd name="connsiteY4" fmla="*/ 212073 h 656322"/>
                <a:gd name="connsiteX5" fmla="*/ 234122 w 878123"/>
                <a:gd name="connsiteY5" fmla="*/ 0 h 656322"/>
                <a:gd name="connsiteX6" fmla="*/ 644001 w 878123"/>
                <a:gd name="connsiteY6" fmla="*/ 0 h 656322"/>
                <a:gd name="connsiteX7" fmla="*/ 878123 w 878123"/>
                <a:gd name="connsiteY7" fmla="*/ 212073 h 656322"/>
                <a:gd name="connsiteX8" fmla="*/ 878123 w 878123"/>
                <a:gd name="connsiteY8" fmla="*/ 371614 h 656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78123" h="656322">
                  <a:moveTo>
                    <a:pt x="878123" y="371614"/>
                  </a:moveTo>
                  <a:cubicBezTo>
                    <a:pt x="878123" y="488999"/>
                    <a:pt x="773060" y="583686"/>
                    <a:pt x="644001" y="583686"/>
                  </a:cubicBezTo>
                  <a:lnTo>
                    <a:pt x="218558" y="656323"/>
                  </a:lnTo>
                  <a:cubicBezTo>
                    <a:pt x="89499" y="656323"/>
                    <a:pt x="0" y="488999"/>
                    <a:pt x="0" y="371614"/>
                  </a:cubicBezTo>
                  <a:lnTo>
                    <a:pt x="0" y="212073"/>
                  </a:lnTo>
                  <a:cubicBezTo>
                    <a:pt x="0" y="94687"/>
                    <a:pt x="105063" y="0"/>
                    <a:pt x="234122" y="0"/>
                  </a:cubicBezTo>
                  <a:lnTo>
                    <a:pt x="644001" y="0"/>
                  </a:lnTo>
                  <a:cubicBezTo>
                    <a:pt x="773060" y="0"/>
                    <a:pt x="878123" y="95336"/>
                    <a:pt x="878123" y="212073"/>
                  </a:cubicBezTo>
                  <a:lnTo>
                    <a:pt x="878123" y="371614"/>
                  </a:lnTo>
                  <a:close/>
                </a:path>
              </a:pathLst>
            </a:custGeom>
            <a:solidFill>
              <a:srgbClr val="8397B7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899" name="Graphic 648">
              <a:extLst>
                <a:ext uri="{FF2B5EF4-FFF2-40B4-BE49-F238E27FC236}">
                  <a16:creationId xmlns:a16="http://schemas.microsoft.com/office/drawing/2014/main" id="{11D02897-88CB-442D-92BF-D393E1A5DA2A}"/>
                </a:ext>
              </a:extLst>
            </p:cNvPr>
            <p:cNvGrpSpPr/>
            <p:nvPr/>
          </p:nvGrpSpPr>
          <p:grpSpPr>
            <a:xfrm>
              <a:off x="10385644" y="2375446"/>
              <a:ext cx="854119" cy="978488"/>
              <a:chOff x="10385644" y="2375446"/>
              <a:chExt cx="854119" cy="978488"/>
            </a:xfrm>
          </p:grpSpPr>
          <p:sp>
            <p:nvSpPr>
              <p:cNvPr id="900" name="Freeform: Shape 899">
                <a:extLst>
                  <a:ext uri="{FF2B5EF4-FFF2-40B4-BE49-F238E27FC236}">
                    <a16:creationId xmlns:a16="http://schemas.microsoft.com/office/drawing/2014/main" id="{E10ECA9F-B9CD-4146-A88E-5E4208D3A5DB}"/>
                  </a:ext>
                </a:extLst>
              </p:cNvPr>
              <p:cNvSpPr/>
              <p:nvPr/>
            </p:nvSpPr>
            <p:spPr>
              <a:xfrm>
                <a:off x="10385644" y="2421983"/>
                <a:ext cx="682264" cy="931952"/>
              </a:xfrm>
              <a:custGeom>
                <a:avLst/>
                <a:gdLst>
                  <a:gd name="connsiteX0" fmla="*/ 660862 w 682264"/>
                  <a:gd name="connsiteY0" fmla="*/ 0 h 931952"/>
                  <a:gd name="connsiteX1" fmla="*/ 281466 w 682264"/>
                  <a:gd name="connsiteY1" fmla="*/ 310651 h 931952"/>
                  <a:gd name="connsiteX2" fmla="*/ 0 w 682264"/>
                  <a:gd name="connsiteY2" fmla="*/ 931304 h 931952"/>
                  <a:gd name="connsiteX3" fmla="*/ 58369 w 682264"/>
                  <a:gd name="connsiteY3" fmla="*/ 931953 h 931952"/>
                  <a:gd name="connsiteX4" fmla="*/ 343726 w 682264"/>
                  <a:gd name="connsiteY4" fmla="*/ 330756 h 931952"/>
                  <a:gd name="connsiteX5" fmla="*/ 682264 w 682264"/>
                  <a:gd name="connsiteY5" fmla="*/ 52532 h 931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2264" h="931952">
                    <a:moveTo>
                      <a:pt x="660862" y="0"/>
                    </a:moveTo>
                    <a:lnTo>
                      <a:pt x="281466" y="310651"/>
                    </a:lnTo>
                    <a:lnTo>
                      <a:pt x="0" y="931304"/>
                    </a:lnTo>
                    <a:lnTo>
                      <a:pt x="58369" y="931953"/>
                    </a:lnTo>
                    <a:lnTo>
                      <a:pt x="343726" y="330756"/>
                    </a:lnTo>
                    <a:lnTo>
                      <a:pt x="682264" y="52532"/>
                    </a:lnTo>
                    <a:close/>
                  </a:path>
                </a:pathLst>
              </a:custGeom>
              <a:solidFill>
                <a:srgbClr val="000000"/>
              </a:solidFill>
              <a:ln w="64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901" name="Graphic 648">
                <a:extLst>
                  <a:ext uri="{FF2B5EF4-FFF2-40B4-BE49-F238E27FC236}">
                    <a16:creationId xmlns:a16="http://schemas.microsoft.com/office/drawing/2014/main" id="{11D02897-88CB-442D-92BF-D393E1A5DA2A}"/>
                  </a:ext>
                </a:extLst>
              </p:cNvPr>
              <p:cNvGrpSpPr/>
              <p:nvPr/>
            </p:nvGrpSpPr>
            <p:grpSpPr>
              <a:xfrm>
                <a:off x="10965939" y="2375446"/>
                <a:ext cx="273824" cy="250774"/>
                <a:chOff x="10965939" y="2375446"/>
                <a:chExt cx="273824" cy="250774"/>
              </a:xfrm>
            </p:grpSpPr>
            <p:sp>
              <p:nvSpPr>
                <p:cNvPr id="902" name="Freeform: Shape 901">
                  <a:extLst>
                    <a:ext uri="{FF2B5EF4-FFF2-40B4-BE49-F238E27FC236}">
                      <a16:creationId xmlns:a16="http://schemas.microsoft.com/office/drawing/2014/main" id="{0B50E46F-1185-4FAF-A430-96E5645D25A4}"/>
                    </a:ext>
                  </a:extLst>
                </p:cNvPr>
                <p:cNvSpPr/>
                <p:nvPr/>
              </p:nvSpPr>
              <p:spPr>
                <a:xfrm>
                  <a:off x="10965939" y="2375446"/>
                  <a:ext cx="273824" cy="250774"/>
                </a:xfrm>
                <a:custGeom>
                  <a:avLst/>
                  <a:gdLst>
                    <a:gd name="connsiteX0" fmla="*/ 270590 w 273824"/>
                    <a:gd name="connsiteY0" fmla="*/ 113984 h 250774"/>
                    <a:gd name="connsiteX1" fmla="*/ 154500 w 273824"/>
                    <a:gd name="connsiteY1" fmla="*/ 243044 h 250774"/>
                    <a:gd name="connsiteX2" fmla="*/ 4039 w 273824"/>
                    <a:gd name="connsiteY2" fmla="*/ 175596 h 250774"/>
                    <a:gd name="connsiteX3" fmla="*/ 104563 w 273824"/>
                    <a:gd name="connsiteY3" fmla="*/ 3084 h 250774"/>
                    <a:gd name="connsiteX4" fmla="*/ 270590 w 273824"/>
                    <a:gd name="connsiteY4" fmla="*/ 113984 h 2507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3824" h="250774">
                      <a:moveTo>
                        <a:pt x="270590" y="113984"/>
                      </a:moveTo>
                      <a:cubicBezTo>
                        <a:pt x="288749" y="191809"/>
                        <a:pt x="227786" y="226182"/>
                        <a:pt x="154500" y="243044"/>
                      </a:cubicBezTo>
                      <a:cubicBezTo>
                        <a:pt x="81216" y="259906"/>
                        <a:pt x="22199" y="254069"/>
                        <a:pt x="4039" y="175596"/>
                      </a:cubicBezTo>
                      <a:cubicBezTo>
                        <a:pt x="-14120" y="97771"/>
                        <a:pt x="30630" y="20595"/>
                        <a:pt x="104563" y="3084"/>
                      </a:cubicBezTo>
                      <a:cubicBezTo>
                        <a:pt x="178498" y="-13130"/>
                        <a:pt x="252430" y="36160"/>
                        <a:pt x="270590" y="113984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03" name="Freeform: Shape 902">
                  <a:extLst>
                    <a:ext uri="{FF2B5EF4-FFF2-40B4-BE49-F238E27FC236}">
                      <a16:creationId xmlns:a16="http://schemas.microsoft.com/office/drawing/2014/main" id="{7E1EEC55-C13F-4036-B96C-29D51660DF7A}"/>
                    </a:ext>
                  </a:extLst>
                </p:cNvPr>
                <p:cNvSpPr/>
                <p:nvPr/>
              </p:nvSpPr>
              <p:spPr>
                <a:xfrm>
                  <a:off x="11020735" y="2511271"/>
                  <a:ext cx="185790" cy="84080"/>
                </a:xfrm>
                <a:custGeom>
                  <a:avLst/>
                  <a:gdLst>
                    <a:gd name="connsiteX0" fmla="*/ 185312 w 185790"/>
                    <a:gd name="connsiteY0" fmla="*/ 18369 h 84080"/>
                    <a:gd name="connsiteX1" fmla="*/ 101650 w 185790"/>
                    <a:gd name="connsiteY1" fmla="*/ 76737 h 84080"/>
                    <a:gd name="connsiteX2" fmla="*/ 478 w 185790"/>
                    <a:gd name="connsiteY2" fmla="*/ 65712 h 84080"/>
                    <a:gd name="connsiteX3" fmla="*/ 84140 w 185790"/>
                    <a:gd name="connsiteY3" fmla="*/ 7344 h 84080"/>
                    <a:gd name="connsiteX4" fmla="*/ 185312 w 185790"/>
                    <a:gd name="connsiteY4" fmla="*/ 18369 h 84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5790" h="84080">
                      <a:moveTo>
                        <a:pt x="185312" y="18369"/>
                      </a:moveTo>
                      <a:cubicBezTo>
                        <a:pt x="190499" y="37825"/>
                        <a:pt x="152885" y="63767"/>
                        <a:pt x="101650" y="76737"/>
                      </a:cubicBezTo>
                      <a:cubicBezTo>
                        <a:pt x="50416" y="89708"/>
                        <a:pt x="5018" y="85168"/>
                        <a:pt x="478" y="65712"/>
                      </a:cubicBezTo>
                      <a:cubicBezTo>
                        <a:pt x="-4710" y="46256"/>
                        <a:pt x="32905" y="20314"/>
                        <a:pt x="84140" y="7344"/>
                      </a:cubicBezTo>
                      <a:cubicBezTo>
                        <a:pt x="134726" y="-5627"/>
                        <a:pt x="180124" y="-1087"/>
                        <a:pt x="185312" y="1836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04" name="Freeform: Shape 903">
                  <a:extLst>
                    <a:ext uri="{FF2B5EF4-FFF2-40B4-BE49-F238E27FC236}">
                      <a16:creationId xmlns:a16="http://schemas.microsoft.com/office/drawing/2014/main" id="{CE147F27-EFA9-48D0-AC16-8AC61EB22A33}"/>
                    </a:ext>
                  </a:extLst>
                </p:cNvPr>
                <p:cNvSpPr/>
                <p:nvPr/>
              </p:nvSpPr>
              <p:spPr>
                <a:xfrm>
                  <a:off x="11064666" y="2375744"/>
                  <a:ext cx="169917" cy="110444"/>
                </a:xfrm>
                <a:custGeom>
                  <a:avLst/>
                  <a:gdLst>
                    <a:gd name="connsiteX0" fmla="*/ 5836 w 169917"/>
                    <a:gd name="connsiteY0" fmla="*/ 3435 h 110444"/>
                    <a:gd name="connsiteX1" fmla="*/ 0 w 169917"/>
                    <a:gd name="connsiteY1" fmla="*/ 5381 h 110444"/>
                    <a:gd name="connsiteX2" fmla="*/ 38263 w 169917"/>
                    <a:gd name="connsiteY2" fmla="*/ 102662 h 110444"/>
                    <a:gd name="connsiteX3" fmla="*/ 169917 w 169917"/>
                    <a:gd name="connsiteY3" fmla="*/ 110444 h 110444"/>
                    <a:gd name="connsiteX4" fmla="*/ 5836 w 169917"/>
                    <a:gd name="connsiteY4" fmla="*/ 3435 h 110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9917" h="110444">
                      <a:moveTo>
                        <a:pt x="5836" y="3435"/>
                      </a:moveTo>
                      <a:cubicBezTo>
                        <a:pt x="3890" y="4084"/>
                        <a:pt x="1946" y="4732"/>
                        <a:pt x="0" y="5381"/>
                      </a:cubicBezTo>
                      <a:cubicBezTo>
                        <a:pt x="23347" y="42348"/>
                        <a:pt x="38263" y="102662"/>
                        <a:pt x="38263" y="102662"/>
                      </a:cubicBezTo>
                      <a:cubicBezTo>
                        <a:pt x="38263" y="102662"/>
                        <a:pt x="112845" y="74775"/>
                        <a:pt x="169917" y="110444"/>
                      </a:cubicBezTo>
                      <a:cubicBezTo>
                        <a:pt x="145272" y="25486"/>
                        <a:pt x="73933" y="-12130"/>
                        <a:pt x="5836" y="3435"/>
                      </a:cubicBezTo>
                      <a:close/>
                    </a:path>
                  </a:pathLst>
                </a:custGeom>
                <a:solidFill>
                  <a:srgbClr val="24272B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905" name="Freeform: Shape 904">
              <a:extLst>
                <a:ext uri="{FF2B5EF4-FFF2-40B4-BE49-F238E27FC236}">
                  <a16:creationId xmlns:a16="http://schemas.microsoft.com/office/drawing/2014/main" id="{7F3B07B1-44F5-48EF-910F-D02EA042DD31}"/>
                </a:ext>
              </a:extLst>
            </p:cNvPr>
            <p:cNvSpPr/>
            <p:nvPr/>
          </p:nvSpPr>
          <p:spPr>
            <a:xfrm>
              <a:off x="8480614" y="3227059"/>
              <a:ext cx="406902" cy="1060773"/>
            </a:xfrm>
            <a:custGeom>
              <a:avLst/>
              <a:gdLst>
                <a:gd name="connsiteX0" fmla="*/ 373177 w 406902"/>
                <a:gd name="connsiteY0" fmla="*/ 733909 h 1060773"/>
                <a:gd name="connsiteX1" fmla="*/ 117653 w 406902"/>
                <a:gd name="connsiteY1" fmla="*/ 1060774 h 1060773"/>
                <a:gd name="connsiteX2" fmla="*/ 117653 w 406902"/>
                <a:gd name="connsiteY2" fmla="*/ 1060774 h 1060773"/>
                <a:gd name="connsiteX3" fmla="*/ 5455 w 406902"/>
                <a:gd name="connsiteY3" fmla="*/ 514055 h 1060773"/>
                <a:gd name="connsiteX4" fmla="*/ 2212 w 406902"/>
                <a:gd name="connsiteY4" fmla="*/ 334409 h 1060773"/>
                <a:gd name="connsiteX5" fmla="*/ 8698 w 406902"/>
                <a:gd name="connsiteY5" fmla="*/ 118445 h 1060773"/>
                <a:gd name="connsiteX6" fmla="*/ 406902 w 406902"/>
                <a:gd name="connsiteY6" fmla="*/ 169679 h 1060773"/>
                <a:gd name="connsiteX7" fmla="*/ 373177 w 406902"/>
                <a:gd name="connsiteY7" fmla="*/ 733909 h 1060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6902" h="1060773">
                  <a:moveTo>
                    <a:pt x="373177" y="733909"/>
                  </a:moveTo>
                  <a:cubicBezTo>
                    <a:pt x="376420" y="975167"/>
                    <a:pt x="225311" y="1060774"/>
                    <a:pt x="117653" y="1060774"/>
                  </a:cubicBezTo>
                  <a:lnTo>
                    <a:pt x="117653" y="1060774"/>
                  </a:lnTo>
                  <a:cubicBezTo>
                    <a:pt x="9994" y="1060774"/>
                    <a:pt x="9994" y="755960"/>
                    <a:pt x="5455" y="514055"/>
                  </a:cubicBezTo>
                  <a:lnTo>
                    <a:pt x="2212" y="334409"/>
                  </a:lnTo>
                  <a:cubicBezTo>
                    <a:pt x="-381" y="211834"/>
                    <a:pt x="-2976" y="149575"/>
                    <a:pt x="8698" y="118445"/>
                  </a:cubicBezTo>
                  <a:cubicBezTo>
                    <a:pt x="20372" y="87315"/>
                    <a:pt x="395228" y="-160428"/>
                    <a:pt x="406902" y="169679"/>
                  </a:cubicBezTo>
                  <a:lnTo>
                    <a:pt x="373177" y="733909"/>
                  </a:lnTo>
                  <a:close/>
                </a:path>
              </a:pathLst>
            </a:custGeom>
            <a:solidFill>
              <a:srgbClr val="8397B7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6" name="Freeform: Shape 905">
              <a:extLst>
                <a:ext uri="{FF2B5EF4-FFF2-40B4-BE49-F238E27FC236}">
                  <a16:creationId xmlns:a16="http://schemas.microsoft.com/office/drawing/2014/main" id="{64DD491D-F6F1-44AB-ADB1-070B76823FEE}"/>
                </a:ext>
              </a:extLst>
            </p:cNvPr>
            <p:cNvSpPr/>
            <p:nvPr/>
          </p:nvSpPr>
          <p:spPr>
            <a:xfrm>
              <a:off x="8912319" y="3675942"/>
              <a:ext cx="2501427" cy="278539"/>
            </a:xfrm>
            <a:custGeom>
              <a:avLst/>
              <a:gdLst>
                <a:gd name="connsiteX0" fmla="*/ 2501389 w 2501427"/>
                <a:gd name="connsiteY0" fmla="*/ 0 h 465630"/>
                <a:gd name="connsiteX1" fmla="*/ 1475398 w 2501427"/>
                <a:gd name="connsiteY1" fmla="*/ 14268 h 465630"/>
                <a:gd name="connsiteX2" fmla="*/ 3212 w 2501427"/>
                <a:gd name="connsiteY2" fmla="*/ 228935 h 465630"/>
                <a:gd name="connsiteX3" fmla="*/ 1418327 w 2501427"/>
                <a:gd name="connsiteY3" fmla="*/ 455924 h 465630"/>
                <a:gd name="connsiteX4" fmla="*/ 2493607 w 2501427"/>
                <a:gd name="connsiteY4" fmla="*/ 456572 h 465630"/>
                <a:gd name="connsiteX5" fmla="*/ 2501389 w 2501427"/>
                <a:gd name="connsiteY5" fmla="*/ 0 h 46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01427" h="465630">
                  <a:moveTo>
                    <a:pt x="2501389" y="0"/>
                  </a:moveTo>
                  <a:cubicBezTo>
                    <a:pt x="2405405" y="0"/>
                    <a:pt x="2315907" y="14268"/>
                    <a:pt x="1475398" y="14268"/>
                  </a:cubicBezTo>
                  <a:cubicBezTo>
                    <a:pt x="635539" y="14268"/>
                    <a:pt x="38232" y="123223"/>
                    <a:pt x="3212" y="228935"/>
                  </a:cubicBezTo>
                  <a:cubicBezTo>
                    <a:pt x="-50617" y="393015"/>
                    <a:pt x="578467" y="455924"/>
                    <a:pt x="1418327" y="455924"/>
                  </a:cubicBezTo>
                  <a:cubicBezTo>
                    <a:pt x="1812639" y="455924"/>
                    <a:pt x="1944941" y="477326"/>
                    <a:pt x="2493607" y="456572"/>
                  </a:cubicBezTo>
                  <a:cubicBezTo>
                    <a:pt x="2494256" y="456572"/>
                    <a:pt x="2502038" y="0"/>
                    <a:pt x="2501389" y="0"/>
                  </a:cubicBezTo>
                  <a:close/>
                </a:path>
              </a:pathLst>
            </a:custGeom>
            <a:solidFill>
              <a:srgbClr val="B9C9DB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r>
                <a:rPr lang="en-US" dirty="0"/>
                <a:t>a</a:t>
              </a:r>
            </a:p>
          </p:txBody>
        </p:sp>
        <p:sp>
          <p:nvSpPr>
            <p:cNvPr id="907" name="Freeform: Shape 906">
              <a:extLst>
                <a:ext uri="{FF2B5EF4-FFF2-40B4-BE49-F238E27FC236}">
                  <a16:creationId xmlns:a16="http://schemas.microsoft.com/office/drawing/2014/main" id="{70F66355-638A-4FF5-9A7F-0ECB83B2C045}"/>
                </a:ext>
              </a:extLst>
            </p:cNvPr>
            <p:cNvSpPr/>
            <p:nvPr/>
          </p:nvSpPr>
          <p:spPr>
            <a:xfrm>
              <a:off x="8089162" y="3268890"/>
              <a:ext cx="421306" cy="1076662"/>
            </a:xfrm>
            <a:custGeom>
              <a:avLst/>
              <a:gdLst>
                <a:gd name="connsiteX0" fmla="*/ 0 w 421306"/>
                <a:gd name="connsiteY0" fmla="*/ 1063692 h 1076662"/>
                <a:gd name="connsiteX1" fmla="*/ 47344 w 421306"/>
                <a:gd name="connsiteY1" fmla="*/ 1076663 h 1076662"/>
                <a:gd name="connsiteX2" fmla="*/ 229583 w 421306"/>
                <a:gd name="connsiteY2" fmla="*/ 1066286 h 1076662"/>
                <a:gd name="connsiteX3" fmla="*/ 420902 w 421306"/>
                <a:gd name="connsiteY3" fmla="*/ 885992 h 1076662"/>
                <a:gd name="connsiteX4" fmla="*/ 415715 w 421306"/>
                <a:gd name="connsiteY4" fmla="*/ 149250 h 1076662"/>
                <a:gd name="connsiteX5" fmla="*/ 0 w 421306"/>
                <a:gd name="connsiteY5" fmla="*/ 75317 h 1076662"/>
                <a:gd name="connsiteX6" fmla="*/ 0 w 421306"/>
                <a:gd name="connsiteY6" fmla="*/ 1063692 h 1076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21306" h="1076662">
                  <a:moveTo>
                    <a:pt x="0" y="1063692"/>
                  </a:moveTo>
                  <a:cubicBezTo>
                    <a:pt x="12971" y="1072123"/>
                    <a:pt x="27238" y="1076663"/>
                    <a:pt x="47344" y="1076663"/>
                  </a:cubicBezTo>
                  <a:lnTo>
                    <a:pt x="229583" y="1066286"/>
                  </a:lnTo>
                  <a:cubicBezTo>
                    <a:pt x="393664" y="1066286"/>
                    <a:pt x="425443" y="1133086"/>
                    <a:pt x="420902" y="885992"/>
                  </a:cubicBezTo>
                  <a:lnTo>
                    <a:pt x="415715" y="149250"/>
                  </a:lnTo>
                  <a:cubicBezTo>
                    <a:pt x="405987" y="-100438"/>
                    <a:pt x="99875" y="27973"/>
                    <a:pt x="0" y="75317"/>
                  </a:cubicBezTo>
                  <a:lnTo>
                    <a:pt x="0" y="1063692"/>
                  </a:lnTo>
                  <a:close/>
                </a:path>
              </a:pathLst>
            </a:custGeom>
            <a:solidFill>
              <a:srgbClr val="8397B7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8" name="Freeform: Shape 907">
              <a:extLst>
                <a:ext uri="{FF2B5EF4-FFF2-40B4-BE49-F238E27FC236}">
                  <a16:creationId xmlns:a16="http://schemas.microsoft.com/office/drawing/2014/main" id="{534FF814-0614-47BE-91C3-3474896AE329}"/>
                </a:ext>
              </a:extLst>
            </p:cNvPr>
            <p:cNvSpPr/>
            <p:nvPr/>
          </p:nvSpPr>
          <p:spPr>
            <a:xfrm>
              <a:off x="8451048" y="3245629"/>
              <a:ext cx="73932" cy="2112295"/>
            </a:xfrm>
            <a:custGeom>
              <a:avLst/>
              <a:gdLst>
                <a:gd name="connsiteX0" fmla="*/ 73933 w 73932"/>
                <a:gd name="connsiteY0" fmla="*/ 2066898 h 2112295"/>
                <a:gd name="connsiteX1" fmla="*/ 36966 w 73932"/>
                <a:gd name="connsiteY1" fmla="*/ 2112296 h 2112295"/>
                <a:gd name="connsiteX2" fmla="*/ 36966 w 73932"/>
                <a:gd name="connsiteY2" fmla="*/ 2112296 h 2112295"/>
                <a:gd name="connsiteX3" fmla="*/ 0 w 73932"/>
                <a:gd name="connsiteY3" fmla="*/ 2066898 h 2112295"/>
                <a:gd name="connsiteX4" fmla="*/ 0 w 73932"/>
                <a:gd name="connsiteY4" fmla="*/ 45398 h 2112295"/>
                <a:gd name="connsiteX5" fmla="*/ 36966 w 73932"/>
                <a:gd name="connsiteY5" fmla="*/ 0 h 2112295"/>
                <a:gd name="connsiteX6" fmla="*/ 36966 w 73932"/>
                <a:gd name="connsiteY6" fmla="*/ 0 h 2112295"/>
                <a:gd name="connsiteX7" fmla="*/ 73933 w 73932"/>
                <a:gd name="connsiteY7" fmla="*/ 45398 h 2112295"/>
                <a:gd name="connsiteX8" fmla="*/ 73933 w 73932"/>
                <a:gd name="connsiteY8" fmla="*/ 2066898 h 2112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932" h="2112295">
                  <a:moveTo>
                    <a:pt x="73933" y="2066898"/>
                  </a:moveTo>
                  <a:cubicBezTo>
                    <a:pt x="73933" y="2092191"/>
                    <a:pt x="57719" y="2112296"/>
                    <a:pt x="36966" y="2112296"/>
                  </a:cubicBezTo>
                  <a:lnTo>
                    <a:pt x="36966" y="2112296"/>
                  </a:lnTo>
                  <a:cubicBezTo>
                    <a:pt x="16861" y="2112296"/>
                    <a:pt x="0" y="2092191"/>
                    <a:pt x="0" y="2066898"/>
                  </a:cubicBezTo>
                  <a:lnTo>
                    <a:pt x="0" y="45398"/>
                  </a:lnTo>
                  <a:cubicBezTo>
                    <a:pt x="0" y="20105"/>
                    <a:pt x="16214" y="0"/>
                    <a:pt x="36966" y="0"/>
                  </a:cubicBezTo>
                  <a:lnTo>
                    <a:pt x="36966" y="0"/>
                  </a:lnTo>
                  <a:cubicBezTo>
                    <a:pt x="57072" y="0"/>
                    <a:pt x="73933" y="20753"/>
                    <a:pt x="73933" y="45398"/>
                  </a:cubicBezTo>
                  <a:lnTo>
                    <a:pt x="73933" y="2066898"/>
                  </a:lnTo>
                  <a:close/>
                </a:path>
              </a:pathLst>
            </a:custGeom>
            <a:solidFill>
              <a:srgbClr val="6C82A3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9" name="Freeform: Shape 908">
              <a:extLst>
                <a:ext uri="{FF2B5EF4-FFF2-40B4-BE49-F238E27FC236}">
                  <a16:creationId xmlns:a16="http://schemas.microsoft.com/office/drawing/2014/main" id="{17E54AB3-D5E5-48EB-8083-B77EA80C27D7}"/>
                </a:ext>
              </a:extLst>
            </p:cNvPr>
            <p:cNvSpPr/>
            <p:nvPr/>
          </p:nvSpPr>
          <p:spPr>
            <a:xfrm>
              <a:off x="8831092" y="3215147"/>
              <a:ext cx="59666" cy="2094785"/>
            </a:xfrm>
            <a:custGeom>
              <a:avLst/>
              <a:gdLst>
                <a:gd name="connsiteX0" fmla="*/ 59667 w 59666"/>
                <a:gd name="connsiteY0" fmla="*/ 2049388 h 2094785"/>
                <a:gd name="connsiteX1" fmla="*/ 29833 w 59666"/>
                <a:gd name="connsiteY1" fmla="*/ 2094785 h 2094785"/>
                <a:gd name="connsiteX2" fmla="*/ 29833 w 59666"/>
                <a:gd name="connsiteY2" fmla="*/ 2094785 h 2094785"/>
                <a:gd name="connsiteX3" fmla="*/ 0 w 59666"/>
                <a:gd name="connsiteY3" fmla="*/ 2049388 h 2094785"/>
                <a:gd name="connsiteX4" fmla="*/ 0 w 59666"/>
                <a:gd name="connsiteY4" fmla="*/ 45398 h 2094785"/>
                <a:gd name="connsiteX5" fmla="*/ 29833 w 59666"/>
                <a:gd name="connsiteY5" fmla="*/ 0 h 2094785"/>
                <a:gd name="connsiteX6" fmla="*/ 29833 w 59666"/>
                <a:gd name="connsiteY6" fmla="*/ 0 h 2094785"/>
                <a:gd name="connsiteX7" fmla="*/ 59667 w 59666"/>
                <a:gd name="connsiteY7" fmla="*/ 45398 h 2094785"/>
                <a:gd name="connsiteX8" fmla="*/ 59667 w 59666"/>
                <a:gd name="connsiteY8" fmla="*/ 2049388 h 209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666" h="2094785">
                  <a:moveTo>
                    <a:pt x="59667" y="2049388"/>
                  </a:moveTo>
                  <a:cubicBezTo>
                    <a:pt x="59667" y="2074681"/>
                    <a:pt x="46047" y="2094785"/>
                    <a:pt x="29833" y="2094785"/>
                  </a:cubicBezTo>
                  <a:lnTo>
                    <a:pt x="29833" y="2094785"/>
                  </a:lnTo>
                  <a:cubicBezTo>
                    <a:pt x="12971" y="2094785"/>
                    <a:pt x="0" y="2074681"/>
                    <a:pt x="0" y="2049388"/>
                  </a:cubicBezTo>
                  <a:lnTo>
                    <a:pt x="0" y="45398"/>
                  </a:lnTo>
                  <a:cubicBezTo>
                    <a:pt x="0" y="20753"/>
                    <a:pt x="13620" y="0"/>
                    <a:pt x="29833" y="0"/>
                  </a:cubicBezTo>
                  <a:lnTo>
                    <a:pt x="29833" y="0"/>
                  </a:lnTo>
                  <a:cubicBezTo>
                    <a:pt x="46696" y="0"/>
                    <a:pt x="59667" y="20105"/>
                    <a:pt x="59667" y="45398"/>
                  </a:cubicBezTo>
                  <a:lnTo>
                    <a:pt x="59667" y="2049388"/>
                  </a:lnTo>
                  <a:close/>
                </a:path>
              </a:pathLst>
            </a:custGeom>
            <a:solidFill>
              <a:srgbClr val="6C82A3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0" name="Freeform: Shape 909">
              <a:extLst>
                <a:ext uri="{FF2B5EF4-FFF2-40B4-BE49-F238E27FC236}">
                  <a16:creationId xmlns:a16="http://schemas.microsoft.com/office/drawing/2014/main" id="{8B018CF3-6FD2-431F-802A-4CC9B1AE05FF}"/>
                </a:ext>
              </a:extLst>
            </p:cNvPr>
            <p:cNvSpPr/>
            <p:nvPr/>
          </p:nvSpPr>
          <p:spPr>
            <a:xfrm>
              <a:off x="11089310" y="3251466"/>
              <a:ext cx="51883" cy="706260"/>
            </a:xfrm>
            <a:custGeom>
              <a:avLst/>
              <a:gdLst>
                <a:gd name="connsiteX0" fmla="*/ 51883 w 51883"/>
                <a:gd name="connsiteY0" fmla="*/ 691344 h 706260"/>
                <a:gd name="connsiteX1" fmla="*/ 25942 w 51883"/>
                <a:gd name="connsiteY1" fmla="*/ 706260 h 706260"/>
                <a:gd name="connsiteX2" fmla="*/ 25942 w 51883"/>
                <a:gd name="connsiteY2" fmla="*/ 706260 h 706260"/>
                <a:gd name="connsiteX3" fmla="*/ 0 w 51883"/>
                <a:gd name="connsiteY3" fmla="*/ 691344 h 706260"/>
                <a:gd name="connsiteX4" fmla="*/ 0 w 51883"/>
                <a:gd name="connsiteY4" fmla="*/ 15565 h 706260"/>
                <a:gd name="connsiteX5" fmla="*/ 25942 w 51883"/>
                <a:gd name="connsiteY5" fmla="*/ 0 h 706260"/>
                <a:gd name="connsiteX6" fmla="*/ 25942 w 51883"/>
                <a:gd name="connsiteY6" fmla="*/ 0 h 706260"/>
                <a:gd name="connsiteX7" fmla="*/ 51883 w 51883"/>
                <a:gd name="connsiteY7" fmla="*/ 15565 h 706260"/>
                <a:gd name="connsiteX8" fmla="*/ 51883 w 51883"/>
                <a:gd name="connsiteY8" fmla="*/ 691344 h 706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883" h="706260">
                  <a:moveTo>
                    <a:pt x="51883" y="691344"/>
                  </a:moveTo>
                  <a:cubicBezTo>
                    <a:pt x="51883" y="699775"/>
                    <a:pt x="40209" y="706260"/>
                    <a:pt x="25942" y="706260"/>
                  </a:cubicBezTo>
                  <a:lnTo>
                    <a:pt x="25942" y="706260"/>
                  </a:lnTo>
                  <a:cubicBezTo>
                    <a:pt x="11672" y="706260"/>
                    <a:pt x="0" y="699775"/>
                    <a:pt x="0" y="691344"/>
                  </a:cubicBezTo>
                  <a:lnTo>
                    <a:pt x="0" y="15565"/>
                  </a:lnTo>
                  <a:cubicBezTo>
                    <a:pt x="0" y="7134"/>
                    <a:pt x="11672" y="0"/>
                    <a:pt x="25942" y="0"/>
                  </a:cubicBezTo>
                  <a:lnTo>
                    <a:pt x="25942" y="0"/>
                  </a:lnTo>
                  <a:cubicBezTo>
                    <a:pt x="40209" y="0"/>
                    <a:pt x="51883" y="6485"/>
                    <a:pt x="51883" y="15565"/>
                  </a:cubicBezTo>
                  <a:lnTo>
                    <a:pt x="51883" y="691344"/>
                  </a:lnTo>
                  <a:close/>
                </a:path>
              </a:pathLst>
            </a:custGeom>
            <a:solidFill>
              <a:srgbClr val="6C82A3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1" name="Freeform: Shape 910">
              <a:extLst>
                <a:ext uri="{FF2B5EF4-FFF2-40B4-BE49-F238E27FC236}">
                  <a16:creationId xmlns:a16="http://schemas.microsoft.com/office/drawing/2014/main" id="{D396DBF0-8F76-49AD-93CE-FACA57D78BA1}"/>
                </a:ext>
              </a:extLst>
            </p:cNvPr>
            <p:cNvSpPr/>
            <p:nvPr/>
          </p:nvSpPr>
          <p:spPr>
            <a:xfrm>
              <a:off x="10280579" y="3255357"/>
              <a:ext cx="51883" cy="706260"/>
            </a:xfrm>
            <a:custGeom>
              <a:avLst/>
              <a:gdLst>
                <a:gd name="connsiteX0" fmla="*/ 51883 w 51883"/>
                <a:gd name="connsiteY0" fmla="*/ 691344 h 706260"/>
                <a:gd name="connsiteX1" fmla="*/ 25942 w 51883"/>
                <a:gd name="connsiteY1" fmla="*/ 706261 h 706260"/>
                <a:gd name="connsiteX2" fmla="*/ 25942 w 51883"/>
                <a:gd name="connsiteY2" fmla="*/ 706261 h 706260"/>
                <a:gd name="connsiteX3" fmla="*/ 0 w 51883"/>
                <a:gd name="connsiteY3" fmla="*/ 691344 h 706260"/>
                <a:gd name="connsiteX4" fmla="*/ 0 w 51883"/>
                <a:gd name="connsiteY4" fmla="*/ 15565 h 706260"/>
                <a:gd name="connsiteX5" fmla="*/ 25942 w 51883"/>
                <a:gd name="connsiteY5" fmla="*/ 0 h 706260"/>
                <a:gd name="connsiteX6" fmla="*/ 25942 w 51883"/>
                <a:gd name="connsiteY6" fmla="*/ 0 h 706260"/>
                <a:gd name="connsiteX7" fmla="*/ 51883 w 51883"/>
                <a:gd name="connsiteY7" fmla="*/ 15565 h 706260"/>
                <a:gd name="connsiteX8" fmla="*/ 51883 w 51883"/>
                <a:gd name="connsiteY8" fmla="*/ 691344 h 706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883" h="706260">
                  <a:moveTo>
                    <a:pt x="51883" y="691344"/>
                  </a:moveTo>
                  <a:cubicBezTo>
                    <a:pt x="51883" y="699775"/>
                    <a:pt x="40211" y="706261"/>
                    <a:pt x="25942" y="706261"/>
                  </a:cubicBezTo>
                  <a:lnTo>
                    <a:pt x="25942" y="706261"/>
                  </a:lnTo>
                  <a:cubicBezTo>
                    <a:pt x="11674" y="706261"/>
                    <a:pt x="0" y="699775"/>
                    <a:pt x="0" y="691344"/>
                  </a:cubicBezTo>
                  <a:lnTo>
                    <a:pt x="0" y="15565"/>
                  </a:lnTo>
                  <a:cubicBezTo>
                    <a:pt x="0" y="7134"/>
                    <a:pt x="11674" y="0"/>
                    <a:pt x="25942" y="0"/>
                  </a:cubicBezTo>
                  <a:lnTo>
                    <a:pt x="25942" y="0"/>
                  </a:lnTo>
                  <a:cubicBezTo>
                    <a:pt x="40211" y="0"/>
                    <a:pt x="51883" y="7134"/>
                    <a:pt x="51883" y="15565"/>
                  </a:cubicBezTo>
                  <a:lnTo>
                    <a:pt x="51883" y="691344"/>
                  </a:lnTo>
                  <a:close/>
                </a:path>
              </a:pathLst>
            </a:custGeom>
            <a:solidFill>
              <a:srgbClr val="B9C9DB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2" name="Freeform: Shape 911">
              <a:extLst>
                <a:ext uri="{FF2B5EF4-FFF2-40B4-BE49-F238E27FC236}">
                  <a16:creationId xmlns:a16="http://schemas.microsoft.com/office/drawing/2014/main" id="{189151A7-1C39-4F7A-949D-839E6DC72196}"/>
                </a:ext>
              </a:extLst>
            </p:cNvPr>
            <p:cNvSpPr/>
            <p:nvPr/>
          </p:nvSpPr>
          <p:spPr>
            <a:xfrm>
              <a:off x="10153946" y="4176284"/>
              <a:ext cx="240278" cy="139436"/>
            </a:xfrm>
            <a:custGeom>
              <a:avLst/>
              <a:gdLst>
                <a:gd name="connsiteX0" fmla="*/ 232995 w 240278"/>
                <a:gd name="connsiteY0" fmla="*/ 0 h 139436"/>
                <a:gd name="connsiteX1" fmla="*/ 234291 w 240278"/>
                <a:gd name="connsiteY1" fmla="*/ 72637 h 139436"/>
                <a:gd name="connsiteX2" fmla="*/ 227157 w 240278"/>
                <a:gd name="connsiteY2" fmla="*/ 123223 h 139436"/>
                <a:gd name="connsiteX3" fmla="*/ 193433 w 240278"/>
                <a:gd name="connsiteY3" fmla="*/ 124520 h 139436"/>
                <a:gd name="connsiteX4" fmla="*/ 186300 w 240278"/>
                <a:gd name="connsiteY4" fmla="*/ 90147 h 139436"/>
                <a:gd name="connsiteX5" fmla="*/ 138307 w 240278"/>
                <a:gd name="connsiteY5" fmla="*/ 133599 h 139436"/>
                <a:gd name="connsiteX6" fmla="*/ 168 w 240278"/>
                <a:gd name="connsiteY6" fmla="*/ 139436 h 139436"/>
                <a:gd name="connsiteX7" fmla="*/ 42323 w 240278"/>
                <a:gd name="connsiteY7" fmla="*/ 94038 h 139436"/>
                <a:gd name="connsiteX8" fmla="*/ 179815 w 240278"/>
                <a:gd name="connsiteY8" fmla="*/ 37615 h 139436"/>
                <a:gd name="connsiteX9" fmla="*/ 232995 w 240278"/>
                <a:gd name="connsiteY9" fmla="*/ 0 h 139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0278" h="139436">
                  <a:moveTo>
                    <a:pt x="232995" y="0"/>
                  </a:moveTo>
                  <a:cubicBezTo>
                    <a:pt x="238831" y="21402"/>
                    <a:pt x="245316" y="45398"/>
                    <a:pt x="234291" y="72637"/>
                  </a:cubicBezTo>
                  <a:cubicBezTo>
                    <a:pt x="229103" y="85607"/>
                    <a:pt x="227157" y="123223"/>
                    <a:pt x="227157" y="123223"/>
                  </a:cubicBezTo>
                  <a:lnTo>
                    <a:pt x="193433" y="124520"/>
                  </a:lnTo>
                  <a:lnTo>
                    <a:pt x="186300" y="90147"/>
                  </a:lnTo>
                  <a:cubicBezTo>
                    <a:pt x="186300" y="90147"/>
                    <a:pt x="164898" y="104415"/>
                    <a:pt x="138307" y="133599"/>
                  </a:cubicBezTo>
                  <a:cubicBezTo>
                    <a:pt x="137010" y="134896"/>
                    <a:pt x="168" y="139436"/>
                    <a:pt x="168" y="139436"/>
                  </a:cubicBezTo>
                  <a:cubicBezTo>
                    <a:pt x="168" y="139436"/>
                    <a:pt x="-5019" y="101821"/>
                    <a:pt x="42323" y="94038"/>
                  </a:cubicBezTo>
                  <a:cubicBezTo>
                    <a:pt x="103934" y="84959"/>
                    <a:pt x="163601" y="52532"/>
                    <a:pt x="179815" y="37615"/>
                  </a:cubicBezTo>
                  <a:cubicBezTo>
                    <a:pt x="205756" y="14268"/>
                    <a:pt x="232995" y="0"/>
                    <a:pt x="232995" y="0"/>
                  </a:cubicBezTo>
                  <a:close/>
                </a:path>
              </a:pathLst>
            </a:custGeom>
            <a:solidFill>
              <a:srgbClr val="181854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3" name="Freeform: Shape 912">
              <a:extLst>
                <a:ext uri="{FF2B5EF4-FFF2-40B4-BE49-F238E27FC236}">
                  <a16:creationId xmlns:a16="http://schemas.microsoft.com/office/drawing/2014/main" id="{B8A68D02-D024-4220-A97A-A97B280192FE}"/>
                </a:ext>
              </a:extLst>
            </p:cNvPr>
            <p:cNvSpPr/>
            <p:nvPr/>
          </p:nvSpPr>
          <p:spPr>
            <a:xfrm>
              <a:off x="10179247" y="4208063"/>
              <a:ext cx="250102" cy="133599"/>
            </a:xfrm>
            <a:custGeom>
              <a:avLst/>
              <a:gdLst>
                <a:gd name="connsiteX0" fmla="*/ 243363 w 250102"/>
                <a:gd name="connsiteY0" fmla="*/ 0 h 133599"/>
                <a:gd name="connsiteX1" fmla="*/ 243363 w 250102"/>
                <a:gd name="connsiteY1" fmla="*/ 75231 h 133599"/>
                <a:gd name="connsiteX2" fmla="*/ 234932 w 250102"/>
                <a:gd name="connsiteY2" fmla="*/ 127762 h 133599"/>
                <a:gd name="connsiteX3" fmla="*/ 199911 w 250102"/>
                <a:gd name="connsiteY3" fmla="*/ 128411 h 133599"/>
                <a:gd name="connsiteX4" fmla="*/ 193426 w 250102"/>
                <a:gd name="connsiteY4" fmla="*/ 92741 h 133599"/>
                <a:gd name="connsiteX5" fmla="*/ 143487 w 250102"/>
                <a:gd name="connsiteY5" fmla="*/ 129708 h 133599"/>
                <a:gd name="connsiteX6" fmla="*/ 160 w 250102"/>
                <a:gd name="connsiteY6" fmla="*/ 133599 h 133599"/>
                <a:gd name="connsiteX7" fmla="*/ 43612 w 250102"/>
                <a:gd name="connsiteY7" fmla="*/ 94687 h 133599"/>
                <a:gd name="connsiteX8" fmla="*/ 186940 w 250102"/>
                <a:gd name="connsiteY8" fmla="*/ 38912 h 133599"/>
                <a:gd name="connsiteX9" fmla="*/ 243363 w 250102"/>
                <a:gd name="connsiteY9" fmla="*/ 0 h 133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0102" h="133599">
                  <a:moveTo>
                    <a:pt x="243363" y="0"/>
                  </a:moveTo>
                  <a:cubicBezTo>
                    <a:pt x="249199" y="22050"/>
                    <a:pt x="255037" y="47343"/>
                    <a:pt x="243363" y="75231"/>
                  </a:cubicBezTo>
                  <a:cubicBezTo>
                    <a:pt x="237525" y="88201"/>
                    <a:pt x="234932" y="127762"/>
                    <a:pt x="234932" y="127762"/>
                  </a:cubicBezTo>
                  <a:lnTo>
                    <a:pt x="199911" y="128411"/>
                  </a:lnTo>
                  <a:lnTo>
                    <a:pt x="193426" y="92741"/>
                  </a:lnTo>
                  <a:cubicBezTo>
                    <a:pt x="193426" y="92741"/>
                    <a:pt x="172024" y="99875"/>
                    <a:pt x="143487" y="129708"/>
                  </a:cubicBezTo>
                  <a:cubicBezTo>
                    <a:pt x="142190" y="131005"/>
                    <a:pt x="160" y="133599"/>
                    <a:pt x="160" y="133599"/>
                  </a:cubicBezTo>
                  <a:cubicBezTo>
                    <a:pt x="160" y="133599"/>
                    <a:pt x="-5028" y="101172"/>
                    <a:pt x="43612" y="94687"/>
                  </a:cubicBezTo>
                  <a:cubicBezTo>
                    <a:pt x="107170" y="86256"/>
                    <a:pt x="170078" y="53829"/>
                    <a:pt x="186940" y="38912"/>
                  </a:cubicBezTo>
                  <a:cubicBezTo>
                    <a:pt x="214826" y="14268"/>
                    <a:pt x="243363" y="0"/>
                    <a:pt x="243363" y="0"/>
                  </a:cubicBezTo>
                  <a:close/>
                </a:path>
              </a:pathLst>
            </a:custGeom>
            <a:solidFill>
              <a:srgbClr val="1E345B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914" name="Graphic 648">
              <a:extLst>
                <a:ext uri="{FF2B5EF4-FFF2-40B4-BE49-F238E27FC236}">
                  <a16:creationId xmlns:a16="http://schemas.microsoft.com/office/drawing/2014/main" id="{11D02897-88CB-442D-92BF-D393E1A5DA2A}"/>
                </a:ext>
              </a:extLst>
            </p:cNvPr>
            <p:cNvGrpSpPr/>
            <p:nvPr/>
          </p:nvGrpSpPr>
          <p:grpSpPr>
            <a:xfrm>
              <a:off x="10606795" y="3438757"/>
              <a:ext cx="891209" cy="2024879"/>
              <a:chOff x="10606795" y="3438757"/>
              <a:chExt cx="891209" cy="2024879"/>
            </a:xfrm>
          </p:grpSpPr>
          <p:grpSp>
            <p:nvGrpSpPr>
              <p:cNvPr id="915" name="Graphic 648">
                <a:extLst>
                  <a:ext uri="{FF2B5EF4-FFF2-40B4-BE49-F238E27FC236}">
                    <a16:creationId xmlns:a16="http://schemas.microsoft.com/office/drawing/2014/main" id="{11D02897-88CB-442D-92BF-D393E1A5DA2A}"/>
                  </a:ext>
                </a:extLst>
              </p:cNvPr>
              <p:cNvGrpSpPr/>
              <p:nvPr/>
            </p:nvGrpSpPr>
            <p:grpSpPr>
              <a:xfrm>
                <a:off x="10606795" y="4298210"/>
                <a:ext cx="830131" cy="1165427"/>
                <a:chOff x="10606795" y="4298210"/>
                <a:chExt cx="830131" cy="1165427"/>
              </a:xfrm>
            </p:grpSpPr>
            <p:sp>
              <p:nvSpPr>
                <p:cNvPr id="916" name="Freeform: Shape 915">
                  <a:extLst>
                    <a:ext uri="{FF2B5EF4-FFF2-40B4-BE49-F238E27FC236}">
                      <a16:creationId xmlns:a16="http://schemas.microsoft.com/office/drawing/2014/main" id="{18CDB7BF-51C3-4B8C-82BE-DC32DDDD4F59}"/>
                    </a:ext>
                  </a:extLst>
                </p:cNvPr>
                <p:cNvSpPr/>
                <p:nvPr/>
              </p:nvSpPr>
              <p:spPr>
                <a:xfrm>
                  <a:off x="11028347" y="4655556"/>
                  <a:ext cx="54478" cy="326864"/>
                </a:xfrm>
                <a:custGeom>
                  <a:avLst/>
                  <a:gdLst>
                    <a:gd name="connsiteX0" fmla="*/ 54478 w 54478"/>
                    <a:gd name="connsiteY0" fmla="*/ 313245 h 326864"/>
                    <a:gd name="connsiteX1" fmla="*/ 40858 w 54478"/>
                    <a:gd name="connsiteY1" fmla="*/ 326864 h 326864"/>
                    <a:gd name="connsiteX2" fmla="*/ 13620 w 54478"/>
                    <a:gd name="connsiteY2" fmla="*/ 326864 h 326864"/>
                    <a:gd name="connsiteX3" fmla="*/ 0 w 54478"/>
                    <a:gd name="connsiteY3" fmla="*/ 313245 h 326864"/>
                    <a:gd name="connsiteX4" fmla="*/ 0 w 54478"/>
                    <a:gd name="connsiteY4" fmla="*/ 13619 h 326864"/>
                    <a:gd name="connsiteX5" fmla="*/ 13620 w 54478"/>
                    <a:gd name="connsiteY5" fmla="*/ 0 h 326864"/>
                    <a:gd name="connsiteX6" fmla="*/ 40858 w 54478"/>
                    <a:gd name="connsiteY6" fmla="*/ 0 h 326864"/>
                    <a:gd name="connsiteX7" fmla="*/ 54478 w 54478"/>
                    <a:gd name="connsiteY7" fmla="*/ 13619 h 326864"/>
                    <a:gd name="connsiteX8" fmla="*/ 54478 w 54478"/>
                    <a:gd name="connsiteY8" fmla="*/ 313245 h 326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4478" h="326864">
                      <a:moveTo>
                        <a:pt x="54478" y="313245"/>
                      </a:moveTo>
                      <a:cubicBezTo>
                        <a:pt x="54478" y="321027"/>
                        <a:pt x="48641" y="326864"/>
                        <a:pt x="40858" y="326864"/>
                      </a:cubicBezTo>
                      <a:lnTo>
                        <a:pt x="13620" y="326864"/>
                      </a:lnTo>
                      <a:cubicBezTo>
                        <a:pt x="5838" y="326864"/>
                        <a:pt x="0" y="320379"/>
                        <a:pt x="0" y="313245"/>
                      </a:cubicBezTo>
                      <a:lnTo>
                        <a:pt x="0" y="13619"/>
                      </a:lnTo>
                      <a:cubicBezTo>
                        <a:pt x="0" y="5837"/>
                        <a:pt x="5838" y="0"/>
                        <a:pt x="13620" y="0"/>
                      </a:cubicBezTo>
                      <a:lnTo>
                        <a:pt x="40858" y="0"/>
                      </a:lnTo>
                      <a:cubicBezTo>
                        <a:pt x="48641" y="0"/>
                        <a:pt x="54478" y="5837"/>
                        <a:pt x="54478" y="13619"/>
                      </a:cubicBezTo>
                      <a:lnTo>
                        <a:pt x="54478" y="31324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17" name="Freeform: Shape 916">
                  <a:extLst>
                    <a:ext uri="{FF2B5EF4-FFF2-40B4-BE49-F238E27FC236}">
                      <a16:creationId xmlns:a16="http://schemas.microsoft.com/office/drawing/2014/main" id="{B0A4F593-C958-4CE7-B2A2-A241F3B00E13}"/>
                    </a:ext>
                  </a:extLst>
                </p:cNvPr>
                <p:cNvSpPr/>
                <p:nvPr/>
              </p:nvSpPr>
              <p:spPr>
                <a:xfrm>
                  <a:off x="11300086" y="4298210"/>
                  <a:ext cx="54476" cy="326864"/>
                </a:xfrm>
                <a:custGeom>
                  <a:avLst/>
                  <a:gdLst>
                    <a:gd name="connsiteX0" fmla="*/ 54477 w 54476"/>
                    <a:gd name="connsiteY0" fmla="*/ 313245 h 326864"/>
                    <a:gd name="connsiteX1" fmla="*/ 40857 w 54476"/>
                    <a:gd name="connsiteY1" fmla="*/ 326865 h 326864"/>
                    <a:gd name="connsiteX2" fmla="*/ 13618 w 54476"/>
                    <a:gd name="connsiteY2" fmla="*/ 326865 h 326864"/>
                    <a:gd name="connsiteX3" fmla="*/ 0 w 54476"/>
                    <a:gd name="connsiteY3" fmla="*/ 313245 h 326864"/>
                    <a:gd name="connsiteX4" fmla="*/ 0 w 54476"/>
                    <a:gd name="connsiteY4" fmla="*/ 13620 h 326864"/>
                    <a:gd name="connsiteX5" fmla="*/ 13618 w 54476"/>
                    <a:gd name="connsiteY5" fmla="*/ 0 h 326864"/>
                    <a:gd name="connsiteX6" fmla="*/ 40857 w 54476"/>
                    <a:gd name="connsiteY6" fmla="*/ 0 h 326864"/>
                    <a:gd name="connsiteX7" fmla="*/ 54477 w 54476"/>
                    <a:gd name="connsiteY7" fmla="*/ 13620 h 326864"/>
                    <a:gd name="connsiteX8" fmla="*/ 54477 w 54476"/>
                    <a:gd name="connsiteY8" fmla="*/ 313245 h 326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4476" h="326864">
                      <a:moveTo>
                        <a:pt x="54477" y="313245"/>
                      </a:moveTo>
                      <a:cubicBezTo>
                        <a:pt x="54477" y="321027"/>
                        <a:pt x="48641" y="326865"/>
                        <a:pt x="40857" y="326865"/>
                      </a:cubicBezTo>
                      <a:lnTo>
                        <a:pt x="13618" y="326865"/>
                      </a:lnTo>
                      <a:cubicBezTo>
                        <a:pt x="5836" y="326865"/>
                        <a:pt x="0" y="320379"/>
                        <a:pt x="0" y="313245"/>
                      </a:cubicBezTo>
                      <a:lnTo>
                        <a:pt x="0" y="13620"/>
                      </a:lnTo>
                      <a:cubicBezTo>
                        <a:pt x="0" y="5837"/>
                        <a:pt x="5836" y="0"/>
                        <a:pt x="13618" y="0"/>
                      </a:cubicBezTo>
                      <a:lnTo>
                        <a:pt x="40857" y="0"/>
                      </a:lnTo>
                      <a:cubicBezTo>
                        <a:pt x="48641" y="0"/>
                        <a:pt x="54477" y="5837"/>
                        <a:pt x="54477" y="13620"/>
                      </a:cubicBezTo>
                      <a:lnTo>
                        <a:pt x="54477" y="31324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18" name="Freeform: Shape 917">
                  <a:extLst>
                    <a:ext uri="{FF2B5EF4-FFF2-40B4-BE49-F238E27FC236}">
                      <a16:creationId xmlns:a16="http://schemas.microsoft.com/office/drawing/2014/main" id="{90D0C48E-37E9-4C87-A87C-BDCDC6D739C5}"/>
                    </a:ext>
                  </a:extLst>
                </p:cNvPr>
                <p:cNvSpPr/>
                <p:nvPr/>
              </p:nvSpPr>
              <p:spPr>
                <a:xfrm>
                  <a:off x="10606795" y="4553735"/>
                  <a:ext cx="830131" cy="136193"/>
                </a:xfrm>
                <a:custGeom>
                  <a:avLst/>
                  <a:gdLst>
                    <a:gd name="connsiteX0" fmla="*/ 830132 w 830131"/>
                    <a:gd name="connsiteY0" fmla="*/ 122574 h 136193"/>
                    <a:gd name="connsiteX1" fmla="*/ 815215 w 830131"/>
                    <a:gd name="connsiteY1" fmla="*/ 136193 h 136193"/>
                    <a:gd name="connsiteX2" fmla="*/ 14917 w 830131"/>
                    <a:gd name="connsiteY2" fmla="*/ 136193 h 136193"/>
                    <a:gd name="connsiteX3" fmla="*/ 0 w 830131"/>
                    <a:gd name="connsiteY3" fmla="*/ 122574 h 136193"/>
                    <a:gd name="connsiteX4" fmla="*/ 0 w 830131"/>
                    <a:gd name="connsiteY4" fmla="*/ 13619 h 136193"/>
                    <a:gd name="connsiteX5" fmla="*/ 14917 w 830131"/>
                    <a:gd name="connsiteY5" fmla="*/ 0 h 136193"/>
                    <a:gd name="connsiteX6" fmla="*/ 815215 w 830131"/>
                    <a:gd name="connsiteY6" fmla="*/ 0 h 136193"/>
                    <a:gd name="connsiteX7" fmla="*/ 830132 w 830131"/>
                    <a:gd name="connsiteY7" fmla="*/ 13619 h 136193"/>
                    <a:gd name="connsiteX8" fmla="*/ 830132 w 830131"/>
                    <a:gd name="connsiteY8" fmla="*/ 122574 h 1361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0131" h="136193">
                      <a:moveTo>
                        <a:pt x="830132" y="122574"/>
                      </a:moveTo>
                      <a:cubicBezTo>
                        <a:pt x="830132" y="130356"/>
                        <a:pt x="823646" y="136193"/>
                        <a:pt x="815215" y="136193"/>
                      </a:cubicBezTo>
                      <a:lnTo>
                        <a:pt x="14917" y="136193"/>
                      </a:lnTo>
                      <a:cubicBezTo>
                        <a:pt x="6485" y="136193"/>
                        <a:pt x="0" y="130356"/>
                        <a:pt x="0" y="122574"/>
                      </a:cubicBezTo>
                      <a:lnTo>
                        <a:pt x="0" y="13619"/>
                      </a:lnTo>
                      <a:cubicBezTo>
                        <a:pt x="0" y="5837"/>
                        <a:pt x="6485" y="0"/>
                        <a:pt x="14917" y="0"/>
                      </a:cubicBezTo>
                      <a:lnTo>
                        <a:pt x="815215" y="0"/>
                      </a:lnTo>
                      <a:cubicBezTo>
                        <a:pt x="823646" y="0"/>
                        <a:pt x="830132" y="5837"/>
                        <a:pt x="830132" y="13619"/>
                      </a:cubicBezTo>
                      <a:lnTo>
                        <a:pt x="830132" y="122574"/>
                      </a:lnTo>
                      <a:close/>
                    </a:path>
                  </a:pathLst>
                </a:custGeom>
                <a:solidFill>
                  <a:srgbClr val="3A3A3A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19" name="Freeform: Shape 918">
                  <a:extLst>
                    <a:ext uri="{FF2B5EF4-FFF2-40B4-BE49-F238E27FC236}">
                      <a16:creationId xmlns:a16="http://schemas.microsoft.com/office/drawing/2014/main" id="{9413FFF6-0D0A-4773-8404-F4695DAE2AEB}"/>
                    </a:ext>
                  </a:extLst>
                </p:cNvPr>
                <p:cNvSpPr/>
                <p:nvPr/>
              </p:nvSpPr>
              <p:spPr>
                <a:xfrm>
                  <a:off x="11017322" y="4895515"/>
                  <a:ext cx="81716" cy="297680"/>
                </a:xfrm>
                <a:custGeom>
                  <a:avLst/>
                  <a:gdLst>
                    <a:gd name="connsiteX0" fmla="*/ 0 w 81716"/>
                    <a:gd name="connsiteY0" fmla="*/ 0 h 297680"/>
                    <a:gd name="connsiteX1" fmla="*/ 81717 w 81716"/>
                    <a:gd name="connsiteY1" fmla="*/ 0 h 297680"/>
                    <a:gd name="connsiteX2" fmla="*/ 81717 w 81716"/>
                    <a:gd name="connsiteY2" fmla="*/ 297680 h 297680"/>
                    <a:gd name="connsiteX3" fmla="*/ 0 w 81716"/>
                    <a:gd name="connsiteY3" fmla="*/ 297680 h 2976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1716" h="297680">
                      <a:moveTo>
                        <a:pt x="0" y="0"/>
                      </a:moveTo>
                      <a:lnTo>
                        <a:pt x="81717" y="0"/>
                      </a:lnTo>
                      <a:lnTo>
                        <a:pt x="81717" y="297680"/>
                      </a:lnTo>
                      <a:lnTo>
                        <a:pt x="0" y="297680"/>
                      </a:lnTo>
                      <a:close/>
                    </a:path>
                  </a:pathLst>
                </a:custGeom>
                <a:solidFill>
                  <a:srgbClr val="181854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20" name="Freeform: Shape 919">
                  <a:extLst>
                    <a:ext uri="{FF2B5EF4-FFF2-40B4-BE49-F238E27FC236}">
                      <a16:creationId xmlns:a16="http://schemas.microsoft.com/office/drawing/2014/main" id="{252CEF22-9602-4F97-A5D6-35C2AE6DEF0F}"/>
                    </a:ext>
                  </a:extLst>
                </p:cNvPr>
                <p:cNvSpPr/>
                <p:nvPr/>
              </p:nvSpPr>
              <p:spPr>
                <a:xfrm>
                  <a:off x="10748177" y="5133530"/>
                  <a:ext cx="303517" cy="330107"/>
                </a:xfrm>
                <a:custGeom>
                  <a:avLst/>
                  <a:gdLst>
                    <a:gd name="connsiteX0" fmla="*/ 267198 w 303517"/>
                    <a:gd name="connsiteY0" fmla="*/ 0 h 330107"/>
                    <a:gd name="connsiteX1" fmla="*/ 0 w 303517"/>
                    <a:gd name="connsiteY1" fmla="*/ 221801 h 330107"/>
                    <a:gd name="connsiteX2" fmla="*/ 0 w 303517"/>
                    <a:gd name="connsiteY2" fmla="*/ 330107 h 330107"/>
                    <a:gd name="connsiteX3" fmla="*/ 45398 w 303517"/>
                    <a:gd name="connsiteY3" fmla="*/ 330107 h 330107"/>
                    <a:gd name="connsiteX4" fmla="*/ 45398 w 303517"/>
                    <a:gd name="connsiteY4" fmla="*/ 238014 h 330107"/>
                    <a:gd name="connsiteX5" fmla="*/ 303517 w 303517"/>
                    <a:gd name="connsiteY5" fmla="*/ 84959 h 330107"/>
                    <a:gd name="connsiteX6" fmla="*/ 303517 w 303517"/>
                    <a:gd name="connsiteY6" fmla="*/ 9080 h 330107"/>
                    <a:gd name="connsiteX7" fmla="*/ 267198 w 303517"/>
                    <a:gd name="connsiteY7" fmla="*/ 0 h 330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3517" h="330107">
                      <a:moveTo>
                        <a:pt x="267198" y="0"/>
                      </a:moveTo>
                      <a:cubicBezTo>
                        <a:pt x="239311" y="22699"/>
                        <a:pt x="0" y="208830"/>
                        <a:pt x="0" y="221801"/>
                      </a:cubicBezTo>
                      <a:cubicBezTo>
                        <a:pt x="0" y="234772"/>
                        <a:pt x="0" y="330107"/>
                        <a:pt x="0" y="330107"/>
                      </a:cubicBezTo>
                      <a:lnTo>
                        <a:pt x="45398" y="330107"/>
                      </a:lnTo>
                      <a:lnTo>
                        <a:pt x="45398" y="238014"/>
                      </a:lnTo>
                      <a:lnTo>
                        <a:pt x="303517" y="84959"/>
                      </a:lnTo>
                      <a:lnTo>
                        <a:pt x="303517" y="9080"/>
                      </a:lnTo>
                      <a:lnTo>
                        <a:pt x="267198" y="0"/>
                      </a:lnTo>
                      <a:close/>
                    </a:path>
                  </a:pathLst>
                </a:custGeom>
                <a:solidFill>
                  <a:srgbClr val="181854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21" name="Freeform: Shape 920">
                  <a:extLst>
                    <a:ext uri="{FF2B5EF4-FFF2-40B4-BE49-F238E27FC236}">
                      <a16:creationId xmlns:a16="http://schemas.microsoft.com/office/drawing/2014/main" id="{FB9EE3DF-42A8-4F74-8D46-FEEEF31BB432}"/>
                    </a:ext>
                  </a:extLst>
                </p:cNvPr>
                <p:cNvSpPr/>
                <p:nvPr/>
              </p:nvSpPr>
              <p:spPr>
                <a:xfrm>
                  <a:off x="11041967" y="5125099"/>
                  <a:ext cx="304164" cy="330107"/>
                </a:xfrm>
                <a:custGeom>
                  <a:avLst/>
                  <a:gdLst>
                    <a:gd name="connsiteX0" fmla="*/ 36966 w 304164"/>
                    <a:gd name="connsiteY0" fmla="*/ 0 h 330107"/>
                    <a:gd name="connsiteX1" fmla="*/ 304165 w 304164"/>
                    <a:gd name="connsiteY1" fmla="*/ 221801 h 330107"/>
                    <a:gd name="connsiteX2" fmla="*/ 304165 w 304164"/>
                    <a:gd name="connsiteY2" fmla="*/ 330107 h 330107"/>
                    <a:gd name="connsiteX3" fmla="*/ 258119 w 304164"/>
                    <a:gd name="connsiteY3" fmla="*/ 330107 h 330107"/>
                    <a:gd name="connsiteX4" fmla="*/ 258119 w 304164"/>
                    <a:gd name="connsiteY4" fmla="*/ 238014 h 330107"/>
                    <a:gd name="connsiteX5" fmla="*/ 0 w 304164"/>
                    <a:gd name="connsiteY5" fmla="*/ 84959 h 330107"/>
                    <a:gd name="connsiteX6" fmla="*/ 0 w 304164"/>
                    <a:gd name="connsiteY6" fmla="*/ 9080 h 330107"/>
                    <a:gd name="connsiteX7" fmla="*/ 36966 w 304164"/>
                    <a:gd name="connsiteY7" fmla="*/ 0 h 3301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4164" h="330107">
                      <a:moveTo>
                        <a:pt x="36966" y="0"/>
                      </a:moveTo>
                      <a:cubicBezTo>
                        <a:pt x="64854" y="23348"/>
                        <a:pt x="304165" y="208830"/>
                        <a:pt x="304165" y="221801"/>
                      </a:cubicBezTo>
                      <a:cubicBezTo>
                        <a:pt x="304165" y="234772"/>
                        <a:pt x="304165" y="330107"/>
                        <a:pt x="304165" y="330107"/>
                      </a:cubicBezTo>
                      <a:lnTo>
                        <a:pt x="258119" y="330107"/>
                      </a:lnTo>
                      <a:lnTo>
                        <a:pt x="258119" y="238014"/>
                      </a:lnTo>
                      <a:lnTo>
                        <a:pt x="0" y="84959"/>
                      </a:lnTo>
                      <a:lnTo>
                        <a:pt x="0" y="9080"/>
                      </a:lnTo>
                      <a:lnTo>
                        <a:pt x="36966" y="0"/>
                      </a:lnTo>
                      <a:close/>
                    </a:path>
                  </a:pathLst>
                </a:custGeom>
                <a:solidFill>
                  <a:srgbClr val="181854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22" name="Freeform: Shape 921">
                  <a:extLst>
                    <a:ext uri="{FF2B5EF4-FFF2-40B4-BE49-F238E27FC236}">
                      <a16:creationId xmlns:a16="http://schemas.microsoft.com/office/drawing/2014/main" id="{CF17C57D-AD02-4A60-9C3F-227016FCA3DC}"/>
                    </a:ext>
                  </a:extLst>
                </p:cNvPr>
                <p:cNvSpPr/>
                <p:nvPr/>
              </p:nvSpPr>
              <p:spPr>
                <a:xfrm>
                  <a:off x="11073744" y="5127044"/>
                  <a:ext cx="354751" cy="197156"/>
                </a:xfrm>
                <a:custGeom>
                  <a:avLst/>
                  <a:gdLst>
                    <a:gd name="connsiteX0" fmla="*/ 0 w 354751"/>
                    <a:gd name="connsiteY0" fmla="*/ 0 h 197156"/>
                    <a:gd name="connsiteX1" fmla="*/ 354751 w 354751"/>
                    <a:gd name="connsiteY1" fmla="*/ 98578 h 197156"/>
                    <a:gd name="connsiteX2" fmla="*/ 354751 w 354751"/>
                    <a:gd name="connsiteY2" fmla="*/ 197156 h 197156"/>
                    <a:gd name="connsiteX3" fmla="*/ 322973 w 354751"/>
                    <a:gd name="connsiteY3" fmla="*/ 197156 h 197156"/>
                    <a:gd name="connsiteX4" fmla="*/ 322973 w 354751"/>
                    <a:gd name="connsiteY4" fmla="*/ 141382 h 197156"/>
                    <a:gd name="connsiteX5" fmla="*/ 27888 w 354751"/>
                    <a:gd name="connsiteY5" fmla="*/ 75879 h 197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751" h="197156">
                      <a:moveTo>
                        <a:pt x="0" y="0"/>
                      </a:moveTo>
                      <a:lnTo>
                        <a:pt x="354751" y="98578"/>
                      </a:lnTo>
                      <a:lnTo>
                        <a:pt x="354751" y="197156"/>
                      </a:lnTo>
                      <a:lnTo>
                        <a:pt x="322973" y="197156"/>
                      </a:lnTo>
                      <a:lnTo>
                        <a:pt x="322973" y="141382"/>
                      </a:lnTo>
                      <a:lnTo>
                        <a:pt x="27888" y="75879"/>
                      </a:lnTo>
                      <a:close/>
                    </a:path>
                  </a:pathLst>
                </a:custGeom>
                <a:solidFill>
                  <a:srgbClr val="181854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23" name="Freeform: Shape 922">
                  <a:extLst>
                    <a:ext uri="{FF2B5EF4-FFF2-40B4-BE49-F238E27FC236}">
                      <a16:creationId xmlns:a16="http://schemas.microsoft.com/office/drawing/2014/main" id="{73F25160-4573-449E-BCA9-7E7B3409851A}"/>
                    </a:ext>
                  </a:extLst>
                </p:cNvPr>
                <p:cNvSpPr/>
                <p:nvPr/>
              </p:nvSpPr>
              <p:spPr>
                <a:xfrm>
                  <a:off x="10672946" y="5127044"/>
                  <a:ext cx="354752" cy="197156"/>
                </a:xfrm>
                <a:custGeom>
                  <a:avLst/>
                  <a:gdLst>
                    <a:gd name="connsiteX0" fmla="*/ 354753 w 354752"/>
                    <a:gd name="connsiteY0" fmla="*/ 0 h 197156"/>
                    <a:gd name="connsiteX1" fmla="*/ 0 w 354752"/>
                    <a:gd name="connsiteY1" fmla="*/ 98578 h 197156"/>
                    <a:gd name="connsiteX2" fmla="*/ 0 w 354752"/>
                    <a:gd name="connsiteY2" fmla="*/ 197156 h 197156"/>
                    <a:gd name="connsiteX3" fmla="*/ 31779 w 354752"/>
                    <a:gd name="connsiteY3" fmla="*/ 197156 h 197156"/>
                    <a:gd name="connsiteX4" fmla="*/ 31779 w 354752"/>
                    <a:gd name="connsiteY4" fmla="*/ 141382 h 197156"/>
                    <a:gd name="connsiteX5" fmla="*/ 326865 w 354752"/>
                    <a:gd name="connsiteY5" fmla="*/ 75879 h 197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4752" h="197156">
                      <a:moveTo>
                        <a:pt x="354753" y="0"/>
                      </a:moveTo>
                      <a:lnTo>
                        <a:pt x="0" y="98578"/>
                      </a:lnTo>
                      <a:lnTo>
                        <a:pt x="0" y="197156"/>
                      </a:lnTo>
                      <a:lnTo>
                        <a:pt x="31779" y="197156"/>
                      </a:lnTo>
                      <a:lnTo>
                        <a:pt x="31779" y="141382"/>
                      </a:lnTo>
                      <a:lnTo>
                        <a:pt x="326865" y="75879"/>
                      </a:lnTo>
                      <a:close/>
                    </a:path>
                  </a:pathLst>
                </a:custGeom>
                <a:solidFill>
                  <a:srgbClr val="181854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924" name="Freeform: Shape 923">
                <a:extLst>
                  <a:ext uri="{FF2B5EF4-FFF2-40B4-BE49-F238E27FC236}">
                    <a16:creationId xmlns:a16="http://schemas.microsoft.com/office/drawing/2014/main" id="{E42EB016-3D1B-457C-8C70-2193DFA871BC}"/>
                  </a:ext>
                </a:extLst>
              </p:cNvPr>
              <p:cNvSpPr/>
              <p:nvPr/>
            </p:nvSpPr>
            <p:spPr>
              <a:xfrm>
                <a:off x="11056769" y="3438757"/>
                <a:ext cx="441236" cy="993188"/>
              </a:xfrm>
              <a:custGeom>
                <a:avLst/>
                <a:gdLst>
                  <a:gd name="connsiteX0" fmla="*/ 421016 w 441236"/>
                  <a:gd name="connsiteY0" fmla="*/ 814703 h 993188"/>
                  <a:gd name="connsiteX1" fmla="*/ 260827 w 441236"/>
                  <a:gd name="connsiteY1" fmla="*/ 993052 h 993188"/>
                  <a:gd name="connsiteX2" fmla="*/ 147980 w 441236"/>
                  <a:gd name="connsiteY2" fmla="*/ 987863 h 993188"/>
                  <a:gd name="connsiteX3" fmla="*/ 114 w 441236"/>
                  <a:gd name="connsiteY3" fmla="*/ 795896 h 993188"/>
                  <a:gd name="connsiteX4" fmla="*/ 20218 w 441236"/>
                  <a:gd name="connsiteY4" fmla="*/ 178485 h 993188"/>
                  <a:gd name="connsiteX5" fmla="*/ 180407 w 441236"/>
                  <a:gd name="connsiteY5" fmla="*/ 137 h 993188"/>
                  <a:gd name="connsiteX6" fmla="*/ 293254 w 441236"/>
                  <a:gd name="connsiteY6" fmla="*/ 5325 h 993188"/>
                  <a:gd name="connsiteX7" fmla="*/ 441122 w 441236"/>
                  <a:gd name="connsiteY7" fmla="*/ 197293 h 993188"/>
                  <a:gd name="connsiteX8" fmla="*/ 421016 w 441236"/>
                  <a:gd name="connsiteY8" fmla="*/ 814703 h 993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41236" h="993188">
                    <a:moveTo>
                      <a:pt x="421016" y="814703"/>
                    </a:moveTo>
                    <a:cubicBezTo>
                      <a:pt x="417774" y="917173"/>
                      <a:pt x="345785" y="996943"/>
                      <a:pt x="260827" y="993052"/>
                    </a:cubicBezTo>
                    <a:lnTo>
                      <a:pt x="147980" y="987863"/>
                    </a:lnTo>
                    <a:cubicBezTo>
                      <a:pt x="63022" y="983972"/>
                      <a:pt x="-3128" y="897717"/>
                      <a:pt x="114" y="795896"/>
                    </a:cubicBezTo>
                    <a:lnTo>
                      <a:pt x="20218" y="178485"/>
                    </a:lnTo>
                    <a:cubicBezTo>
                      <a:pt x="23461" y="76016"/>
                      <a:pt x="95449" y="-3755"/>
                      <a:pt x="180407" y="137"/>
                    </a:cubicBezTo>
                    <a:lnTo>
                      <a:pt x="293254" y="5325"/>
                    </a:lnTo>
                    <a:cubicBezTo>
                      <a:pt x="378212" y="9216"/>
                      <a:pt x="444364" y="95472"/>
                      <a:pt x="441122" y="197293"/>
                    </a:cubicBezTo>
                    <a:lnTo>
                      <a:pt x="421016" y="814703"/>
                    </a:lnTo>
                    <a:close/>
                  </a:path>
                </a:pathLst>
              </a:custGeom>
              <a:solidFill>
                <a:srgbClr val="151523"/>
              </a:solidFill>
              <a:ln w="64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925" name="Freeform: Shape 924">
              <a:extLst>
                <a:ext uri="{FF2B5EF4-FFF2-40B4-BE49-F238E27FC236}">
                  <a16:creationId xmlns:a16="http://schemas.microsoft.com/office/drawing/2014/main" id="{9A1C4805-150E-4347-9AA7-AF3B27ADE8F0}"/>
                </a:ext>
              </a:extLst>
            </p:cNvPr>
            <p:cNvSpPr/>
            <p:nvPr/>
          </p:nvSpPr>
          <p:spPr>
            <a:xfrm>
              <a:off x="8074246" y="4298858"/>
              <a:ext cx="2534495" cy="1280867"/>
            </a:xfrm>
            <a:custGeom>
              <a:avLst/>
              <a:gdLst>
                <a:gd name="connsiteX0" fmla="*/ 0 w 2534495"/>
                <a:gd name="connsiteY0" fmla="*/ 0 h 1280867"/>
                <a:gd name="connsiteX1" fmla="*/ 2534496 w 2534495"/>
                <a:gd name="connsiteY1" fmla="*/ 0 h 1280867"/>
                <a:gd name="connsiteX2" fmla="*/ 2534496 w 2534495"/>
                <a:gd name="connsiteY2" fmla="*/ 1280867 h 1280867"/>
                <a:gd name="connsiteX3" fmla="*/ 0 w 2534495"/>
                <a:gd name="connsiteY3" fmla="*/ 1280867 h 1280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34495" h="1280867">
                  <a:moveTo>
                    <a:pt x="0" y="0"/>
                  </a:moveTo>
                  <a:lnTo>
                    <a:pt x="2534496" y="0"/>
                  </a:lnTo>
                  <a:lnTo>
                    <a:pt x="2534496" y="1280867"/>
                  </a:lnTo>
                  <a:lnTo>
                    <a:pt x="0" y="1280867"/>
                  </a:lnTo>
                  <a:close/>
                </a:path>
              </a:pathLst>
            </a:custGeom>
            <a:solidFill>
              <a:srgbClr val="8397B7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6" name="Freeform: Shape 925">
              <a:extLst>
                <a:ext uri="{FF2B5EF4-FFF2-40B4-BE49-F238E27FC236}">
                  <a16:creationId xmlns:a16="http://schemas.microsoft.com/office/drawing/2014/main" id="{6930F8BA-65CA-43FA-A5B1-26E92663D81B}"/>
                </a:ext>
              </a:extLst>
            </p:cNvPr>
            <p:cNvSpPr/>
            <p:nvPr/>
          </p:nvSpPr>
          <p:spPr>
            <a:xfrm>
              <a:off x="8094999" y="3876658"/>
              <a:ext cx="2877574" cy="370965"/>
            </a:xfrm>
            <a:custGeom>
              <a:avLst/>
              <a:gdLst>
                <a:gd name="connsiteX0" fmla="*/ 2877574 w 2877574"/>
                <a:gd name="connsiteY0" fmla="*/ 361885 h 370965"/>
                <a:gd name="connsiteX1" fmla="*/ 50586 w 2877574"/>
                <a:gd name="connsiteY1" fmla="*/ 370965 h 370965"/>
                <a:gd name="connsiteX2" fmla="*/ 0 w 2877574"/>
                <a:gd name="connsiteY2" fmla="*/ 314542 h 370965"/>
                <a:gd name="connsiteX3" fmla="*/ 898228 w 2877574"/>
                <a:gd name="connsiteY3" fmla="*/ 0 h 370965"/>
                <a:gd name="connsiteX4" fmla="*/ 2616212 w 2877574"/>
                <a:gd name="connsiteY4" fmla="*/ 68746 h 370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77574" h="370965">
                  <a:moveTo>
                    <a:pt x="2877574" y="361885"/>
                  </a:moveTo>
                  <a:lnTo>
                    <a:pt x="50586" y="370965"/>
                  </a:lnTo>
                  <a:lnTo>
                    <a:pt x="0" y="314542"/>
                  </a:lnTo>
                  <a:lnTo>
                    <a:pt x="898228" y="0"/>
                  </a:lnTo>
                  <a:lnTo>
                    <a:pt x="2616212" y="68746"/>
                  </a:lnTo>
                  <a:close/>
                </a:path>
              </a:pathLst>
            </a:custGeom>
            <a:solidFill>
              <a:srgbClr val="B9C9DB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927" name="Graphic 648">
              <a:extLst>
                <a:ext uri="{FF2B5EF4-FFF2-40B4-BE49-F238E27FC236}">
                  <a16:creationId xmlns:a16="http://schemas.microsoft.com/office/drawing/2014/main" id="{11D02897-88CB-442D-92BF-D393E1A5DA2A}"/>
                </a:ext>
              </a:extLst>
            </p:cNvPr>
            <p:cNvGrpSpPr/>
            <p:nvPr/>
          </p:nvGrpSpPr>
          <p:grpSpPr>
            <a:xfrm>
              <a:off x="9141094" y="3969400"/>
              <a:ext cx="989673" cy="210775"/>
              <a:chOff x="9141094" y="3969400"/>
              <a:chExt cx="989673" cy="210775"/>
            </a:xfrm>
          </p:grpSpPr>
          <p:grpSp>
            <p:nvGrpSpPr>
              <p:cNvPr id="928" name="Graphic 648">
                <a:extLst>
                  <a:ext uri="{FF2B5EF4-FFF2-40B4-BE49-F238E27FC236}">
                    <a16:creationId xmlns:a16="http://schemas.microsoft.com/office/drawing/2014/main" id="{11D02897-88CB-442D-92BF-D393E1A5DA2A}"/>
                  </a:ext>
                </a:extLst>
              </p:cNvPr>
              <p:cNvGrpSpPr/>
              <p:nvPr/>
            </p:nvGrpSpPr>
            <p:grpSpPr>
              <a:xfrm>
                <a:off x="9524382" y="3969400"/>
                <a:ext cx="606385" cy="142678"/>
                <a:chOff x="9524382" y="3969400"/>
                <a:chExt cx="606385" cy="142678"/>
              </a:xfrm>
            </p:grpSpPr>
            <p:grpSp>
              <p:nvGrpSpPr>
                <p:cNvPr id="929" name="Graphic 648">
                  <a:extLst>
                    <a:ext uri="{FF2B5EF4-FFF2-40B4-BE49-F238E27FC236}">
                      <a16:creationId xmlns:a16="http://schemas.microsoft.com/office/drawing/2014/main" id="{11D02897-88CB-442D-92BF-D393E1A5DA2A}"/>
                    </a:ext>
                  </a:extLst>
                </p:cNvPr>
                <p:cNvGrpSpPr/>
                <p:nvPr/>
              </p:nvGrpSpPr>
              <p:grpSpPr>
                <a:xfrm>
                  <a:off x="9524382" y="3969400"/>
                  <a:ext cx="606385" cy="142678"/>
                  <a:chOff x="9524382" y="3969400"/>
                  <a:chExt cx="606385" cy="142678"/>
                </a:xfrm>
              </p:grpSpPr>
              <p:sp>
                <p:nvSpPr>
                  <p:cNvPr id="930" name="Freeform: Shape 929">
                    <a:extLst>
                      <a:ext uri="{FF2B5EF4-FFF2-40B4-BE49-F238E27FC236}">
                        <a16:creationId xmlns:a16="http://schemas.microsoft.com/office/drawing/2014/main" id="{A3055DE9-CD91-4ADB-BB5B-D374B11CF270}"/>
                      </a:ext>
                    </a:extLst>
                  </p:cNvPr>
                  <p:cNvSpPr/>
                  <p:nvPr/>
                </p:nvSpPr>
                <p:spPr>
                  <a:xfrm>
                    <a:off x="9524382" y="3969400"/>
                    <a:ext cx="606385" cy="142678"/>
                  </a:xfrm>
                  <a:custGeom>
                    <a:avLst/>
                    <a:gdLst>
                      <a:gd name="connsiteX0" fmla="*/ 0 w 606385"/>
                      <a:gd name="connsiteY0" fmla="*/ 136842 h 142678"/>
                      <a:gd name="connsiteX1" fmla="*/ 552556 w 606385"/>
                      <a:gd name="connsiteY1" fmla="*/ 142679 h 142678"/>
                      <a:gd name="connsiteX2" fmla="*/ 606385 w 606385"/>
                      <a:gd name="connsiteY2" fmla="*/ 1946 h 142678"/>
                      <a:gd name="connsiteX3" fmla="*/ 112198 w 606385"/>
                      <a:gd name="connsiteY3" fmla="*/ 0 h 1426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06385" h="142678">
                        <a:moveTo>
                          <a:pt x="0" y="136842"/>
                        </a:moveTo>
                        <a:lnTo>
                          <a:pt x="552556" y="142679"/>
                        </a:lnTo>
                        <a:lnTo>
                          <a:pt x="606385" y="1946"/>
                        </a:lnTo>
                        <a:lnTo>
                          <a:pt x="112198" y="0"/>
                        </a:lnTo>
                        <a:close/>
                      </a:path>
                    </a:pathLst>
                  </a:custGeom>
                  <a:solidFill>
                    <a:srgbClr val="F2F5F9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931" name="Freeform: Shape 930">
                    <a:extLst>
                      <a:ext uri="{FF2B5EF4-FFF2-40B4-BE49-F238E27FC236}">
                        <a16:creationId xmlns:a16="http://schemas.microsoft.com/office/drawing/2014/main" id="{99B59426-98A4-4B63-B7A2-48FE26600B8B}"/>
                      </a:ext>
                    </a:extLst>
                  </p:cNvPr>
                  <p:cNvSpPr/>
                  <p:nvPr/>
                </p:nvSpPr>
                <p:spPr>
                  <a:xfrm>
                    <a:off x="10017273" y="3995990"/>
                    <a:ext cx="42155" cy="77824"/>
                  </a:xfrm>
                  <a:custGeom>
                    <a:avLst/>
                    <a:gdLst>
                      <a:gd name="connsiteX0" fmla="*/ 0 w 42155"/>
                      <a:gd name="connsiteY0" fmla="*/ 76528 h 77824"/>
                      <a:gd name="connsiteX1" fmla="*/ 39560 w 42155"/>
                      <a:gd name="connsiteY1" fmla="*/ 0 h 77824"/>
                      <a:gd name="connsiteX2" fmla="*/ 42155 w 42155"/>
                      <a:gd name="connsiteY2" fmla="*/ 1297 h 77824"/>
                      <a:gd name="connsiteX3" fmla="*/ 2594 w 42155"/>
                      <a:gd name="connsiteY3" fmla="*/ 77825 h 77824"/>
                      <a:gd name="connsiteX4" fmla="*/ 0 w 42155"/>
                      <a:gd name="connsiteY4" fmla="*/ 76528 h 778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2155" h="77824">
                        <a:moveTo>
                          <a:pt x="0" y="76528"/>
                        </a:moveTo>
                        <a:lnTo>
                          <a:pt x="39560" y="0"/>
                        </a:lnTo>
                        <a:lnTo>
                          <a:pt x="42155" y="1297"/>
                        </a:lnTo>
                        <a:lnTo>
                          <a:pt x="2594" y="77825"/>
                        </a:lnTo>
                        <a:lnTo>
                          <a:pt x="0" y="76528"/>
                        </a:lnTo>
                        <a:close/>
                      </a:path>
                    </a:pathLst>
                  </a:custGeom>
                  <a:solidFill>
                    <a:srgbClr val="80ACE0">
                      <a:alpha val="40000"/>
                    </a:srgbClr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932" name="Freeform: Shape 931">
                    <a:extLst>
                      <a:ext uri="{FF2B5EF4-FFF2-40B4-BE49-F238E27FC236}">
                        <a16:creationId xmlns:a16="http://schemas.microsoft.com/office/drawing/2014/main" id="{E69C4548-D987-4D04-BDBA-17395E8C41FC}"/>
                      </a:ext>
                    </a:extLst>
                  </p:cNvPr>
                  <p:cNvSpPr/>
                  <p:nvPr/>
                </p:nvSpPr>
                <p:spPr>
                  <a:xfrm>
                    <a:off x="9988089" y="3995990"/>
                    <a:ext cx="42802" cy="77824"/>
                  </a:xfrm>
                  <a:custGeom>
                    <a:avLst/>
                    <a:gdLst>
                      <a:gd name="connsiteX0" fmla="*/ 0 w 42802"/>
                      <a:gd name="connsiteY0" fmla="*/ 76528 h 77824"/>
                      <a:gd name="connsiteX1" fmla="*/ 40209 w 42802"/>
                      <a:gd name="connsiteY1" fmla="*/ 0 h 77824"/>
                      <a:gd name="connsiteX2" fmla="*/ 42803 w 42802"/>
                      <a:gd name="connsiteY2" fmla="*/ 1297 h 77824"/>
                      <a:gd name="connsiteX3" fmla="*/ 2594 w 42802"/>
                      <a:gd name="connsiteY3" fmla="*/ 77825 h 77824"/>
                      <a:gd name="connsiteX4" fmla="*/ 0 w 42802"/>
                      <a:gd name="connsiteY4" fmla="*/ 76528 h 778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2802" h="77824">
                        <a:moveTo>
                          <a:pt x="0" y="76528"/>
                        </a:moveTo>
                        <a:lnTo>
                          <a:pt x="40209" y="0"/>
                        </a:lnTo>
                        <a:lnTo>
                          <a:pt x="42803" y="1297"/>
                        </a:lnTo>
                        <a:lnTo>
                          <a:pt x="2594" y="77825"/>
                        </a:lnTo>
                        <a:lnTo>
                          <a:pt x="0" y="76528"/>
                        </a:lnTo>
                        <a:close/>
                      </a:path>
                    </a:pathLst>
                  </a:custGeom>
                  <a:solidFill>
                    <a:srgbClr val="80ACE0">
                      <a:alpha val="40000"/>
                    </a:srgbClr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933" name="Freeform: Shape 932">
                    <a:extLst>
                      <a:ext uri="{FF2B5EF4-FFF2-40B4-BE49-F238E27FC236}">
                        <a16:creationId xmlns:a16="http://schemas.microsoft.com/office/drawing/2014/main" id="{918FB865-63AF-49B2-9A36-1208C877CCDE}"/>
                      </a:ext>
                    </a:extLst>
                  </p:cNvPr>
                  <p:cNvSpPr/>
                  <p:nvPr/>
                </p:nvSpPr>
                <p:spPr>
                  <a:xfrm>
                    <a:off x="9958904" y="3995990"/>
                    <a:ext cx="43451" cy="77824"/>
                  </a:xfrm>
                  <a:custGeom>
                    <a:avLst/>
                    <a:gdLst>
                      <a:gd name="connsiteX0" fmla="*/ 0 w 43451"/>
                      <a:gd name="connsiteY0" fmla="*/ 76528 h 77824"/>
                      <a:gd name="connsiteX1" fmla="*/ 40858 w 43451"/>
                      <a:gd name="connsiteY1" fmla="*/ 0 h 77824"/>
                      <a:gd name="connsiteX2" fmla="*/ 43452 w 43451"/>
                      <a:gd name="connsiteY2" fmla="*/ 1297 h 77824"/>
                      <a:gd name="connsiteX3" fmla="*/ 2594 w 43451"/>
                      <a:gd name="connsiteY3" fmla="*/ 77825 h 77824"/>
                      <a:gd name="connsiteX4" fmla="*/ 0 w 43451"/>
                      <a:gd name="connsiteY4" fmla="*/ 76528 h 778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451" h="77824">
                        <a:moveTo>
                          <a:pt x="0" y="76528"/>
                        </a:moveTo>
                        <a:lnTo>
                          <a:pt x="40858" y="0"/>
                        </a:lnTo>
                        <a:lnTo>
                          <a:pt x="43452" y="1297"/>
                        </a:lnTo>
                        <a:lnTo>
                          <a:pt x="2594" y="77825"/>
                        </a:lnTo>
                        <a:lnTo>
                          <a:pt x="0" y="76528"/>
                        </a:lnTo>
                        <a:close/>
                      </a:path>
                    </a:pathLst>
                  </a:custGeom>
                  <a:solidFill>
                    <a:srgbClr val="80ACE0">
                      <a:alpha val="40000"/>
                    </a:srgbClr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934" name="Freeform: Shape 933">
                    <a:extLst>
                      <a:ext uri="{FF2B5EF4-FFF2-40B4-BE49-F238E27FC236}">
                        <a16:creationId xmlns:a16="http://schemas.microsoft.com/office/drawing/2014/main" id="{26F14490-1684-4411-AA4B-0FEB6EC48ACF}"/>
                      </a:ext>
                    </a:extLst>
                  </p:cNvPr>
                  <p:cNvSpPr/>
                  <p:nvPr/>
                </p:nvSpPr>
                <p:spPr>
                  <a:xfrm>
                    <a:off x="9929720" y="3995990"/>
                    <a:ext cx="44101" cy="77824"/>
                  </a:xfrm>
                  <a:custGeom>
                    <a:avLst/>
                    <a:gdLst>
                      <a:gd name="connsiteX0" fmla="*/ 0 w 44101"/>
                      <a:gd name="connsiteY0" fmla="*/ 76528 h 77824"/>
                      <a:gd name="connsiteX1" fmla="*/ 41506 w 44101"/>
                      <a:gd name="connsiteY1" fmla="*/ 0 h 77824"/>
                      <a:gd name="connsiteX2" fmla="*/ 44101 w 44101"/>
                      <a:gd name="connsiteY2" fmla="*/ 1297 h 77824"/>
                      <a:gd name="connsiteX3" fmla="*/ 2594 w 44101"/>
                      <a:gd name="connsiteY3" fmla="*/ 77825 h 77824"/>
                      <a:gd name="connsiteX4" fmla="*/ 0 w 44101"/>
                      <a:gd name="connsiteY4" fmla="*/ 76528 h 778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4101" h="77824">
                        <a:moveTo>
                          <a:pt x="0" y="76528"/>
                        </a:moveTo>
                        <a:lnTo>
                          <a:pt x="41506" y="0"/>
                        </a:lnTo>
                        <a:lnTo>
                          <a:pt x="44101" y="1297"/>
                        </a:lnTo>
                        <a:lnTo>
                          <a:pt x="2594" y="77825"/>
                        </a:lnTo>
                        <a:lnTo>
                          <a:pt x="0" y="76528"/>
                        </a:lnTo>
                        <a:close/>
                      </a:path>
                    </a:pathLst>
                  </a:custGeom>
                  <a:solidFill>
                    <a:srgbClr val="80ACE0">
                      <a:alpha val="40000"/>
                    </a:srgbClr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935" name="Freeform: Shape 934">
                    <a:extLst>
                      <a:ext uri="{FF2B5EF4-FFF2-40B4-BE49-F238E27FC236}">
                        <a16:creationId xmlns:a16="http://schemas.microsoft.com/office/drawing/2014/main" id="{113FAB52-7764-4769-ABBD-575833CED9F0}"/>
                      </a:ext>
                    </a:extLst>
                  </p:cNvPr>
                  <p:cNvSpPr/>
                  <p:nvPr/>
                </p:nvSpPr>
                <p:spPr>
                  <a:xfrm>
                    <a:off x="9901183" y="3995990"/>
                    <a:ext cx="44101" cy="77824"/>
                  </a:xfrm>
                  <a:custGeom>
                    <a:avLst/>
                    <a:gdLst>
                      <a:gd name="connsiteX0" fmla="*/ 0 w 44101"/>
                      <a:gd name="connsiteY0" fmla="*/ 76528 h 77824"/>
                      <a:gd name="connsiteX1" fmla="*/ 41508 w 44101"/>
                      <a:gd name="connsiteY1" fmla="*/ 0 h 77824"/>
                      <a:gd name="connsiteX2" fmla="*/ 44101 w 44101"/>
                      <a:gd name="connsiteY2" fmla="*/ 1297 h 77824"/>
                      <a:gd name="connsiteX3" fmla="*/ 2595 w 44101"/>
                      <a:gd name="connsiteY3" fmla="*/ 77825 h 77824"/>
                      <a:gd name="connsiteX4" fmla="*/ 0 w 44101"/>
                      <a:gd name="connsiteY4" fmla="*/ 76528 h 778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4101" h="77824">
                        <a:moveTo>
                          <a:pt x="0" y="76528"/>
                        </a:moveTo>
                        <a:lnTo>
                          <a:pt x="41508" y="0"/>
                        </a:lnTo>
                        <a:lnTo>
                          <a:pt x="44101" y="1297"/>
                        </a:lnTo>
                        <a:lnTo>
                          <a:pt x="2595" y="77825"/>
                        </a:lnTo>
                        <a:lnTo>
                          <a:pt x="0" y="76528"/>
                        </a:lnTo>
                        <a:close/>
                      </a:path>
                    </a:pathLst>
                  </a:custGeom>
                  <a:solidFill>
                    <a:srgbClr val="80ACE0">
                      <a:alpha val="40000"/>
                    </a:srgbClr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936" name="Freeform: Shape 935">
                    <a:extLst>
                      <a:ext uri="{FF2B5EF4-FFF2-40B4-BE49-F238E27FC236}">
                        <a16:creationId xmlns:a16="http://schemas.microsoft.com/office/drawing/2014/main" id="{86647B84-AE0B-4AEF-916F-421770AB993D}"/>
                      </a:ext>
                    </a:extLst>
                  </p:cNvPr>
                  <p:cNvSpPr/>
                  <p:nvPr/>
                </p:nvSpPr>
                <p:spPr>
                  <a:xfrm>
                    <a:off x="9871999" y="3995990"/>
                    <a:ext cx="44750" cy="77176"/>
                  </a:xfrm>
                  <a:custGeom>
                    <a:avLst/>
                    <a:gdLst>
                      <a:gd name="connsiteX0" fmla="*/ 0 w 44750"/>
                      <a:gd name="connsiteY0" fmla="*/ 76528 h 77176"/>
                      <a:gd name="connsiteX1" fmla="*/ 42804 w 44750"/>
                      <a:gd name="connsiteY1" fmla="*/ 0 h 77176"/>
                      <a:gd name="connsiteX2" fmla="*/ 44750 w 44750"/>
                      <a:gd name="connsiteY2" fmla="*/ 1297 h 77176"/>
                      <a:gd name="connsiteX3" fmla="*/ 2595 w 44750"/>
                      <a:gd name="connsiteY3" fmla="*/ 77176 h 77176"/>
                      <a:gd name="connsiteX4" fmla="*/ 0 w 44750"/>
                      <a:gd name="connsiteY4" fmla="*/ 76528 h 771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4750" h="77176">
                        <a:moveTo>
                          <a:pt x="0" y="76528"/>
                        </a:moveTo>
                        <a:lnTo>
                          <a:pt x="42804" y="0"/>
                        </a:lnTo>
                        <a:lnTo>
                          <a:pt x="44750" y="1297"/>
                        </a:lnTo>
                        <a:lnTo>
                          <a:pt x="2595" y="77176"/>
                        </a:lnTo>
                        <a:lnTo>
                          <a:pt x="0" y="76528"/>
                        </a:lnTo>
                        <a:close/>
                      </a:path>
                    </a:pathLst>
                  </a:custGeom>
                  <a:solidFill>
                    <a:srgbClr val="80ACE0">
                      <a:alpha val="40000"/>
                    </a:srgbClr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937" name="Freeform: Shape 936">
                    <a:extLst>
                      <a:ext uri="{FF2B5EF4-FFF2-40B4-BE49-F238E27FC236}">
                        <a16:creationId xmlns:a16="http://schemas.microsoft.com/office/drawing/2014/main" id="{802C2315-0838-4C3D-87C5-EDB9CCD1F97F}"/>
                      </a:ext>
                    </a:extLst>
                  </p:cNvPr>
                  <p:cNvSpPr/>
                  <p:nvPr/>
                </p:nvSpPr>
                <p:spPr>
                  <a:xfrm>
                    <a:off x="9843464" y="3995990"/>
                    <a:ext cx="45397" cy="77176"/>
                  </a:xfrm>
                  <a:custGeom>
                    <a:avLst/>
                    <a:gdLst>
                      <a:gd name="connsiteX0" fmla="*/ 0 w 45397"/>
                      <a:gd name="connsiteY0" fmla="*/ 75879 h 77176"/>
                      <a:gd name="connsiteX1" fmla="*/ 42804 w 45397"/>
                      <a:gd name="connsiteY1" fmla="*/ 0 h 77176"/>
                      <a:gd name="connsiteX2" fmla="*/ 45398 w 45397"/>
                      <a:gd name="connsiteY2" fmla="*/ 1297 h 77176"/>
                      <a:gd name="connsiteX3" fmla="*/ 2594 w 45397"/>
                      <a:gd name="connsiteY3" fmla="*/ 77176 h 77176"/>
                      <a:gd name="connsiteX4" fmla="*/ 0 w 45397"/>
                      <a:gd name="connsiteY4" fmla="*/ 75879 h 771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397" h="77176">
                        <a:moveTo>
                          <a:pt x="0" y="75879"/>
                        </a:moveTo>
                        <a:lnTo>
                          <a:pt x="42804" y="0"/>
                        </a:lnTo>
                        <a:lnTo>
                          <a:pt x="45398" y="1297"/>
                        </a:lnTo>
                        <a:lnTo>
                          <a:pt x="2594" y="77176"/>
                        </a:lnTo>
                        <a:lnTo>
                          <a:pt x="0" y="75879"/>
                        </a:lnTo>
                        <a:close/>
                      </a:path>
                    </a:pathLst>
                  </a:custGeom>
                  <a:solidFill>
                    <a:srgbClr val="80ACE0">
                      <a:alpha val="40000"/>
                    </a:srgbClr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938" name="Freeform: Shape 937">
                    <a:extLst>
                      <a:ext uri="{FF2B5EF4-FFF2-40B4-BE49-F238E27FC236}">
                        <a16:creationId xmlns:a16="http://schemas.microsoft.com/office/drawing/2014/main" id="{F59B105E-267D-4C44-992F-ABB01A66957D}"/>
                      </a:ext>
                    </a:extLst>
                  </p:cNvPr>
                  <p:cNvSpPr/>
                  <p:nvPr/>
                </p:nvSpPr>
                <p:spPr>
                  <a:xfrm>
                    <a:off x="9814929" y="3995990"/>
                    <a:ext cx="46045" cy="77176"/>
                  </a:xfrm>
                  <a:custGeom>
                    <a:avLst/>
                    <a:gdLst>
                      <a:gd name="connsiteX0" fmla="*/ 0 w 46045"/>
                      <a:gd name="connsiteY0" fmla="*/ 75879 h 77176"/>
                      <a:gd name="connsiteX1" fmla="*/ 43452 w 46045"/>
                      <a:gd name="connsiteY1" fmla="*/ 0 h 77176"/>
                      <a:gd name="connsiteX2" fmla="*/ 46045 w 46045"/>
                      <a:gd name="connsiteY2" fmla="*/ 1297 h 77176"/>
                      <a:gd name="connsiteX3" fmla="*/ 2594 w 46045"/>
                      <a:gd name="connsiteY3" fmla="*/ 77176 h 77176"/>
                      <a:gd name="connsiteX4" fmla="*/ 0 w 46045"/>
                      <a:gd name="connsiteY4" fmla="*/ 75879 h 771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6045" h="77176">
                        <a:moveTo>
                          <a:pt x="0" y="75879"/>
                        </a:moveTo>
                        <a:lnTo>
                          <a:pt x="43452" y="0"/>
                        </a:lnTo>
                        <a:lnTo>
                          <a:pt x="46045" y="1297"/>
                        </a:lnTo>
                        <a:lnTo>
                          <a:pt x="2594" y="77176"/>
                        </a:lnTo>
                        <a:lnTo>
                          <a:pt x="0" y="75879"/>
                        </a:lnTo>
                        <a:close/>
                      </a:path>
                    </a:pathLst>
                  </a:custGeom>
                  <a:solidFill>
                    <a:srgbClr val="80ACE0">
                      <a:alpha val="40000"/>
                    </a:srgbClr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939" name="Freeform: Shape 938">
                    <a:extLst>
                      <a:ext uri="{FF2B5EF4-FFF2-40B4-BE49-F238E27FC236}">
                        <a16:creationId xmlns:a16="http://schemas.microsoft.com/office/drawing/2014/main" id="{D26762D1-F1C3-4402-A214-384526F3500D}"/>
                      </a:ext>
                    </a:extLst>
                  </p:cNvPr>
                  <p:cNvSpPr/>
                  <p:nvPr/>
                </p:nvSpPr>
                <p:spPr>
                  <a:xfrm>
                    <a:off x="9786392" y="3995990"/>
                    <a:ext cx="46046" cy="77176"/>
                  </a:xfrm>
                  <a:custGeom>
                    <a:avLst/>
                    <a:gdLst>
                      <a:gd name="connsiteX0" fmla="*/ 0 w 46046"/>
                      <a:gd name="connsiteY0" fmla="*/ 75879 h 77176"/>
                      <a:gd name="connsiteX1" fmla="*/ 43452 w 46046"/>
                      <a:gd name="connsiteY1" fmla="*/ 0 h 77176"/>
                      <a:gd name="connsiteX2" fmla="*/ 46047 w 46046"/>
                      <a:gd name="connsiteY2" fmla="*/ 1297 h 77176"/>
                      <a:gd name="connsiteX3" fmla="*/ 1946 w 46046"/>
                      <a:gd name="connsiteY3" fmla="*/ 77176 h 77176"/>
                      <a:gd name="connsiteX4" fmla="*/ 0 w 46046"/>
                      <a:gd name="connsiteY4" fmla="*/ 75879 h 771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6046" h="77176">
                        <a:moveTo>
                          <a:pt x="0" y="75879"/>
                        </a:moveTo>
                        <a:lnTo>
                          <a:pt x="43452" y="0"/>
                        </a:lnTo>
                        <a:lnTo>
                          <a:pt x="46047" y="1297"/>
                        </a:lnTo>
                        <a:lnTo>
                          <a:pt x="1946" y="77176"/>
                        </a:lnTo>
                        <a:lnTo>
                          <a:pt x="0" y="75879"/>
                        </a:lnTo>
                        <a:close/>
                      </a:path>
                    </a:pathLst>
                  </a:custGeom>
                  <a:solidFill>
                    <a:srgbClr val="80ACE0">
                      <a:alpha val="40000"/>
                    </a:srgbClr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940" name="Freeform: Shape 939">
                    <a:extLst>
                      <a:ext uri="{FF2B5EF4-FFF2-40B4-BE49-F238E27FC236}">
                        <a16:creationId xmlns:a16="http://schemas.microsoft.com/office/drawing/2014/main" id="{404835FF-B3E7-4074-805D-787D0CD034DF}"/>
                      </a:ext>
                    </a:extLst>
                  </p:cNvPr>
                  <p:cNvSpPr/>
                  <p:nvPr/>
                </p:nvSpPr>
                <p:spPr>
                  <a:xfrm>
                    <a:off x="9757857" y="3995990"/>
                    <a:ext cx="46694" cy="77176"/>
                  </a:xfrm>
                  <a:custGeom>
                    <a:avLst/>
                    <a:gdLst>
                      <a:gd name="connsiteX0" fmla="*/ 0 w 46694"/>
                      <a:gd name="connsiteY0" fmla="*/ 75879 h 77176"/>
                      <a:gd name="connsiteX1" fmla="*/ 44101 w 46694"/>
                      <a:gd name="connsiteY1" fmla="*/ 0 h 77176"/>
                      <a:gd name="connsiteX2" fmla="*/ 46695 w 46694"/>
                      <a:gd name="connsiteY2" fmla="*/ 1297 h 77176"/>
                      <a:gd name="connsiteX3" fmla="*/ 2594 w 46694"/>
                      <a:gd name="connsiteY3" fmla="*/ 77176 h 77176"/>
                      <a:gd name="connsiteX4" fmla="*/ 0 w 46694"/>
                      <a:gd name="connsiteY4" fmla="*/ 75879 h 771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6694" h="77176">
                        <a:moveTo>
                          <a:pt x="0" y="75879"/>
                        </a:moveTo>
                        <a:lnTo>
                          <a:pt x="44101" y="0"/>
                        </a:lnTo>
                        <a:lnTo>
                          <a:pt x="46695" y="1297"/>
                        </a:lnTo>
                        <a:lnTo>
                          <a:pt x="2594" y="77176"/>
                        </a:lnTo>
                        <a:lnTo>
                          <a:pt x="0" y="75879"/>
                        </a:lnTo>
                        <a:close/>
                      </a:path>
                    </a:pathLst>
                  </a:custGeom>
                  <a:solidFill>
                    <a:srgbClr val="80ACE0">
                      <a:alpha val="40000"/>
                    </a:srgbClr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941" name="Freeform: Shape 940">
                  <a:extLst>
                    <a:ext uri="{FF2B5EF4-FFF2-40B4-BE49-F238E27FC236}">
                      <a16:creationId xmlns:a16="http://schemas.microsoft.com/office/drawing/2014/main" id="{7255D211-6685-418B-AE3C-9A21917680EB}"/>
                    </a:ext>
                  </a:extLst>
                </p:cNvPr>
                <p:cNvSpPr/>
                <p:nvPr/>
              </p:nvSpPr>
              <p:spPr>
                <a:xfrm>
                  <a:off x="9729320" y="3995990"/>
                  <a:ext cx="47343" cy="76527"/>
                </a:xfrm>
                <a:custGeom>
                  <a:avLst/>
                  <a:gdLst>
                    <a:gd name="connsiteX0" fmla="*/ 0 w 47343"/>
                    <a:gd name="connsiteY0" fmla="*/ 75879 h 76527"/>
                    <a:gd name="connsiteX1" fmla="*/ 45398 w 47343"/>
                    <a:gd name="connsiteY1" fmla="*/ 0 h 76527"/>
                    <a:gd name="connsiteX2" fmla="*/ 47344 w 47343"/>
                    <a:gd name="connsiteY2" fmla="*/ 1297 h 76527"/>
                    <a:gd name="connsiteX3" fmla="*/ 2595 w 47343"/>
                    <a:gd name="connsiteY3" fmla="*/ 76528 h 76527"/>
                    <a:gd name="connsiteX4" fmla="*/ 0 w 47343"/>
                    <a:gd name="connsiteY4" fmla="*/ 75879 h 765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343" h="76527">
                      <a:moveTo>
                        <a:pt x="0" y="75879"/>
                      </a:moveTo>
                      <a:lnTo>
                        <a:pt x="45398" y="0"/>
                      </a:lnTo>
                      <a:lnTo>
                        <a:pt x="47344" y="1297"/>
                      </a:lnTo>
                      <a:lnTo>
                        <a:pt x="2595" y="76528"/>
                      </a:lnTo>
                      <a:lnTo>
                        <a:pt x="0" y="75879"/>
                      </a:lnTo>
                      <a:close/>
                    </a:path>
                  </a:pathLst>
                </a:custGeom>
                <a:solidFill>
                  <a:srgbClr val="80ACE0">
                    <a:alpha val="40000"/>
                  </a:srgbClr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42" name="Freeform: Shape 941">
                  <a:extLst>
                    <a:ext uri="{FF2B5EF4-FFF2-40B4-BE49-F238E27FC236}">
                      <a16:creationId xmlns:a16="http://schemas.microsoft.com/office/drawing/2014/main" id="{C6D85166-8D14-44DD-8C9C-E8E35EE80F59}"/>
                    </a:ext>
                  </a:extLst>
                </p:cNvPr>
                <p:cNvSpPr/>
                <p:nvPr/>
              </p:nvSpPr>
              <p:spPr>
                <a:xfrm>
                  <a:off x="9700785" y="3995990"/>
                  <a:ext cx="47991" cy="76527"/>
                </a:xfrm>
                <a:custGeom>
                  <a:avLst/>
                  <a:gdLst>
                    <a:gd name="connsiteX0" fmla="*/ 0 w 47991"/>
                    <a:gd name="connsiteY0" fmla="*/ 75231 h 76527"/>
                    <a:gd name="connsiteX1" fmla="*/ 46047 w 47991"/>
                    <a:gd name="connsiteY1" fmla="*/ 0 h 76527"/>
                    <a:gd name="connsiteX2" fmla="*/ 47991 w 47991"/>
                    <a:gd name="connsiteY2" fmla="*/ 1297 h 76527"/>
                    <a:gd name="connsiteX3" fmla="*/ 2594 w 47991"/>
                    <a:gd name="connsiteY3" fmla="*/ 76528 h 76527"/>
                    <a:gd name="connsiteX4" fmla="*/ 0 w 47991"/>
                    <a:gd name="connsiteY4" fmla="*/ 75231 h 765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991" h="76527">
                      <a:moveTo>
                        <a:pt x="0" y="75231"/>
                      </a:moveTo>
                      <a:lnTo>
                        <a:pt x="46047" y="0"/>
                      </a:lnTo>
                      <a:lnTo>
                        <a:pt x="47991" y="1297"/>
                      </a:lnTo>
                      <a:lnTo>
                        <a:pt x="2594" y="76528"/>
                      </a:lnTo>
                      <a:lnTo>
                        <a:pt x="0" y="75231"/>
                      </a:lnTo>
                      <a:close/>
                    </a:path>
                  </a:pathLst>
                </a:custGeom>
                <a:solidFill>
                  <a:srgbClr val="80ACE0">
                    <a:alpha val="40000"/>
                  </a:srgbClr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43" name="Freeform: Shape 942">
                  <a:extLst>
                    <a:ext uri="{FF2B5EF4-FFF2-40B4-BE49-F238E27FC236}">
                      <a16:creationId xmlns:a16="http://schemas.microsoft.com/office/drawing/2014/main" id="{7B761C4A-CEF4-455C-A641-7F57B427DF51}"/>
                    </a:ext>
                  </a:extLst>
                </p:cNvPr>
                <p:cNvSpPr/>
                <p:nvPr/>
              </p:nvSpPr>
              <p:spPr>
                <a:xfrm>
                  <a:off x="9672897" y="3995990"/>
                  <a:ext cx="48640" cy="76527"/>
                </a:xfrm>
                <a:custGeom>
                  <a:avLst/>
                  <a:gdLst>
                    <a:gd name="connsiteX0" fmla="*/ 0 w 48640"/>
                    <a:gd name="connsiteY0" fmla="*/ 75231 h 76527"/>
                    <a:gd name="connsiteX1" fmla="*/ 46047 w 48640"/>
                    <a:gd name="connsiteY1" fmla="*/ 0 h 76527"/>
                    <a:gd name="connsiteX2" fmla="*/ 48641 w 48640"/>
                    <a:gd name="connsiteY2" fmla="*/ 1297 h 76527"/>
                    <a:gd name="connsiteX3" fmla="*/ 1946 w 48640"/>
                    <a:gd name="connsiteY3" fmla="*/ 76528 h 76527"/>
                    <a:gd name="connsiteX4" fmla="*/ 0 w 48640"/>
                    <a:gd name="connsiteY4" fmla="*/ 75231 h 765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8640" h="76527">
                      <a:moveTo>
                        <a:pt x="0" y="75231"/>
                      </a:moveTo>
                      <a:lnTo>
                        <a:pt x="46047" y="0"/>
                      </a:lnTo>
                      <a:lnTo>
                        <a:pt x="48641" y="1297"/>
                      </a:lnTo>
                      <a:lnTo>
                        <a:pt x="1946" y="76528"/>
                      </a:lnTo>
                      <a:lnTo>
                        <a:pt x="0" y="75231"/>
                      </a:lnTo>
                      <a:close/>
                    </a:path>
                  </a:pathLst>
                </a:custGeom>
                <a:solidFill>
                  <a:srgbClr val="80ACE0">
                    <a:alpha val="40000"/>
                  </a:srgbClr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44" name="Freeform: Shape 943">
                  <a:extLst>
                    <a:ext uri="{FF2B5EF4-FFF2-40B4-BE49-F238E27FC236}">
                      <a16:creationId xmlns:a16="http://schemas.microsoft.com/office/drawing/2014/main" id="{103F01FF-85EC-49BB-BA51-9070A66B63F0}"/>
                    </a:ext>
                  </a:extLst>
                </p:cNvPr>
                <p:cNvSpPr/>
                <p:nvPr/>
              </p:nvSpPr>
              <p:spPr>
                <a:xfrm>
                  <a:off x="9644362" y="3995990"/>
                  <a:ext cx="49288" cy="76527"/>
                </a:xfrm>
                <a:custGeom>
                  <a:avLst/>
                  <a:gdLst>
                    <a:gd name="connsiteX0" fmla="*/ 0 w 49288"/>
                    <a:gd name="connsiteY0" fmla="*/ 75231 h 76527"/>
                    <a:gd name="connsiteX1" fmla="*/ 47344 w 49288"/>
                    <a:gd name="connsiteY1" fmla="*/ 0 h 76527"/>
                    <a:gd name="connsiteX2" fmla="*/ 49288 w 49288"/>
                    <a:gd name="connsiteY2" fmla="*/ 1297 h 76527"/>
                    <a:gd name="connsiteX3" fmla="*/ 2594 w 49288"/>
                    <a:gd name="connsiteY3" fmla="*/ 76528 h 76527"/>
                    <a:gd name="connsiteX4" fmla="*/ 0 w 49288"/>
                    <a:gd name="connsiteY4" fmla="*/ 75231 h 765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288" h="76527">
                      <a:moveTo>
                        <a:pt x="0" y="75231"/>
                      </a:moveTo>
                      <a:lnTo>
                        <a:pt x="47344" y="0"/>
                      </a:lnTo>
                      <a:lnTo>
                        <a:pt x="49288" y="1297"/>
                      </a:lnTo>
                      <a:lnTo>
                        <a:pt x="2594" y="76528"/>
                      </a:lnTo>
                      <a:lnTo>
                        <a:pt x="0" y="75231"/>
                      </a:lnTo>
                      <a:close/>
                    </a:path>
                  </a:pathLst>
                </a:custGeom>
                <a:solidFill>
                  <a:srgbClr val="80ACE0">
                    <a:alpha val="40000"/>
                  </a:srgbClr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945" name="Freeform: Shape 944">
                <a:extLst>
                  <a:ext uri="{FF2B5EF4-FFF2-40B4-BE49-F238E27FC236}">
                    <a16:creationId xmlns:a16="http://schemas.microsoft.com/office/drawing/2014/main" id="{33A2C5DD-F7A4-493B-AC4E-914E5702C0B2}"/>
                  </a:ext>
                </a:extLst>
              </p:cNvPr>
              <p:cNvSpPr/>
              <p:nvPr/>
            </p:nvSpPr>
            <p:spPr>
              <a:xfrm>
                <a:off x="9141094" y="4007664"/>
                <a:ext cx="664753" cy="172511"/>
              </a:xfrm>
              <a:custGeom>
                <a:avLst/>
                <a:gdLst>
                  <a:gd name="connsiteX0" fmla="*/ 0 w 664753"/>
                  <a:gd name="connsiteY0" fmla="*/ 172512 h 172511"/>
                  <a:gd name="connsiteX1" fmla="*/ 586929 w 664753"/>
                  <a:gd name="connsiteY1" fmla="*/ 169269 h 172511"/>
                  <a:gd name="connsiteX2" fmla="*/ 664754 w 664753"/>
                  <a:gd name="connsiteY2" fmla="*/ 1946 h 172511"/>
                  <a:gd name="connsiteX3" fmla="*/ 178349 w 664753"/>
                  <a:gd name="connsiteY3" fmla="*/ 0 h 172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4753" h="172511">
                    <a:moveTo>
                      <a:pt x="0" y="172512"/>
                    </a:moveTo>
                    <a:lnTo>
                      <a:pt x="586929" y="169269"/>
                    </a:lnTo>
                    <a:lnTo>
                      <a:pt x="664754" y="1946"/>
                    </a:lnTo>
                    <a:lnTo>
                      <a:pt x="178349" y="0"/>
                    </a:lnTo>
                    <a:close/>
                  </a:path>
                </a:pathLst>
              </a:custGeom>
              <a:solidFill>
                <a:srgbClr val="FFFFFF"/>
              </a:solidFill>
              <a:ln w="64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946" name="Freeform: Shape 945">
              <a:extLst>
                <a:ext uri="{FF2B5EF4-FFF2-40B4-BE49-F238E27FC236}">
                  <a16:creationId xmlns:a16="http://schemas.microsoft.com/office/drawing/2014/main" id="{E30F3BAC-E865-4C7B-B8E5-2F14B8FAF0E6}"/>
                </a:ext>
              </a:extLst>
            </p:cNvPr>
            <p:cNvSpPr/>
            <p:nvPr/>
          </p:nvSpPr>
          <p:spPr>
            <a:xfrm>
              <a:off x="8074246" y="4235950"/>
              <a:ext cx="2899623" cy="121925"/>
            </a:xfrm>
            <a:custGeom>
              <a:avLst/>
              <a:gdLst>
                <a:gd name="connsiteX0" fmla="*/ 0 w 2899623"/>
                <a:gd name="connsiteY0" fmla="*/ 0 h 121925"/>
                <a:gd name="connsiteX1" fmla="*/ 2899624 w 2899623"/>
                <a:gd name="connsiteY1" fmla="*/ 0 h 121925"/>
                <a:gd name="connsiteX2" fmla="*/ 2899624 w 2899623"/>
                <a:gd name="connsiteY2" fmla="*/ 121926 h 121925"/>
                <a:gd name="connsiteX3" fmla="*/ 0 w 2899623"/>
                <a:gd name="connsiteY3" fmla="*/ 121926 h 12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99623" h="121925">
                  <a:moveTo>
                    <a:pt x="0" y="0"/>
                  </a:moveTo>
                  <a:lnTo>
                    <a:pt x="2899624" y="0"/>
                  </a:lnTo>
                  <a:lnTo>
                    <a:pt x="2899624" y="121926"/>
                  </a:lnTo>
                  <a:lnTo>
                    <a:pt x="0" y="121926"/>
                  </a:lnTo>
                  <a:close/>
                </a:path>
              </a:pathLst>
            </a:custGeom>
            <a:solidFill>
              <a:srgbClr val="6C82A3"/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947" name="Graphic 648">
              <a:extLst>
                <a:ext uri="{FF2B5EF4-FFF2-40B4-BE49-F238E27FC236}">
                  <a16:creationId xmlns:a16="http://schemas.microsoft.com/office/drawing/2014/main" id="{11D02897-88CB-442D-92BF-D393E1A5DA2A}"/>
                </a:ext>
              </a:extLst>
            </p:cNvPr>
            <p:cNvGrpSpPr/>
            <p:nvPr/>
          </p:nvGrpSpPr>
          <p:grpSpPr>
            <a:xfrm>
              <a:off x="9755822" y="3747599"/>
              <a:ext cx="520307" cy="280169"/>
              <a:chOff x="9755822" y="3747599"/>
              <a:chExt cx="520307" cy="280169"/>
            </a:xfrm>
          </p:grpSpPr>
          <p:grpSp>
            <p:nvGrpSpPr>
              <p:cNvPr id="948" name="Graphic 648">
                <a:extLst>
                  <a:ext uri="{FF2B5EF4-FFF2-40B4-BE49-F238E27FC236}">
                    <a16:creationId xmlns:a16="http://schemas.microsoft.com/office/drawing/2014/main" id="{11D02897-88CB-442D-92BF-D393E1A5DA2A}"/>
                  </a:ext>
                </a:extLst>
              </p:cNvPr>
              <p:cNvGrpSpPr/>
              <p:nvPr/>
            </p:nvGrpSpPr>
            <p:grpSpPr>
              <a:xfrm>
                <a:off x="9755822" y="3832059"/>
                <a:ext cx="520307" cy="195709"/>
                <a:chOff x="9755822" y="3832059"/>
                <a:chExt cx="520307" cy="195709"/>
              </a:xfrm>
              <a:solidFill>
                <a:srgbClr val="000000"/>
              </a:solidFill>
            </p:grpSpPr>
            <p:sp>
              <p:nvSpPr>
                <p:cNvPr id="949" name="Freeform: Shape 948">
                  <a:extLst>
                    <a:ext uri="{FF2B5EF4-FFF2-40B4-BE49-F238E27FC236}">
                      <a16:creationId xmlns:a16="http://schemas.microsoft.com/office/drawing/2014/main" id="{371EFEEB-AD43-4486-B564-59C554B7CA8B}"/>
                    </a:ext>
                  </a:extLst>
                </p:cNvPr>
                <p:cNvSpPr/>
                <p:nvPr/>
              </p:nvSpPr>
              <p:spPr>
                <a:xfrm>
                  <a:off x="9799363" y="3983019"/>
                  <a:ext cx="451384" cy="44749"/>
                </a:xfrm>
                <a:custGeom>
                  <a:avLst/>
                  <a:gdLst>
                    <a:gd name="connsiteX0" fmla="*/ 451385 w 451384"/>
                    <a:gd name="connsiteY0" fmla="*/ 27887 h 44749"/>
                    <a:gd name="connsiteX1" fmla="*/ 424794 w 451384"/>
                    <a:gd name="connsiteY1" fmla="*/ 44749 h 44749"/>
                    <a:gd name="connsiteX2" fmla="*/ 26591 w 451384"/>
                    <a:gd name="connsiteY2" fmla="*/ 44749 h 44749"/>
                    <a:gd name="connsiteX3" fmla="*/ 0 w 451384"/>
                    <a:gd name="connsiteY3" fmla="*/ 27887 h 44749"/>
                    <a:gd name="connsiteX4" fmla="*/ 0 w 451384"/>
                    <a:gd name="connsiteY4" fmla="*/ 16862 h 44749"/>
                    <a:gd name="connsiteX5" fmla="*/ 26591 w 451384"/>
                    <a:gd name="connsiteY5" fmla="*/ 0 h 44749"/>
                    <a:gd name="connsiteX6" fmla="*/ 424794 w 451384"/>
                    <a:gd name="connsiteY6" fmla="*/ 0 h 44749"/>
                    <a:gd name="connsiteX7" fmla="*/ 451385 w 451384"/>
                    <a:gd name="connsiteY7" fmla="*/ 16862 h 44749"/>
                    <a:gd name="connsiteX8" fmla="*/ 451385 w 451384"/>
                    <a:gd name="connsiteY8" fmla="*/ 27887 h 447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384" h="44749">
                      <a:moveTo>
                        <a:pt x="451385" y="27887"/>
                      </a:moveTo>
                      <a:cubicBezTo>
                        <a:pt x="451385" y="36967"/>
                        <a:pt x="439711" y="44749"/>
                        <a:pt x="424794" y="44749"/>
                      </a:cubicBezTo>
                      <a:lnTo>
                        <a:pt x="26591" y="44749"/>
                      </a:lnTo>
                      <a:cubicBezTo>
                        <a:pt x="11674" y="44749"/>
                        <a:pt x="0" y="36967"/>
                        <a:pt x="0" y="27887"/>
                      </a:cubicBezTo>
                      <a:lnTo>
                        <a:pt x="0" y="16862"/>
                      </a:lnTo>
                      <a:cubicBezTo>
                        <a:pt x="0" y="7783"/>
                        <a:pt x="11674" y="0"/>
                        <a:pt x="26591" y="0"/>
                      </a:cubicBezTo>
                      <a:lnTo>
                        <a:pt x="424794" y="0"/>
                      </a:lnTo>
                      <a:cubicBezTo>
                        <a:pt x="439711" y="0"/>
                        <a:pt x="451385" y="7783"/>
                        <a:pt x="451385" y="16862"/>
                      </a:cubicBezTo>
                      <a:lnTo>
                        <a:pt x="451385" y="2788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50" name="Freeform: Shape 949">
                  <a:extLst>
                    <a:ext uri="{FF2B5EF4-FFF2-40B4-BE49-F238E27FC236}">
                      <a16:creationId xmlns:a16="http://schemas.microsoft.com/office/drawing/2014/main" id="{C2CA102D-3D97-49D3-A714-1B3E56000786}"/>
                    </a:ext>
                  </a:extLst>
                </p:cNvPr>
                <p:cNvSpPr/>
                <p:nvPr/>
              </p:nvSpPr>
              <p:spPr>
                <a:xfrm>
                  <a:off x="9755822" y="3832059"/>
                  <a:ext cx="520307" cy="183238"/>
                </a:xfrm>
                <a:custGeom>
                  <a:avLst/>
                  <a:gdLst>
                    <a:gd name="connsiteX0" fmla="*/ 516975 w 520307"/>
                    <a:gd name="connsiteY0" fmla="*/ 173659 h 183238"/>
                    <a:gd name="connsiteX1" fmla="*/ 500114 w 520307"/>
                    <a:gd name="connsiteY1" fmla="*/ 182739 h 183238"/>
                    <a:gd name="connsiteX2" fmla="*/ 9817 w 520307"/>
                    <a:gd name="connsiteY2" fmla="*/ 36169 h 183238"/>
                    <a:gd name="connsiteX3" fmla="*/ 738 w 520307"/>
                    <a:gd name="connsiteY3" fmla="*/ 19307 h 183238"/>
                    <a:gd name="connsiteX4" fmla="*/ 3331 w 520307"/>
                    <a:gd name="connsiteY4" fmla="*/ 9579 h 183238"/>
                    <a:gd name="connsiteX5" fmla="*/ 20194 w 520307"/>
                    <a:gd name="connsiteY5" fmla="*/ 499 h 183238"/>
                    <a:gd name="connsiteX6" fmla="*/ 510490 w 520307"/>
                    <a:gd name="connsiteY6" fmla="*/ 146421 h 183238"/>
                    <a:gd name="connsiteX7" fmla="*/ 519570 w 520307"/>
                    <a:gd name="connsiteY7" fmla="*/ 163283 h 183238"/>
                    <a:gd name="connsiteX8" fmla="*/ 516975 w 520307"/>
                    <a:gd name="connsiteY8" fmla="*/ 173659 h 183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0307" h="183238">
                      <a:moveTo>
                        <a:pt x="516975" y="173659"/>
                      </a:moveTo>
                      <a:cubicBezTo>
                        <a:pt x="515029" y="180793"/>
                        <a:pt x="507247" y="184685"/>
                        <a:pt x="500114" y="182739"/>
                      </a:cubicBezTo>
                      <a:lnTo>
                        <a:pt x="9817" y="36169"/>
                      </a:lnTo>
                      <a:cubicBezTo>
                        <a:pt x="2682" y="34223"/>
                        <a:pt x="-1857" y="26441"/>
                        <a:pt x="738" y="19307"/>
                      </a:cubicBezTo>
                      <a:lnTo>
                        <a:pt x="3331" y="9579"/>
                      </a:lnTo>
                      <a:cubicBezTo>
                        <a:pt x="5277" y="2445"/>
                        <a:pt x="13060" y="-1446"/>
                        <a:pt x="20194" y="499"/>
                      </a:cubicBezTo>
                      <a:lnTo>
                        <a:pt x="510490" y="146421"/>
                      </a:lnTo>
                      <a:cubicBezTo>
                        <a:pt x="517624" y="148366"/>
                        <a:pt x="522164" y="156149"/>
                        <a:pt x="519570" y="163283"/>
                      </a:cubicBezTo>
                      <a:lnTo>
                        <a:pt x="516975" y="17365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51" name="Freeform: Shape 950">
                  <a:extLst>
                    <a:ext uri="{FF2B5EF4-FFF2-40B4-BE49-F238E27FC236}">
                      <a16:creationId xmlns:a16="http://schemas.microsoft.com/office/drawing/2014/main" id="{2419CBE0-A0EC-437D-A4A1-2913A7CE6C77}"/>
                    </a:ext>
                  </a:extLst>
                </p:cNvPr>
                <p:cNvSpPr/>
                <p:nvPr/>
              </p:nvSpPr>
              <p:spPr>
                <a:xfrm>
                  <a:off x="9811686" y="3877956"/>
                  <a:ext cx="420902" cy="124519"/>
                </a:xfrm>
                <a:custGeom>
                  <a:avLst/>
                  <a:gdLst>
                    <a:gd name="connsiteX0" fmla="*/ 0 w 420902"/>
                    <a:gd name="connsiteY0" fmla="*/ 0 h 124519"/>
                    <a:gd name="connsiteX1" fmla="*/ 0 w 420902"/>
                    <a:gd name="connsiteY1" fmla="*/ 124520 h 124519"/>
                    <a:gd name="connsiteX2" fmla="*/ 420902 w 420902"/>
                    <a:gd name="connsiteY2" fmla="*/ 124520 h 124519"/>
                    <a:gd name="connsiteX3" fmla="*/ 420902 w 420902"/>
                    <a:gd name="connsiteY3" fmla="*/ 85607 h 1245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0902" h="124519">
                      <a:moveTo>
                        <a:pt x="0" y="0"/>
                      </a:moveTo>
                      <a:lnTo>
                        <a:pt x="0" y="124520"/>
                      </a:lnTo>
                      <a:lnTo>
                        <a:pt x="420902" y="124520"/>
                      </a:lnTo>
                      <a:lnTo>
                        <a:pt x="420902" y="8560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952" name="Freeform: Shape 951">
                <a:extLst>
                  <a:ext uri="{FF2B5EF4-FFF2-40B4-BE49-F238E27FC236}">
                    <a16:creationId xmlns:a16="http://schemas.microsoft.com/office/drawing/2014/main" id="{085908D0-8E30-47BB-AFDF-B1C1F71D2820}"/>
                  </a:ext>
                </a:extLst>
              </p:cNvPr>
              <p:cNvSpPr/>
              <p:nvPr/>
            </p:nvSpPr>
            <p:spPr>
              <a:xfrm>
                <a:off x="9770827" y="3747599"/>
                <a:ext cx="502618" cy="238013"/>
              </a:xfrm>
              <a:custGeom>
                <a:avLst/>
                <a:gdLst>
                  <a:gd name="connsiteX0" fmla="*/ 502619 w 502618"/>
                  <a:gd name="connsiteY0" fmla="*/ 238014 h 238013"/>
                  <a:gd name="connsiteX1" fmla="*/ 486405 w 502618"/>
                  <a:gd name="connsiteY1" fmla="*/ 177700 h 238013"/>
                  <a:gd name="connsiteX2" fmla="*/ 260713 w 502618"/>
                  <a:gd name="connsiteY2" fmla="*/ 108955 h 238013"/>
                  <a:gd name="connsiteX3" fmla="*/ 73285 w 502618"/>
                  <a:gd name="connsiteY3" fmla="*/ 0 h 238013"/>
                  <a:gd name="connsiteX4" fmla="*/ 0 w 502618"/>
                  <a:gd name="connsiteY4" fmla="*/ 25942 h 238013"/>
                  <a:gd name="connsiteX5" fmla="*/ 218558 w 502618"/>
                  <a:gd name="connsiteY5" fmla="*/ 159541 h 23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02618" h="238013">
                    <a:moveTo>
                      <a:pt x="502619" y="238014"/>
                    </a:moveTo>
                    <a:lnTo>
                      <a:pt x="486405" y="177700"/>
                    </a:lnTo>
                    <a:lnTo>
                      <a:pt x="260713" y="108955"/>
                    </a:lnTo>
                    <a:lnTo>
                      <a:pt x="73285" y="0"/>
                    </a:lnTo>
                    <a:lnTo>
                      <a:pt x="0" y="25942"/>
                    </a:lnTo>
                    <a:lnTo>
                      <a:pt x="218558" y="159541"/>
                    </a:lnTo>
                    <a:close/>
                  </a:path>
                </a:pathLst>
              </a:custGeom>
              <a:solidFill>
                <a:srgbClr val="24272B"/>
              </a:solidFill>
              <a:ln w="64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53" name="Freeform: Shape 952">
                <a:extLst>
                  <a:ext uri="{FF2B5EF4-FFF2-40B4-BE49-F238E27FC236}">
                    <a16:creationId xmlns:a16="http://schemas.microsoft.com/office/drawing/2014/main" id="{377A0890-B366-4EAA-B187-98420B9EEA9F}"/>
                  </a:ext>
                </a:extLst>
              </p:cNvPr>
              <p:cNvSpPr/>
              <p:nvPr/>
            </p:nvSpPr>
            <p:spPr>
              <a:xfrm>
                <a:off x="9762760" y="3772892"/>
                <a:ext cx="272022" cy="143976"/>
              </a:xfrm>
              <a:custGeom>
                <a:avLst/>
                <a:gdLst>
                  <a:gd name="connsiteX0" fmla="*/ 11310 w 272022"/>
                  <a:gd name="connsiteY0" fmla="*/ 0 h 143976"/>
                  <a:gd name="connsiteX1" fmla="*/ 2879 w 272022"/>
                  <a:gd name="connsiteY1" fmla="*/ 63557 h 143976"/>
                  <a:gd name="connsiteX2" fmla="*/ 272023 w 272022"/>
                  <a:gd name="connsiteY2" fmla="*/ 143976 h 143976"/>
                  <a:gd name="connsiteX3" fmla="*/ 11310 w 272022"/>
                  <a:gd name="connsiteY3" fmla="*/ 0 h 143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2022" h="143976">
                    <a:moveTo>
                      <a:pt x="11310" y="0"/>
                    </a:moveTo>
                    <a:cubicBezTo>
                      <a:pt x="1582" y="6485"/>
                      <a:pt x="-3607" y="46695"/>
                      <a:pt x="2879" y="63557"/>
                    </a:cubicBezTo>
                    <a:cubicBezTo>
                      <a:pt x="9364" y="80419"/>
                      <a:pt x="272023" y="143976"/>
                      <a:pt x="272023" y="143976"/>
                    </a:cubicBezTo>
                    <a:lnTo>
                      <a:pt x="113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64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54" name="Freeform: Shape 953">
                <a:extLst>
                  <a:ext uri="{FF2B5EF4-FFF2-40B4-BE49-F238E27FC236}">
                    <a16:creationId xmlns:a16="http://schemas.microsoft.com/office/drawing/2014/main" id="{8256BF8F-D034-47F5-A4F3-410C1DA191BA}"/>
                  </a:ext>
                </a:extLst>
              </p:cNvPr>
              <p:cNvSpPr/>
              <p:nvPr/>
            </p:nvSpPr>
            <p:spPr>
              <a:xfrm>
                <a:off x="9814929" y="3765758"/>
                <a:ext cx="200398" cy="116088"/>
              </a:xfrm>
              <a:custGeom>
                <a:avLst/>
                <a:gdLst>
                  <a:gd name="connsiteX0" fmla="*/ 0 w 200398"/>
                  <a:gd name="connsiteY0" fmla="*/ 11025 h 116088"/>
                  <a:gd name="connsiteX1" fmla="*/ 31129 w 200398"/>
                  <a:gd name="connsiteY1" fmla="*/ 0 h 116088"/>
                  <a:gd name="connsiteX2" fmla="*/ 200398 w 200398"/>
                  <a:gd name="connsiteY2" fmla="*/ 93390 h 116088"/>
                  <a:gd name="connsiteX3" fmla="*/ 184834 w 200398"/>
                  <a:gd name="connsiteY3" fmla="*/ 116088 h 116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0398" h="116088">
                    <a:moveTo>
                      <a:pt x="0" y="11025"/>
                    </a:moveTo>
                    <a:lnTo>
                      <a:pt x="31129" y="0"/>
                    </a:lnTo>
                    <a:lnTo>
                      <a:pt x="200398" y="93390"/>
                    </a:lnTo>
                    <a:lnTo>
                      <a:pt x="184834" y="116088"/>
                    </a:lnTo>
                    <a:close/>
                  </a:path>
                </a:pathLst>
              </a:custGeom>
              <a:solidFill>
                <a:srgbClr val="B9C9DB"/>
              </a:solidFill>
              <a:ln w="64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955" name="Graphic 648">
              <a:extLst>
                <a:ext uri="{FF2B5EF4-FFF2-40B4-BE49-F238E27FC236}">
                  <a16:creationId xmlns:a16="http://schemas.microsoft.com/office/drawing/2014/main" id="{11D02897-88CB-442D-92BF-D393E1A5DA2A}"/>
                </a:ext>
              </a:extLst>
            </p:cNvPr>
            <p:cNvGrpSpPr/>
            <p:nvPr/>
          </p:nvGrpSpPr>
          <p:grpSpPr>
            <a:xfrm>
              <a:off x="11724231" y="4180175"/>
              <a:ext cx="753603" cy="939086"/>
              <a:chOff x="11724231" y="4180175"/>
              <a:chExt cx="753603" cy="939086"/>
            </a:xfrm>
          </p:grpSpPr>
          <p:grpSp>
            <p:nvGrpSpPr>
              <p:cNvPr id="956" name="Graphic 648">
                <a:extLst>
                  <a:ext uri="{FF2B5EF4-FFF2-40B4-BE49-F238E27FC236}">
                    <a16:creationId xmlns:a16="http://schemas.microsoft.com/office/drawing/2014/main" id="{11D02897-88CB-442D-92BF-D393E1A5DA2A}"/>
                  </a:ext>
                </a:extLst>
              </p:cNvPr>
              <p:cNvGrpSpPr/>
              <p:nvPr/>
            </p:nvGrpSpPr>
            <p:grpSpPr>
              <a:xfrm>
                <a:off x="11764440" y="4935725"/>
                <a:ext cx="662160" cy="183537"/>
                <a:chOff x="11764440" y="4935725"/>
                <a:chExt cx="662160" cy="183537"/>
              </a:xfrm>
            </p:grpSpPr>
            <p:sp>
              <p:nvSpPr>
                <p:cNvPr id="957" name="Freeform: Shape 956">
                  <a:extLst>
                    <a:ext uri="{FF2B5EF4-FFF2-40B4-BE49-F238E27FC236}">
                      <a16:creationId xmlns:a16="http://schemas.microsoft.com/office/drawing/2014/main" id="{84184D4C-3CBC-4DFA-A792-DB0C36538795}"/>
                    </a:ext>
                  </a:extLst>
                </p:cNvPr>
                <p:cNvSpPr/>
                <p:nvPr/>
              </p:nvSpPr>
              <p:spPr>
                <a:xfrm>
                  <a:off x="11785842" y="5014198"/>
                  <a:ext cx="83013" cy="83013"/>
                </a:xfrm>
                <a:custGeom>
                  <a:avLst/>
                  <a:gdLst>
                    <a:gd name="connsiteX0" fmla="*/ 0 w 83013"/>
                    <a:gd name="connsiteY0" fmla="*/ 41506 h 83013"/>
                    <a:gd name="connsiteX1" fmla="*/ 41506 w 83013"/>
                    <a:gd name="connsiteY1" fmla="*/ 83013 h 83013"/>
                    <a:gd name="connsiteX2" fmla="*/ 83013 w 83013"/>
                    <a:gd name="connsiteY2" fmla="*/ 41506 h 83013"/>
                    <a:gd name="connsiteX3" fmla="*/ 41506 w 83013"/>
                    <a:gd name="connsiteY3" fmla="*/ 0 h 83013"/>
                    <a:gd name="connsiteX4" fmla="*/ 0 w 83013"/>
                    <a:gd name="connsiteY4" fmla="*/ 41506 h 83013"/>
                    <a:gd name="connsiteX5" fmla="*/ 35021 w 83013"/>
                    <a:gd name="connsiteY5" fmla="*/ 18807 h 83013"/>
                    <a:gd name="connsiteX6" fmla="*/ 64854 w 83013"/>
                    <a:gd name="connsiteY6" fmla="*/ 35021 h 83013"/>
                    <a:gd name="connsiteX7" fmla="*/ 48641 w 83013"/>
                    <a:gd name="connsiteY7" fmla="*/ 64854 h 83013"/>
                    <a:gd name="connsiteX8" fmla="*/ 18807 w 83013"/>
                    <a:gd name="connsiteY8" fmla="*/ 48641 h 83013"/>
                    <a:gd name="connsiteX9" fmla="*/ 35021 w 83013"/>
                    <a:gd name="connsiteY9" fmla="*/ 18807 h 83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3013" h="83013">
                      <a:moveTo>
                        <a:pt x="0" y="41506"/>
                      </a:moveTo>
                      <a:cubicBezTo>
                        <a:pt x="0" y="64205"/>
                        <a:pt x="18159" y="83013"/>
                        <a:pt x="41506" y="83013"/>
                      </a:cubicBezTo>
                      <a:cubicBezTo>
                        <a:pt x="64205" y="83013"/>
                        <a:pt x="83013" y="64205"/>
                        <a:pt x="83013" y="41506"/>
                      </a:cubicBezTo>
                      <a:cubicBezTo>
                        <a:pt x="83013" y="18807"/>
                        <a:pt x="64205" y="0"/>
                        <a:pt x="41506" y="0"/>
                      </a:cubicBezTo>
                      <a:cubicBezTo>
                        <a:pt x="18807" y="0"/>
                        <a:pt x="0" y="18807"/>
                        <a:pt x="0" y="41506"/>
                      </a:cubicBezTo>
                      <a:close/>
                      <a:moveTo>
                        <a:pt x="35021" y="18807"/>
                      </a:moveTo>
                      <a:cubicBezTo>
                        <a:pt x="47991" y="14916"/>
                        <a:pt x="60962" y="22699"/>
                        <a:pt x="64854" y="35021"/>
                      </a:cubicBezTo>
                      <a:cubicBezTo>
                        <a:pt x="68746" y="47992"/>
                        <a:pt x="60962" y="60963"/>
                        <a:pt x="48641" y="64854"/>
                      </a:cubicBezTo>
                      <a:cubicBezTo>
                        <a:pt x="35670" y="68745"/>
                        <a:pt x="22699" y="60963"/>
                        <a:pt x="18807" y="48641"/>
                      </a:cubicBezTo>
                      <a:cubicBezTo>
                        <a:pt x="14917" y="35670"/>
                        <a:pt x="22699" y="22050"/>
                        <a:pt x="35021" y="18807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58" name="Freeform: Shape 957">
                  <a:extLst>
                    <a:ext uri="{FF2B5EF4-FFF2-40B4-BE49-F238E27FC236}">
                      <a16:creationId xmlns:a16="http://schemas.microsoft.com/office/drawing/2014/main" id="{A2583CA5-A97E-41E2-AB67-88E0F71747C4}"/>
                    </a:ext>
                  </a:extLst>
                </p:cNvPr>
                <p:cNvSpPr/>
                <p:nvPr/>
              </p:nvSpPr>
              <p:spPr>
                <a:xfrm>
                  <a:off x="11764440" y="4992148"/>
                  <a:ext cx="127114" cy="127114"/>
                </a:xfrm>
                <a:custGeom>
                  <a:avLst/>
                  <a:gdLst>
                    <a:gd name="connsiteX0" fmla="*/ 0 w 127114"/>
                    <a:gd name="connsiteY0" fmla="*/ 63557 h 127114"/>
                    <a:gd name="connsiteX1" fmla="*/ 63557 w 127114"/>
                    <a:gd name="connsiteY1" fmla="*/ 127114 h 127114"/>
                    <a:gd name="connsiteX2" fmla="*/ 127115 w 127114"/>
                    <a:gd name="connsiteY2" fmla="*/ 63557 h 127114"/>
                    <a:gd name="connsiteX3" fmla="*/ 63557 w 127114"/>
                    <a:gd name="connsiteY3" fmla="*/ 0 h 127114"/>
                    <a:gd name="connsiteX4" fmla="*/ 0 w 127114"/>
                    <a:gd name="connsiteY4" fmla="*/ 63557 h 127114"/>
                    <a:gd name="connsiteX5" fmla="*/ 53180 w 127114"/>
                    <a:gd name="connsiteY5" fmla="*/ 28536 h 127114"/>
                    <a:gd name="connsiteX6" fmla="*/ 98578 w 127114"/>
                    <a:gd name="connsiteY6" fmla="*/ 53829 h 127114"/>
                    <a:gd name="connsiteX7" fmla="*/ 73285 w 127114"/>
                    <a:gd name="connsiteY7" fmla="*/ 99227 h 127114"/>
                    <a:gd name="connsiteX8" fmla="*/ 27888 w 127114"/>
                    <a:gd name="connsiteY8" fmla="*/ 73934 h 127114"/>
                    <a:gd name="connsiteX9" fmla="*/ 53180 w 127114"/>
                    <a:gd name="connsiteY9" fmla="*/ 28536 h 127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7114" h="127114">
                      <a:moveTo>
                        <a:pt x="0" y="63557"/>
                      </a:moveTo>
                      <a:cubicBezTo>
                        <a:pt x="0" y="98578"/>
                        <a:pt x="28537" y="127114"/>
                        <a:pt x="63557" y="127114"/>
                      </a:cubicBezTo>
                      <a:cubicBezTo>
                        <a:pt x="98578" y="127114"/>
                        <a:pt x="127115" y="98578"/>
                        <a:pt x="127115" y="63557"/>
                      </a:cubicBezTo>
                      <a:cubicBezTo>
                        <a:pt x="127115" y="28536"/>
                        <a:pt x="98578" y="0"/>
                        <a:pt x="63557" y="0"/>
                      </a:cubicBezTo>
                      <a:cubicBezTo>
                        <a:pt x="27888" y="0"/>
                        <a:pt x="0" y="28536"/>
                        <a:pt x="0" y="63557"/>
                      </a:cubicBezTo>
                      <a:close/>
                      <a:moveTo>
                        <a:pt x="53180" y="28536"/>
                      </a:moveTo>
                      <a:cubicBezTo>
                        <a:pt x="72636" y="22699"/>
                        <a:pt x="92742" y="34373"/>
                        <a:pt x="98578" y="53829"/>
                      </a:cubicBezTo>
                      <a:cubicBezTo>
                        <a:pt x="104416" y="73285"/>
                        <a:pt x="92742" y="93390"/>
                        <a:pt x="73285" y="99227"/>
                      </a:cubicBezTo>
                      <a:cubicBezTo>
                        <a:pt x="53829" y="105064"/>
                        <a:pt x="33724" y="93390"/>
                        <a:pt x="27888" y="73934"/>
                      </a:cubicBezTo>
                      <a:cubicBezTo>
                        <a:pt x="22699" y="54478"/>
                        <a:pt x="33724" y="33724"/>
                        <a:pt x="53180" y="28536"/>
                      </a:cubicBezTo>
                      <a:close/>
                    </a:path>
                  </a:pathLst>
                </a:custGeom>
                <a:solidFill>
                  <a:srgbClr val="1E1E1E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59" name="Freeform: Shape 958">
                  <a:extLst>
                    <a:ext uri="{FF2B5EF4-FFF2-40B4-BE49-F238E27FC236}">
                      <a16:creationId xmlns:a16="http://schemas.microsoft.com/office/drawing/2014/main" id="{8E4B0956-8B58-4568-9ECB-D9C9E4D46E7C}"/>
                    </a:ext>
                  </a:extLst>
                </p:cNvPr>
                <p:cNvSpPr/>
                <p:nvPr/>
              </p:nvSpPr>
              <p:spPr>
                <a:xfrm>
                  <a:off x="11817843" y="4942210"/>
                  <a:ext cx="62794" cy="122793"/>
                </a:xfrm>
                <a:custGeom>
                  <a:avLst/>
                  <a:gdLst>
                    <a:gd name="connsiteX0" fmla="*/ 61388 w 62794"/>
                    <a:gd name="connsiteY0" fmla="*/ 3243 h 122793"/>
                    <a:gd name="connsiteX1" fmla="*/ 9505 w 62794"/>
                    <a:gd name="connsiteY1" fmla="*/ 0 h 122793"/>
                    <a:gd name="connsiteX2" fmla="*/ 3669 w 62794"/>
                    <a:gd name="connsiteY2" fmla="*/ 104415 h 122793"/>
                    <a:gd name="connsiteX3" fmla="*/ 14046 w 62794"/>
                    <a:gd name="connsiteY3" fmla="*/ 119980 h 122793"/>
                    <a:gd name="connsiteX4" fmla="*/ 62687 w 62794"/>
                    <a:gd name="connsiteY4" fmla="*/ 49938 h 122793"/>
                    <a:gd name="connsiteX5" fmla="*/ 61388 w 62794"/>
                    <a:gd name="connsiteY5" fmla="*/ 3243 h 122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2794" h="122793">
                      <a:moveTo>
                        <a:pt x="61388" y="3243"/>
                      </a:moveTo>
                      <a:lnTo>
                        <a:pt x="9505" y="0"/>
                      </a:lnTo>
                      <a:cubicBezTo>
                        <a:pt x="9505" y="0"/>
                        <a:pt x="22476" y="71339"/>
                        <a:pt x="3669" y="104415"/>
                      </a:cubicBezTo>
                      <a:cubicBezTo>
                        <a:pt x="-6709" y="121926"/>
                        <a:pt x="7561" y="126465"/>
                        <a:pt x="14046" y="119980"/>
                      </a:cubicBezTo>
                      <a:cubicBezTo>
                        <a:pt x="20531" y="113495"/>
                        <a:pt x="65280" y="84310"/>
                        <a:pt x="62687" y="49938"/>
                      </a:cubicBezTo>
                      <a:cubicBezTo>
                        <a:pt x="60741" y="15565"/>
                        <a:pt x="61388" y="3243"/>
                        <a:pt x="61388" y="3243"/>
                      </a:cubicBezTo>
                      <a:close/>
                    </a:path>
                  </a:pathLst>
                </a:custGeom>
                <a:solidFill>
                  <a:srgbClr val="788BA3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60" name="Freeform: Shape 959">
                  <a:extLst>
                    <a:ext uri="{FF2B5EF4-FFF2-40B4-BE49-F238E27FC236}">
                      <a16:creationId xmlns:a16="http://schemas.microsoft.com/office/drawing/2014/main" id="{D689273B-85BF-4A8F-B0FC-E61FF151D59C}"/>
                    </a:ext>
                  </a:extLst>
                </p:cNvPr>
                <p:cNvSpPr/>
                <p:nvPr/>
              </p:nvSpPr>
              <p:spPr>
                <a:xfrm>
                  <a:off x="11820863" y="5049219"/>
                  <a:ext cx="12970" cy="12970"/>
                </a:xfrm>
                <a:custGeom>
                  <a:avLst/>
                  <a:gdLst>
                    <a:gd name="connsiteX0" fmla="*/ 0 w 12970"/>
                    <a:gd name="connsiteY0" fmla="*/ 6485 h 12970"/>
                    <a:gd name="connsiteX1" fmla="*/ 6485 w 12970"/>
                    <a:gd name="connsiteY1" fmla="*/ 12971 h 12970"/>
                    <a:gd name="connsiteX2" fmla="*/ 12971 w 12970"/>
                    <a:gd name="connsiteY2" fmla="*/ 6485 h 12970"/>
                    <a:gd name="connsiteX3" fmla="*/ 6485 w 12970"/>
                    <a:gd name="connsiteY3" fmla="*/ 0 h 12970"/>
                    <a:gd name="connsiteX4" fmla="*/ 0 w 12970"/>
                    <a:gd name="connsiteY4" fmla="*/ 6485 h 12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970" h="12970">
                      <a:moveTo>
                        <a:pt x="0" y="6485"/>
                      </a:moveTo>
                      <a:cubicBezTo>
                        <a:pt x="0" y="10377"/>
                        <a:pt x="2595" y="12971"/>
                        <a:pt x="6485" y="12971"/>
                      </a:cubicBezTo>
                      <a:cubicBezTo>
                        <a:pt x="10377" y="12971"/>
                        <a:pt x="12971" y="10377"/>
                        <a:pt x="12971" y="6485"/>
                      </a:cubicBezTo>
                      <a:cubicBezTo>
                        <a:pt x="12971" y="2594"/>
                        <a:pt x="10377" y="0"/>
                        <a:pt x="6485" y="0"/>
                      </a:cubicBezTo>
                      <a:cubicBezTo>
                        <a:pt x="3243" y="0"/>
                        <a:pt x="0" y="3243"/>
                        <a:pt x="0" y="648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61" name="Freeform: Shape 960">
                  <a:extLst>
                    <a:ext uri="{FF2B5EF4-FFF2-40B4-BE49-F238E27FC236}">
                      <a16:creationId xmlns:a16="http://schemas.microsoft.com/office/drawing/2014/main" id="{3DB94959-2883-43BF-9B55-22BEE37E0382}"/>
                    </a:ext>
                  </a:extLst>
                </p:cNvPr>
                <p:cNvSpPr/>
                <p:nvPr/>
              </p:nvSpPr>
              <p:spPr>
                <a:xfrm>
                  <a:off x="12321537" y="5007713"/>
                  <a:ext cx="83011" cy="83013"/>
                </a:xfrm>
                <a:custGeom>
                  <a:avLst/>
                  <a:gdLst>
                    <a:gd name="connsiteX0" fmla="*/ 41506 w 83011"/>
                    <a:gd name="connsiteY0" fmla="*/ 0 h 83013"/>
                    <a:gd name="connsiteX1" fmla="*/ 0 w 83011"/>
                    <a:gd name="connsiteY1" fmla="*/ 41506 h 83013"/>
                    <a:gd name="connsiteX2" fmla="*/ 41506 w 83011"/>
                    <a:gd name="connsiteY2" fmla="*/ 83013 h 83013"/>
                    <a:gd name="connsiteX3" fmla="*/ 83012 w 83011"/>
                    <a:gd name="connsiteY3" fmla="*/ 41506 h 83013"/>
                    <a:gd name="connsiteX4" fmla="*/ 41506 w 83011"/>
                    <a:gd name="connsiteY4" fmla="*/ 0 h 83013"/>
                    <a:gd name="connsiteX5" fmla="*/ 64854 w 83011"/>
                    <a:gd name="connsiteY5" fmla="*/ 47992 h 83013"/>
                    <a:gd name="connsiteX6" fmla="*/ 35021 w 83011"/>
                    <a:gd name="connsiteY6" fmla="*/ 64205 h 83013"/>
                    <a:gd name="connsiteX7" fmla="*/ 18807 w 83011"/>
                    <a:gd name="connsiteY7" fmla="*/ 34373 h 83013"/>
                    <a:gd name="connsiteX8" fmla="*/ 48641 w 83011"/>
                    <a:gd name="connsiteY8" fmla="*/ 18159 h 83013"/>
                    <a:gd name="connsiteX9" fmla="*/ 64854 w 83011"/>
                    <a:gd name="connsiteY9" fmla="*/ 47992 h 83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3011" h="83013">
                      <a:moveTo>
                        <a:pt x="41506" y="0"/>
                      </a:moveTo>
                      <a:cubicBezTo>
                        <a:pt x="18807" y="0"/>
                        <a:pt x="0" y="18807"/>
                        <a:pt x="0" y="41506"/>
                      </a:cubicBezTo>
                      <a:cubicBezTo>
                        <a:pt x="0" y="64205"/>
                        <a:pt x="18807" y="83013"/>
                        <a:pt x="41506" y="83013"/>
                      </a:cubicBezTo>
                      <a:cubicBezTo>
                        <a:pt x="64854" y="83013"/>
                        <a:pt x="83012" y="64205"/>
                        <a:pt x="83012" y="41506"/>
                      </a:cubicBezTo>
                      <a:cubicBezTo>
                        <a:pt x="83012" y="18807"/>
                        <a:pt x="64854" y="0"/>
                        <a:pt x="41506" y="0"/>
                      </a:cubicBezTo>
                      <a:close/>
                      <a:moveTo>
                        <a:pt x="64854" y="47992"/>
                      </a:moveTo>
                      <a:cubicBezTo>
                        <a:pt x="60962" y="60963"/>
                        <a:pt x="47991" y="68097"/>
                        <a:pt x="35021" y="64205"/>
                      </a:cubicBezTo>
                      <a:cubicBezTo>
                        <a:pt x="22050" y="60314"/>
                        <a:pt x="14915" y="47343"/>
                        <a:pt x="18807" y="34373"/>
                      </a:cubicBezTo>
                      <a:cubicBezTo>
                        <a:pt x="22699" y="21402"/>
                        <a:pt x="35670" y="14268"/>
                        <a:pt x="48641" y="18159"/>
                      </a:cubicBezTo>
                      <a:cubicBezTo>
                        <a:pt x="60962" y="22050"/>
                        <a:pt x="68744" y="35670"/>
                        <a:pt x="64854" y="47992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62" name="Freeform: Shape 961">
                  <a:extLst>
                    <a:ext uri="{FF2B5EF4-FFF2-40B4-BE49-F238E27FC236}">
                      <a16:creationId xmlns:a16="http://schemas.microsoft.com/office/drawing/2014/main" id="{CC8CA483-412B-4FCE-BF22-B09944925A80}"/>
                    </a:ext>
                  </a:extLst>
                </p:cNvPr>
                <p:cNvSpPr/>
                <p:nvPr/>
              </p:nvSpPr>
              <p:spPr>
                <a:xfrm>
                  <a:off x="12299486" y="4985662"/>
                  <a:ext cx="127114" cy="127114"/>
                </a:xfrm>
                <a:custGeom>
                  <a:avLst/>
                  <a:gdLst>
                    <a:gd name="connsiteX0" fmla="*/ 63557 w 127114"/>
                    <a:gd name="connsiteY0" fmla="*/ 0 h 127114"/>
                    <a:gd name="connsiteX1" fmla="*/ 0 w 127114"/>
                    <a:gd name="connsiteY1" fmla="*/ 63557 h 127114"/>
                    <a:gd name="connsiteX2" fmla="*/ 63557 w 127114"/>
                    <a:gd name="connsiteY2" fmla="*/ 127114 h 127114"/>
                    <a:gd name="connsiteX3" fmla="*/ 127115 w 127114"/>
                    <a:gd name="connsiteY3" fmla="*/ 63557 h 127114"/>
                    <a:gd name="connsiteX4" fmla="*/ 63557 w 127114"/>
                    <a:gd name="connsiteY4" fmla="*/ 0 h 127114"/>
                    <a:gd name="connsiteX5" fmla="*/ 99227 w 127114"/>
                    <a:gd name="connsiteY5" fmla="*/ 73934 h 127114"/>
                    <a:gd name="connsiteX6" fmla="*/ 53829 w 127114"/>
                    <a:gd name="connsiteY6" fmla="*/ 99227 h 127114"/>
                    <a:gd name="connsiteX7" fmla="*/ 28537 w 127114"/>
                    <a:gd name="connsiteY7" fmla="*/ 53829 h 127114"/>
                    <a:gd name="connsiteX8" fmla="*/ 73935 w 127114"/>
                    <a:gd name="connsiteY8" fmla="*/ 28536 h 127114"/>
                    <a:gd name="connsiteX9" fmla="*/ 99227 w 127114"/>
                    <a:gd name="connsiteY9" fmla="*/ 73934 h 127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7114" h="127114">
                      <a:moveTo>
                        <a:pt x="63557" y="0"/>
                      </a:moveTo>
                      <a:cubicBezTo>
                        <a:pt x="28537" y="0"/>
                        <a:pt x="0" y="28536"/>
                        <a:pt x="0" y="63557"/>
                      </a:cubicBezTo>
                      <a:cubicBezTo>
                        <a:pt x="0" y="98578"/>
                        <a:pt x="28537" y="127114"/>
                        <a:pt x="63557" y="127114"/>
                      </a:cubicBezTo>
                      <a:cubicBezTo>
                        <a:pt x="98578" y="127114"/>
                        <a:pt x="127115" y="98578"/>
                        <a:pt x="127115" y="63557"/>
                      </a:cubicBezTo>
                      <a:cubicBezTo>
                        <a:pt x="127115" y="28536"/>
                        <a:pt x="99227" y="0"/>
                        <a:pt x="63557" y="0"/>
                      </a:cubicBezTo>
                      <a:close/>
                      <a:moveTo>
                        <a:pt x="99227" y="73934"/>
                      </a:moveTo>
                      <a:cubicBezTo>
                        <a:pt x="93391" y="93390"/>
                        <a:pt x="73285" y="104415"/>
                        <a:pt x="53829" y="99227"/>
                      </a:cubicBezTo>
                      <a:cubicBezTo>
                        <a:pt x="34373" y="93390"/>
                        <a:pt x="23348" y="73285"/>
                        <a:pt x="28537" y="53829"/>
                      </a:cubicBezTo>
                      <a:cubicBezTo>
                        <a:pt x="34373" y="34373"/>
                        <a:pt x="54478" y="23348"/>
                        <a:pt x="73935" y="28536"/>
                      </a:cubicBezTo>
                      <a:cubicBezTo>
                        <a:pt x="93391" y="33724"/>
                        <a:pt x="104416" y="54478"/>
                        <a:pt x="99227" y="73934"/>
                      </a:cubicBezTo>
                      <a:close/>
                    </a:path>
                  </a:pathLst>
                </a:custGeom>
                <a:solidFill>
                  <a:srgbClr val="1E1E1E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63" name="Freeform: Shape 962">
                  <a:extLst>
                    <a:ext uri="{FF2B5EF4-FFF2-40B4-BE49-F238E27FC236}">
                      <a16:creationId xmlns:a16="http://schemas.microsoft.com/office/drawing/2014/main" id="{39078677-6081-4F85-AEDA-418521A9DCD2}"/>
                    </a:ext>
                  </a:extLst>
                </p:cNvPr>
                <p:cNvSpPr/>
                <p:nvPr/>
              </p:nvSpPr>
              <p:spPr>
                <a:xfrm>
                  <a:off x="12309754" y="4935725"/>
                  <a:ext cx="62793" cy="122145"/>
                </a:xfrm>
                <a:custGeom>
                  <a:avLst/>
                  <a:gdLst>
                    <a:gd name="connsiteX0" fmla="*/ 1405 w 62793"/>
                    <a:gd name="connsiteY0" fmla="*/ 3243 h 122145"/>
                    <a:gd name="connsiteX1" fmla="*/ 53289 w 62793"/>
                    <a:gd name="connsiteY1" fmla="*/ 0 h 122145"/>
                    <a:gd name="connsiteX2" fmla="*/ 59125 w 62793"/>
                    <a:gd name="connsiteY2" fmla="*/ 103766 h 122145"/>
                    <a:gd name="connsiteX3" fmla="*/ 48749 w 62793"/>
                    <a:gd name="connsiteY3" fmla="*/ 119332 h 122145"/>
                    <a:gd name="connsiteX4" fmla="*/ 109 w 62793"/>
                    <a:gd name="connsiteY4" fmla="*/ 49289 h 122145"/>
                    <a:gd name="connsiteX5" fmla="*/ 1405 w 62793"/>
                    <a:gd name="connsiteY5" fmla="*/ 3243 h 1221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2793" h="122145">
                      <a:moveTo>
                        <a:pt x="1405" y="3243"/>
                      </a:moveTo>
                      <a:lnTo>
                        <a:pt x="53289" y="0"/>
                      </a:lnTo>
                      <a:cubicBezTo>
                        <a:pt x="53289" y="0"/>
                        <a:pt x="40318" y="71339"/>
                        <a:pt x="59125" y="103766"/>
                      </a:cubicBezTo>
                      <a:cubicBezTo>
                        <a:pt x="69502" y="121277"/>
                        <a:pt x="55234" y="125817"/>
                        <a:pt x="48749" y="119332"/>
                      </a:cubicBezTo>
                      <a:cubicBezTo>
                        <a:pt x="42264" y="112846"/>
                        <a:pt x="-2487" y="83662"/>
                        <a:pt x="109" y="49289"/>
                      </a:cubicBezTo>
                      <a:cubicBezTo>
                        <a:pt x="2702" y="15565"/>
                        <a:pt x="1405" y="3243"/>
                        <a:pt x="1405" y="3243"/>
                      </a:cubicBezTo>
                      <a:close/>
                    </a:path>
                  </a:pathLst>
                </a:custGeom>
                <a:solidFill>
                  <a:srgbClr val="788BA3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64" name="Freeform: Shape 963">
                  <a:extLst>
                    <a:ext uri="{FF2B5EF4-FFF2-40B4-BE49-F238E27FC236}">
                      <a16:creationId xmlns:a16="http://schemas.microsoft.com/office/drawing/2014/main" id="{F6D1EB97-27B6-4AFF-B616-29889C48DEC5}"/>
                    </a:ext>
                  </a:extLst>
                </p:cNvPr>
                <p:cNvSpPr/>
                <p:nvPr/>
              </p:nvSpPr>
              <p:spPr>
                <a:xfrm>
                  <a:off x="12357207" y="5042734"/>
                  <a:ext cx="12970" cy="12970"/>
                </a:xfrm>
                <a:custGeom>
                  <a:avLst/>
                  <a:gdLst>
                    <a:gd name="connsiteX0" fmla="*/ 12971 w 12970"/>
                    <a:gd name="connsiteY0" fmla="*/ 6485 h 12970"/>
                    <a:gd name="connsiteX1" fmla="*/ 6485 w 12970"/>
                    <a:gd name="connsiteY1" fmla="*/ 12971 h 12970"/>
                    <a:gd name="connsiteX2" fmla="*/ 0 w 12970"/>
                    <a:gd name="connsiteY2" fmla="*/ 6485 h 12970"/>
                    <a:gd name="connsiteX3" fmla="*/ 6485 w 12970"/>
                    <a:gd name="connsiteY3" fmla="*/ 0 h 12970"/>
                    <a:gd name="connsiteX4" fmla="*/ 12971 w 12970"/>
                    <a:gd name="connsiteY4" fmla="*/ 6485 h 129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970" h="12970">
                      <a:moveTo>
                        <a:pt x="12971" y="6485"/>
                      </a:moveTo>
                      <a:cubicBezTo>
                        <a:pt x="12971" y="10377"/>
                        <a:pt x="9728" y="12971"/>
                        <a:pt x="6485" y="12971"/>
                      </a:cubicBezTo>
                      <a:cubicBezTo>
                        <a:pt x="3243" y="12971"/>
                        <a:pt x="0" y="10377"/>
                        <a:pt x="0" y="6485"/>
                      </a:cubicBezTo>
                      <a:cubicBezTo>
                        <a:pt x="0" y="3243"/>
                        <a:pt x="3243" y="0"/>
                        <a:pt x="6485" y="0"/>
                      </a:cubicBezTo>
                      <a:cubicBezTo>
                        <a:pt x="9728" y="0"/>
                        <a:pt x="12971" y="3243"/>
                        <a:pt x="12971" y="648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965" name="Freeform: Shape 964">
                <a:extLst>
                  <a:ext uri="{FF2B5EF4-FFF2-40B4-BE49-F238E27FC236}">
                    <a16:creationId xmlns:a16="http://schemas.microsoft.com/office/drawing/2014/main" id="{0144B277-680C-4CDC-8027-045BD3810E1B}"/>
                  </a:ext>
                </a:extLst>
              </p:cNvPr>
              <p:cNvSpPr/>
              <p:nvPr/>
            </p:nvSpPr>
            <p:spPr>
              <a:xfrm>
                <a:off x="11728123" y="4226870"/>
                <a:ext cx="735444" cy="763332"/>
              </a:xfrm>
              <a:custGeom>
                <a:avLst/>
                <a:gdLst>
                  <a:gd name="connsiteX0" fmla="*/ 734795 w 735444"/>
                  <a:gd name="connsiteY0" fmla="*/ 734796 h 763332"/>
                  <a:gd name="connsiteX1" fmla="*/ 706260 w 735444"/>
                  <a:gd name="connsiteY1" fmla="*/ 763332 h 763332"/>
                  <a:gd name="connsiteX2" fmla="*/ 28535 w 735444"/>
                  <a:gd name="connsiteY2" fmla="*/ 763332 h 763332"/>
                  <a:gd name="connsiteX3" fmla="*/ 0 w 735444"/>
                  <a:gd name="connsiteY3" fmla="*/ 734796 h 763332"/>
                  <a:gd name="connsiteX4" fmla="*/ 0 w 735444"/>
                  <a:gd name="connsiteY4" fmla="*/ 28536 h 763332"/>
                  <a:gd name="connsiteX5" fmla="*/ 28535 w 735444"/>
                  <a:gd name="connsiteY5" fmla="*/ 0 h 763332"/>
                  <a:gd name="connsiteX6" fmla="*/ 706909 w 735444"/>
                  <a:gd name="connsiteY6" fmla="*/ 0 h 763332"/>
                  <a:gd name="connsiteX7" fmla="*/ 735444 w 735444"/>
                  <a:gd name="connsiteY7" fmla="*/ 28536 h 763332"/>
                  <a:gd name="connsiteX8" fmla="*/ 735444 w 735444"/>
                  <a:gd name="connsiteY8" fmla="*/ 734796 h 763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35444" h="763332">
                    <a:moveTo>
                      <a:pt x="734795" y="734796"/>
                    </a:moveTo>
                    <a:cubicBezTo>
                      <a:pt x="734795" y="750361"/>
                      <a:pt x="721824" y="763332"/>
                      <a:pt x="706260" y="763332"/>
                    </a:cubicBezTo>
                    <a:lnTo>
                      <a:pt x="28535" y="763332"/>
                    </a:lnTo>
                    <a:cubicBezTo>
                      <a:pt x="12971" y="763332"/>
                      <a:pt x="0" y="751010"/>
                      <a:pt x="0" y="734796"/>
                    </a:cubicBezTo>
                    <a:lnTo>
                      <a:pt x="0" y="28536"/>
                    </a:lnTo>
                    <a:cubicBezTo>
                      <a:pt x="0" y="12971"/>
                      <a:pt x="12322" y="0"/>
                      <a:pt x="28535" y="0"/>
                    </a:cubicBezTo>
                    <a:lnTo>
                      <a:pt x="706909" y="0"/>
                    </a:lnTo>
                    <a:cubicBezTo>
                      <a:pt x="722473" y="0"/>
                      <a:pt x="735444" y="12971"/>
                      <a:pt x="735444" y="28536"/>
                    </a:cubicBezTo>
                    <a:lnTo>
                      <a:pt x="735444" y="734796"/>
                    </a:lnTo>
                    <a:close/>
                  </a:path>
                </a:pathLst>
              </a:custGeom>
              <a:solidFill>
                <a:srgbClr val="AABCD6"/>
              </a:solidFill>
              <a:ln w="64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966" name="Graphic 648">
                <a:extLst>
                  <a:ext uri="{FF2B5EF4-FFF2-40B4-BE49-F238E27FC236}">
                    <a16:creationId xmlns:a16="http://schemas.microsoft.com/office/drawing/2014/main" id="{11D02897-88CB-442D-92BF-D393E1A5DA2A}"/>
                  </a:ext>
                </a:extLst>
              </p:cNvPr>
              <p:cNvGrpSpPr/>
              <p:nvPr/>
            </p:nvGrpSpPr>
            <p:grpSpPr>
              <a:xfrm>
                <a:off x="11724231" y="4180175"/>
                <a:ext cx="753603" cy="79122"/>
                <a:chOff x="11724231" y="4180175"/>
                <a:chExt cx="753603" cy="79122"/>
              </a:xfrm>
            </p:grpSpPr>
            <p:sp>
              <p:nvSpPr>
                <p:cNvPr id="967" name="Freeform: Shape 966">
                  <a:extLst>
                    <a:ext uri="{FF2B5EF4-FFF2-40B4-BE49-F238E27FC236}">
                      <a16:creationId xmlns:a16="http://schemas.microsoft.com/office/drawing/2014/main" id="{2F846434-A22E-4CB2-91BF-3E2BFDE3794F}"/>
                    </a:ext>
                  </a:extLst>
                </p:cNvPr>
                <p:cNvSpPr/>
                <p:nvPr/>
              </p:nvSpPr>
              <p:spPr>
                <a:xfrm>
                  <a:off x="11724231" y="4180175"/>
                  <a:ext cx="753603" cy="77176"/>
                </a:xfrm>
                <a:custGeom>
                  <a:avLst/>
                  <a:gdLst>
                    <a:gd name="connsiteX0" fmla="*/ 0 w 753603"/>
                    <a:gd name="connsiteY0" fmla="*/ 77176 h 77176"/>
                    <a:gd name="connsiteX1" fmla="*/ 0 w 753603"/>
                    <a:gd name="connsiteY1" fmla="*/ 45398 h 77176"/>
                    <a:gd name="connsiteX2" fmla="*/ 85607 w 753603"/>
                    <a:gd name="connsiteY2" fmla="*/ 0 h 77176"/>
                    <a:gd name="connsiteX3" fmla="*/ 753604 w 753603"/>
                    <a:gd name="connsiteY3" fmla="*/ 0 h 77176"/>
                    <a:gd name="connsiteX4" fmla="*/ 742579 w 753603"/>
                    <a:gd name="connsiteY4" fmla="*/ 44749 h 77176"/>
                    <a:gd name="connsiteX5" fmla="*/ 738039 w 753603"/>
                    <a:gd name="connsiteY5" fmla="*/ 72637 h 771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53603" h="77176">
                      <a:moveTo>
                        <a:pt x="0" y="77176"/>
                      </a:moveTo>
                      <a:lnTo>
                        <a:pt x="0" y="45398"/>
                      </a:lnTo>
                      <a:lnTo>
                        <a:pt x="85607" y="0"/>
                      </a:lnTo>
                      <a:lnTo>
                        <a:pt x="753604" y="0"/>
                      </a:lnTo>
                      <a:lnTo>
                        <a:pt x="742579" y="44749"/>
                      </a:lnTo>
                      <a:lnTo>
                        <a:pt x="738039" y="72637"/>
                      </a:lnTo>
                      <a:close/>
                    </a:path>
                  </a:pathLst>
                </a:custGeom>
                <a:solidFill>
                  <a:srgbClr val="8FA3C1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68" name="Freeform: Shape 967">
                  <a:extLst>
                    <a:ext uri="{FF2B5EF4-FFF2-40B4-BE49-F238E27FC236}">
                      <a16:creationId xmlns:a16="http://schemas.microsoft.com/office/drawing/2014/main" id="{EDD0AE92-9630-439D-81C5-84A1A0007F98}"/>
                    </a:ext>
                  </a:extLst>
                </p:cNvPr>
                <p:cNvSpPr/>
                <p:nvPr/>
              </p:nvSpPr>
              <p:spPr>
                <a:xfrm>
                  <a:off x="11724231" y="4225573"/>
                  <a:ext cx="741930" cy="33724"/>
                </a:xfrm>
                <a:custGeom>
                  <a:avLst/>
                  <a:gdLst>
                    <a:gd name="connsiteX0" fmla="*/ 0 w 741930"/>
                    <a:gd name="connsiteY0" fmla="*/ 0 h 33724"/>
                    <a:gd name="connsiteX1" fmla="*/ 741930 w 741930"/>
                    <a:gd name="connsiteY1" fmla="*/ 0 h 33724"/>
                    <a:gd name="connsiteX2" fmla="*/ 741930 w 741930"/>
                    <a:gd name="connsiteY2" fmla="*/ 33724 h 33724"/>
                    <a:gd name="connsiteX3" fmla="*/ 0 w 741930"/>
                    <a:gd name="connsiteY3" fmla="*/ 33724 h 33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41930" h="33724">
                      <a:moveTo>
                        <a:pt x="0" y="0"/>
                      </a:moveTo>
                      <a:lnTo>
                        <a:pt x="741930" y="0"/>
                      </a:lnTo>
                      <a:lnTo>
                        <a:pt x="741930" y="33724"/>
                      </a:lnTo>
                      <a:lnTo>
                        <a:pt x="0" y="33724"/>
                      </a:lnTo>
                      <a:close/>
                    </a:path>
                  </a:pathLst>
                </a:custGeom>
                <a:solidFill>
                  <a:srgbClr val="6C82A3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969" name="Freeform: Shape 968">
                <a:extLst>
                  <a:ext uri="{FF2B5EF4-FFF2-40B4-BE49-F238E27FC236}">
                    <a16:creationId xmlns:a16="http://schemas.microsoft.com/office/drawing/2014/main" id="{3BC99C44-8671-402E-BBAF-07FD6CB7D66D}"/>
                  </a:ext>
                </a:extLst>
              </p:cNvPr>
              <p:cNvSpPr/>
              <p:nvPr/>
            </p:nvSpPr>
            <p:spPr>
              <a:xfrm>
                <a:off x="11780006" y="4293021"/>
                <a:ext cx="631677" cy="647891"/>
              </a:xfrm>
              <a:custGeom>
                <a:avLst/>
                <a:gdLst>
                  <a:gd name="connsiteX0" fmla="*/ 631029 w 631677"/>
                  <a:gd name="connsiteY0" fmla="*/ 632327 h 647891"/>
                  <a:gd name="connsiteX1" fmla="*/ 615464 w 631677"/>
                  <a:gd name="connsiteY1" fmla="*/ 647892 h 647891"/>
                  <a:gd name="connsiteX2" fmla="*/ 15564 w 631677"/>
                  <a:gd name="connsiteY2" fmla="*/ 647892 h 647891"/>
                  <a:gd name="connsiteX3" fmla="*/ 0 w 631677"/>
                  <a:gd name="connsiteY3" fmla="*/ 632327 h 647891"/>
                  <a:gd name="connsiteX4" fmla="*/ 0 w 631677"/>
                  <a:gd name="connsiteY4" fmla="*/ 15565 h 647891"/>
                  <a:gd name="connsiteX5" fmla="*/ 15564 w 631677"/>
                  <a:gd name="connsiteY5" fmla="*/ 0 h 647891"/>
                  <a:gd name="connsiteX6" fmla="*/ 616113 w 631677"/>
                  <a:gd name="connsiteY6" fmla="*/ 0 h 647891"/>
                  <a:gd name="connsiteX7" fmla="*/ 631678 w 631677"/>
                  <a:gd name="connsiteY7" fmla="*/ 15565 h 647891"/>
                  <a:gd name="connsiteX8" fmla="*/ 631678 w 631677"/>
                  <a:gd name="connsiteY8" fmla="*/ 632327 h 647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1677" h="647891">
                    <a:moveTo>
                      <a:pt x="631029" y="632327"/>
                    </a:moveTo>
                    <a:cubicBezTo>
                      <a:pt x="631029" y="640758"/>
                      <a:pt x="623896" y="647892"/>
                      <a:pt x="615464" y="647892"/>
                    </a:cubicBezTo>
                    <a:lnTo>
                      <a:pt x="15564" y="647892"/>
                    </a:lnTo>
                    <a:cubicBezTo>
                      <a:pt x="7133" y="647892"/>
                      <a:pt x="0" y="640758"/>
                      <a:pt x="0" y="632327"/>
                    </a:cubicBezTo>
                    <a:lnTo>
                      <a:pt x="0" y="15565"/>
                    </a:lnTo>
                    <a:cubicBezTo>
                      <a:pt x="0" y="7134"/>
                      <a:pt x="7133" y="0"/>
                      <a:pt x="15564" y="0"/>
                    </a:cubicBezTo>
                    <a:lnTo>
                      <a:pt x="616113" y="0"/>
                    </a:lnTo>
                    <a:cubicBezTo>
                      <a:pt x="624543" y="0"/>
                      <a:pt x="631678" y="7134"/>
                      <a:pt x="631678" y="15565"/>
                    </a:cubicBezTo>
                    <a:lnTo>
                      <a:pt x="631678" y="632327"/>
                    </a:lnTo>
                    <a:close/>
                  </a:path>
                </a:pathLst>
              </a:custGeom>
              <a:solidFill>
                <a:srgbClr val="6C82A3"/>
              </a:solidFill>
              <a:ln w="64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70" name="Freeform: Shape 969">
                <a:extLst>
                  <a:ext uri="{FF2B5EF4-FFF2-40B4-BE49-F238E27FC236}">
                    <a16:creationId xmlns:a16="http://schemas.microsoft.com/office/drawing/2014/main" id="{D5558909-5088-4DB3-B090-E17818C67FE2}"/>
                  </a:ext>
                </a:extLst>
              </p:cNvPr>
              <p:cNvSpPr/>
              <p:nvPr/>
            </p:nvSpPr>
            <p:spPr>
              <a:xfrm>
                <a:off x="11798164" y="4304695"/>
                <a:ext cx="594063" cy="221800"/>
              </a:xfrm>
              <a:custGeom>
                <a:avLst/>
                <a:gdLst>
                  <a:gd name="connsiteX0" fmla="*/ 594064 w 594063"/>
                  <a:gd name="connsiteY0" fmla="*/ 207533 h 221800"/>
                  <a:gd name="connsiteX1" fmla="*/ 579796 w 594063"/>
                  <a:gd name="connsiteY1" fmla="*/ 221801 h 221800"/>
                  <a:gd name="connsiteX2" fmla="*/ 14269 w 594063"/>
                  <a:gd name="connsiteY2" fmla="*/ 221801 h 221800"/>
                  <a:gd name="connsiteX3" fmla="*/ 0 w 594063"/>
                  <a:gd name="connsiteY3" fmla="*/ 207533 h 221800"/>
                  <a:gd name="connsiteX4" fmla="*/ 0 w 594063"/>
                  <a:gd name="connsiteY4" fmla="*/ 14268 h 221800"/>
                  <a:gd name="connsiteX5" fmla="*/ 14269 w 594063"/>
                  <a:gd name="connsiteY5" fmla="*/ 0 h 221800"/>
                  <a:gd name="connsiteX6" fmla="*/ 579796 w 594063"/>
                  <a:gd name="connsiteY6" fmla="*/ 0 h 221800"/>
                  <a:gd name="connsiteX7" fmla="*/ 594064 w 594063"/>
                  <a:gd name="connsiteY7" fmla="*/ 14268 h 221800"/>
                  <a:gd name="connsiteX8" fmla="*/ 594064 w 594063"/>
                  <a:gd name="connsiteY8" fmla="*/ 207533 h 221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4063" h="221800">
                    <a:moveTo>
                      <a:pt x="594064" y="207533"/>
                    </a:moveTo>
                    <a:cubicBezTo>
                      <a:pt x="594064" y="215315"/>
                      <a:pt x="587578" y="221801"/>
                      <a:pt x="579796" y="221801"/>
                    </a:cubicBezTo>
                    <a:lnTo>
                      <a:pt x="14269" y="221801"/>
                    </a:lnTo>
                    <a:cubicBezTo>
                      <a:pt x="6485" y="221801"/>
                      <a:pt x="0" y="215315"/>
                      <a:pt x="0" y="207533"/>
                    </a:cubicBezTo>
                    <a:lnTo>
                      <a:pt x="0" y="14268"/>
                    </a:lnTo>
                    <a:cubicBezTo>
                      <a:pt x="0" y="6485"/>
                      <a:pt x="6485" y="0"/>
                      <a:pt x="14269" y="0"/>
                    </a:cubicBezTo>
                    <a:lnTo>
                      <a:pt x="579796" y="0"/>
                    </a:lnTo>
                    <a:cubicBezTo>
                      <a:pt x="587578" y="0"/>
                      <a:pt x="594064" y="6485"/>
                      <a:pt x="594064" y="14268"/>
                    </a:cubicBezTo>
                    <a:lnTo>
                      <a:pt x="594064" y="207533"/>
                    </a:lnTo>
                    <a:close/>
                  </a:path>
                </a:pathLst>
              </a:custGeom>
              <a:solidFill>
                <a:srgbClr val="AABCD6"/>
              </a:solidFill>
              <a:ln w="64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71" name="Freeform: Shape 970">
                <a:extLst>
                  <a:ext uri="{FF2B5EF4-FFF2-40B4-BE49-F238E27FC236}">
                    <a16:creationId xmlns:a16="http://schemas.microsoft.com/office/drawing/2014/main" id="{DA68C823-BFFC-4EF3-8235-E6D3580C4D4D}"/>
                  </a:ext>
                </a:extLst>
              </p:cNvPr>
              <p:cNvSpPr/>
              <p:nvPr/>
            </p:nvSpPr>
            <p:spPr>
              <a:xfrm>
                <a:off x="11800759" y="4544655"/>
                <a:ext cx="588874" cy="367722"/>
              </a:xfrm>
              <a:custGeom>
                <a:avLst/>
                <a:gdLst>
                  <a:gd name="connsiteX0" fmla="*/ 588875 w 588874"/>
                  <a:gd name="connsiteY0" fmla="*/ 353455 h 367722"/>
                  <a:gd name="connsiteX1" fmla="*/ 574606 w 588874"/>
                  <a:gd name="connsiteY1" fmla="*/ 367722 h 367722"/>
                  <a:gd name="connsiteX2" fmla="*/ 14268 w 588874"/>
                  <a:gd name="connsiteY2" fmla="*/ 367722 h 367722"/>
                  <a:gd name="connsiteX3" fmla="*/ 0 w 588874"/>
                  <a:gd name="connsiteY3" fmla="*/ 353455 h 367722"/>
                  <a:gd name="connsiteX4" fmla="*/ 0 w 588874"/>
                  <a:gd name="connsiteY4" fmla="*/ 14268 h 367722"/>
                  <a:gd name="connsiteX5" fmla="*/ 14268 w 588874"/>
                  <a:gd name="connsiteY5" fmla="*/ 0 h 367722"/>
                  <a:gd name="connsiteX6" fmla="*/ 574606 w 588874"/>
                  <a:gd name="connsiteY6" fmla="*/ 0 h 367722"/>
                  <a:gd name="connsiteX7" fmla="*/ 588875 w 588874"/>
                  <a:gd name="connsiteY7" fmla="*/ 14268 h 367722"/>
                  <a:gd name="connsiteX8" fmla="*/ 588875 w 588874"/>
                  <a:gd name="connsiteY8" fmla="*/ 353455 h 367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8874" h="367722">
                    <a:moveTo>
                      <a:pt x="588875" y="353455"/>
                    </a:moveTo>
                    <a:cubicBezTo>
                      <a:pt x="588875" y="361237"/>
                      <a:pt x="582390" y="367722"/>
                      <a:pt x="574606" y="367722"/>
                    </a:cubicBezTo>
                    <a:lnTo>
                      <a:pt x="14268" y="367722"/>
                    </a:lnTo>
                    <a:cubicBezTo>
                      <a:pt x="6485" y="367722"/>
                      <a:pt x="0" y="361237"/>
                      <a:pt x="0" y="353455"/>
                    </a:cubicBezTo>
                    <a:lnTo>
                      <a:pt x="0" y="14268"/>
                    </a:lnTo>
                    <a:cubicBezTo>
                      <a:pt x="0" y="6485"/>
                      <a:pt x="6485" y="0"/>
                      <a:pt x="14268" y="0"/>
                    </a:cubicBezTo>
                    <a:lnTo>
                      <a:pt x="574606" y="0"/>
                    </a:lnTo>
                    <a:cubicBezTo>
                      <a:pt x="582390" y="0"/>
                      <a:pt x="588875" y="6485"/>
                      <a:pt x="588875" y="14268"/>
                    </a:cubicBezTo>
                    <a:lnTo>
                      <a:pt x="588875" y="353455"/>
                    </a:lnTo>
                    <a:close/>
                  </a:path>
                </a:pathLst>
              </a:custGeom>
              <a:solidFill>
                <a:srgbClr val="AABCD6"/>
              </a:solidFill>
              <a:ln w="64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72" name="Freeform: Shape 971">
                <a:extLst>
                  <a:ext uri="{FF2B5EF4-FFF2-40B4-BE49-F238E27FC236}">
                    <a16:creationId xmlns:a16="http://schemas.microsoft.com/office/drawing/2014/main" id="{A64DD6CB-3E04-42FB-B6AE-FDB3B861B2F7}"/>
                  </a:ext>
                </a:extLst>
              </p:cNvPr>
              <p:cNvSpPr/>
              <p:nvPr/>
            </p:nvSpPr>
            <p:spPr>
              <a:xfrm>
                <a:off x="11970676" y="4398733"/>
                <a:ext cx="265901" cy="37591"/>
              </a:xfrm>
              <a:custGeom>
                <a:avLst/>
                <a:gdLst>
                  <a:gd name="connsiteX0" fmla="*/ 1297 w 265901"/>
                  <a:gd name="connsiteY0" fmla="*/ 0 h 37591"/>
                  <a:gd name="connsiteX1" fmla="*/ 265252 w 265901"/>
                  <a:gd name="connsiteY1" fmla="*/ 3243 h 37591"/>
                  <a:gd name="connsiteX2" fmla="*/ 265902 w 265901"/>
                  <a:gd name="connsiteY2" fmla="*/ 20753 h 37591"/>
                  <a:gd name="connsiteX3" fmla="*/ 0 w 265901"/>
                  <a:gd name="connsiteY3" fmla="*/ 18159 h 37591"/>
                  <a:gd name="connsiteX4" fmla="*/ 1297 w 265901"/>
                  <a:gd name="connsiteY4" fmla="*/ 0 h 37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5901" h="37591">
                    <a:moveTo>
                      <a:pt x="1297" y="0"/>
                    </a:moveTo>
                    <a:cubicBezTo>
                      <a:pt x="34373" y="18808"/>
                      <a:pt x="188726" y="29184"/>
                      <a:pt x="265252" y="3243"/>
                    </a:cubicBezTo>
                    <a:lnTo>
                      <a:pt x="265902" y="20753"/>
                    </a:lnTo>
                    <a:cubicBezTo>
                      <a:pt x="265902" y="20753"/>
                      <a:pt x="126465" y="60314"/>
                      <a:pt x="0" y="18159"/>
                    </a:cubicBezTo>
                    <a:cubicBezTo>
                      <a:pt x="0" y="11674"/>
                      <a:pt x="1297" y="0"/>
                      <a:pt x="1297" y="0"/>
                    </a:cubicBezTo>
                    <a:close/>
                  </a:path>
                </a:pathLst>
              </a:custGeom>
              <a:solidFill>
                <a:srgbClr val="6C82A3"/>
              </a:solidFill>
              <a:ln w="64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73" name="Freeform: Shape 972">
                <a:extLst>
                  <a:ext uri="{FF2B5EF4-FFF2-40B4-BE49-F238E27FC236}">
                    <a16:creationId xmlns:a16="http://schemas.microsoft.com/office/drawing/2014/main" id="{6448F2FF-3D68-42C8-A006-48941706C6B7}"/>
                  </a:ext>
                </a:extLst>
              </p:cNvPr>
              <p:cNvSpPr/>
              <p:nvPr/>
            </p:nvSpPr>
            <p:spPr>
              <a:xfrm>
                <a:off x="11970676" y="4656852"/>
                <a:ext cx="265901" cy="37592"/>
              </a:xfrm>
              <a:custGeom>
                <a:avLst/>
                <a:gdLst>
                  <a:gd name="connsiteX0" fmla="*/ 1297 w 265901"/>
                  <a:gd name="connsiteY0" fmla="*/ 0 h 37592"/>
                  <a:gd name="connsiteX1" fmla="*/ 265252 w 265901"/>
                  <a:gd name="connsiteY1" fmla="*/ 3243 h 37592"/>
                  <a:gd name="connsiteX2" fmla="*/ 265902 w 265901"/>
                  <a:gd name="connsiteY2" fmla="*/ 20753 h 37592"/>
                  <a:gd name="connsiteX3" fmla="*/ 0 w 265901"/>
                  <a:gd name="connsiteY3" fmla="*/ 18159 h 37592"/>
                  <a:gd name="connsiteX4" fmla="*/ 1297 w 265901"/>
                  <a:gd name="connsiteY4" fmla="*/ 0 h 37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5901" h="37592">
                    <a:moveTo>
                      <a:pt x="1297" y="0"/>
                    </a:moveTo>
                    <a:cubicBezTo>
                      <a:pt x="34373" y="18808"/>
                      <a:pt x="188726" y="28536"/>
                      <a:pt x="265252" y="3243"/>
                    </a:cubicBezTo>
                    <a:lnTo>
                      <a:pt x="265902" y="20753"/>
                    </a:lnTo>
                    <a:cubicBezTo>
                      <a:pt x="265902" y="20753"/>
                      <a:pt x="126465" y="60315"/>
                      <a:pt x="0" y="18159"/>
                    </a:cubicBezTo>
                    <a:cubicBezTo>
                      <a:pt x="0" y="11025"/>
                      <a:pt x="1297" y="0"/>
                      <a:pt x="1297" y="0"/>
                    </a:cubicBezTo>
                    <a:close/>
                  </a:path>
                </a:pathLst>
              </a:custGeom>
              <a:solidFill>
                <a:srgbClr val="6C82A3"/>
              </a:solidFill>
              <a:ln w="64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974" name="Graphic 648">
              <a:extLst>
                <a:ext uri="{FF2B5EF4-FFF2-40B4-BE49-F238E27FC236}">
                  <a16:creationId xmlns:a16="http://schemas.microsoft.com/office/drawing/2014/main" id="{11D02897-88CB-442D-92BF-D393E1A5DA2A}"/>
                </a:ext>
              </a:extLst>
            </p:cNvPr>
            <p:cNvGrpSpPr/>
            <p:nvPr/>
          </p:nvGrpSpPr>
          <p:grpSpPr>
            <a:xfrm>
              <a:off x="9871999" y="3274813"/>
              <a:ext cx="470840" cy="461112"/>
              <a:chOff x="9871999" y="3274813"/>
              <a:chExt cx="470840" cy="461112"/>
            </a:xfrm>
          </p:grpSpPr>
          <p:grpSp>
            <p:nvGrpSpPr>
              <p:cNvPr id="975" name="Graphic 648">
                <a:extLst>
                  <a:ext uri="{FF2B5EF4-FFF2-40B4-BE49-F238E27FC236}">
                    <a16:creationId xmlns:a16="http://schemas.microsoft.com/office/drawing/2014/main" id="{11D02897-88CB-442D-92BF-D393E1A5DA2A}"/>
                  </a:ext>
                </a:extLst>
              </p:cNvPr>
              <p:cNvGrpSpPr/>
              <p:nvPr/>
            </p:nvGrpSpPr>
            <p:grpSpPr>
              <a:xfrm>
                <a:off x="9923234" y="3621782"/>
                <a:ext cx="369668" cy="50586"/>
                <a:chOff x="9923234" y="3621782"/>
                <a:chExt cx="369668" cy="50586"/>
              </a:xfrm>
            </p:grpSpPr>
            <p:sp>
              <p:nvSpPr>
                <p:cNvPr id="976" name="Freeform: Shape 975">
                  <a:extLst>
                    <a:ext uri="{FF2B5EF4-FFF2-40B4-BE49-F238E27FC236}">
                      <a16:creationId xmlns:a16="http://schemas.microsoft.com/office/drawing/2014/main" id="{DB9B5E2C-3EA4-41C1-A4F4-CA63B13141A3}"/>
                    </a:ext>
                  </a:extLst>
                </p:cNvPr>
                <p:cNvSpPr/>
                <p:nvPr/>
              </p:nvSpPr>
              <p:spPr>
                <a:xfrm>
                  <a:off x="9933611" y="3661343"/>
                  <a:ext cx="347617" cy="11025"/>
                </a:xfrm>
                <a:custGeom>
                  <a:avLst/>
                  <a:gdLst>
                    <a:gd name="connsiteX0" fmla="*/ -1 w 347617"/>
                    <a:gd name="connsiteY0" fmla="*/ 0 h 11025"/>
                    <a:gd name="connsiteX1" fmla="*/ 347618 w 347617"/>
                    <a:gd name="connsiteY1" fmla="*/ 0 h 11025"/>
                    <a:gd name="connsiteX2" fmla="*/ 347618 w 347617"/>
                    <a:gd name="connsiteY2" fmla="*/ 11025 h 11025"/>
                    <a:gd name="connsiteX3" fmla="*/ -1 w 347617"/>
                    <a:gd name="connsiteY3" fmla="*/ 11025 h 1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617" h="11025">
                      <a:moveTo>
                        <a:pt x="-1" y="0"/>
                      </a:moveTo>
                      <a:lnTo>
                        <a:pt x="347618" y="0"/>
                      </a:lnTo>
                      <a:lnTo>
                        <a:pt x="347618" y="11025"/>
                      </a:lnTo>
                      <a:lnTo>
                        <a:pt x="-1" y="1102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77" name="Freeform: Shape 976">
                  <a:extLst>
                    <a:ext uri="{FF2B5EF4-FFF2-40B4-BE49-F238E27FC236}">
                      <a16:creationId xmlns:a16="http://schemas.microsoft.com/office/drawing/2014/main" id="{8AD1BAD9-4A47-4C66-A8EB-0E7FFF495522}"/>
                    </a:ext>
                  </a:extLst>
                </p:cNvPr>
                <p:cNvSpPr/>
                <p:nvPr/>
              </p:nvSpPr>
              <p:spPr>
                <a:xfrm>
                  <a:off x="9933611" y="3653561"/>
                  <a:ext cx="347617" cy="11025"/>
                </a:xfrm>
                <a:custGeom>
                  <a:avLst/>
                  <a:gdLst>
                    <a:gd name="connsiteX0" fmla="*/ -1 w 347617"/>
                    <a:gd name="connsiteY0" fmla="*/ 0 h 11025"/>
                    <a:gd name="connsiteX1" fmla="*/ 347618 w 347617"/>
                    <a:gd name="connsiteY1" fmla="*/ 0 h 11025"/>
                    <a:gd name="connsiteX2" fmla="*/ 347618 w 347617"/>
                    <a:gd name="connsiteY2" fmla="*/ 11025 h 11025"/>
                    <a:gd name="connsiteX3" fmla="*/ -1 w 347617"/>
                    <a:gd name="connsiteY3" fmla="*/ 11025 h 1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617" h="11025">
                      <a:moveTo>
                        <a:pt x="-1" y="0"/>
                      </a:moveTo>
                      <a:lnTo>
                        <a:pt x="347618" y="0"/>
                      </a:lnTo>
                      <a:lnTo>
                        <a:pt x="347618" y="11025"/>
                      </a:lnTo>
                      <a:lnTo>
                        <a:pt x="-1" y="11025"/>
                      </a:lnTo>
                      <a:close/>
                    </a:path>
                  </a:pathLst>
                </a:custGeom>
                <a:solidFill>
                  <a:srgbClr val="D1DEE8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78" name="Freeform: Shape 977">
                  <a:extLst>
                    <a:ext uri="{FF2B5EF4-FFF2-40B4-BE49-F238E27FC236}">
                      <a16:creationId xmlns:a16="http://schemas.microsoft.com/office/drawing/2014/main" id="{204033E0-CFD0-4B49-9DCD-C8A07A8CE8F8}"/>
                    </a:ext>
                  </a:extLst>
                </p:cNvPr>
                <p:cNvSpPr/>
                <p:nvPr/>
              </p:nvSpPr>
              <p:spPr>
                <a:xfrm>
                  <a:off x="9933611" y="3648372"/>
                  <a:ext cx="347617" cy="11025"/>
                </a:xfrm>
                <a:custGeom>
                  <a:avLst/>
                  <a:gdLst>
                    <a:gd name="connsiteX0" fmla="*/ -1 w 347617"/>
                    <a:gd name="connsiteY0" fmla="*/ 0 h 11025"/>
                    <a:gd name="connsiteX1" fmla="*/ 347618 w 347617"/>
                    <a:gd name="connsiteY1" fmla="*/ 0 h 11025"/>
                    <a:gd name="connsiteX2" fmla="*/ 347618 w 347617"/>
                    <a:gd name="connsiteY2" fmla="*/ 11025 h 11025"/>
                    <a:gd name="connsiteX3" fmla="*/ -1 w 347617"/>
                    <a:gd name="connsiteY3" fmla="*/ 11025 h 1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617" h="11025">
                      <a:moveTo>
                        <a:pt x="-1" y="0"/>
                      </a:moveTo>
                      <a:lnTo>
                        <a:pt x="347618" y="0"/>
                      </a:lnTo>
                      <a:lnTo>
                        <a:pt x="347618" y="11025"/>
                      </a:lnTo>
                      <a:lnTo>
                        <a:pt x="-1" y="1102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79" name="Freeform: Shape 978">
                  <a:extLst>
                    <a:ext uri="{FF2B5EF4-FFF2-40B4-BE49-F238E27FC236}">
                      <a16:creationId xmlns:a16="http://schemas.microsoft.com/office/drawing/2014/main" id="{89D6ED05-959B-4623-8786-3534DEA483D1}"/>
                    </a:ext>
                  </a:extLst>
                </p:cNvPr>
                <p:cNvSpPr/>
                <p:nvPr/>
              </p:nvSpPr>
              <p:spPr>
                <a:xfrm>
                  <a:off x="9931665" y="3642535"/>
                  <a:ext cx="347617" cy="11025"/>
                </a:xfrm>
                <a:custGeom>
                  <a:avLst/>
                  <a:gdLst>
                    <a:gd name="connsiteX0" fmla="*/ 1 w 347617"/>
                    <a:gd name="connsiteY0" fmla="*/ 0 h 11025"/>
                    <a:gd name="connsiteX1" fmla="*/ 347619 w 347617"/>
                    <a:gd name="connsiteY1" fmla="*/ 0 h 11025"/>
                    <a:gd name="connsiteX2" fmla="*/ 347619 w 347617"/>
                    <a:gd name="connsiteY2" fmla="*/ 11025 h 11025"/>
                    <a:gd name="connsiteX3" fmla="*/ 1 w 347617"/>
                    <a:gd name="connsiteY3" fmla="*/ 11025 h 1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617" h="11025">
                      <a:moveTo>
                        <a:pt x="1" y="0"/>
                      </a:moveTo>
                      <a:lnTo>
                        <a:pt x="347619" y="0"/>
                      </a:lnTo>
                      <a:lnTo>
                        <a:pt x="347619" y="11025"/>
                      </a:lnTo>
                      <a:lnTo>
                        <a:pt x="1" y="11025"/>
                      </a:lnTo>
                      <a:close/>
                    </a:path>
                  </a:pathLst>
                </a:custGeom>
                <a:solidFill>
                  <a:srgbClr val="D1DEE8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80" name="Freeform: Shape 979">
                  <a:extLst>
                    <a:ext uri="{FF2B5EF4-FFF2-40B4-BE49-F238E27FC236}">
                      <a16:creationId xmlns:a16="http://schemas.microsoft.com/office/drawing/2014/main" id="{75599B97-F660-4630-BE3E-8D598937D447}"/>
                    </a:ext>
                  </a:extLst>
                </p:cNvPr>
                <p:cNvSpPr/>
                <p:nvPr/>
              </p:nvSpPr>
              <p:spPr>
                <a:xfrm>
                  <a:off x="9931665" y="3636050"/>
                  <a:ext cx="359291" cy="11025"/>
                </a:xfrm>
                <a:custGeom>
                  <a:avLst/>
                  <a:gdLst>
                    <a:gd name="connsiteX0" fmla="*/ 1 w 359291"/>
                    <a:gd name="connsiteY0" fmla="*/ 0 h 11025"/>
                    <a:gd name="connsiteX1" fmla="*/ 359291 w 359291"/>
                    <a:gd name="connsiteY1" fmla="*/ 0 h 11025"/>
                    <a:gd name="connsiteX2" fmla="*/ 359291 w 359291"/>
                    <a:gd name="connsiteY2" fmla="*/ 11025 h 11025"/>
                    <a:gd name="connsiteX3" fmla="*/ 1 w 359291"/>
                    <a:gd name="connsiteY3" fmla="*/ 11025 h 1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59291" h="11025">
                      <a:moveTo>
                        <a:pt x="1" y="0"/>
                      </a:moveTo>
                      <a:lnTo>
                        <a:pt x="359291" y="0"/>
                      </a:lnTo>
                      <a:lnTo>
                        <a:pt x="359291" y="11025"/>
                      </a:lnTo>
                      <a:lnTo>
                        <a:pt x="1" y="1102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81" name="Freeform: Shape 980">
                  <a:extLst>
                    <a:ext uri="{FF2B5EF4-FFF2-40B4-BE49-F238E27FC236}">
                      <a16:creationId xmlns:a16="http://schemas.microsoft.com/office/drawing/2014/main" id="{763FC4EA-6429-4171-A377-3000693CAA92}"/>
                    </a:ext>
                  </a:extLst>
                </p:cNvPr>
                <p:cNvSpPr/>
                <p:nvPr/>
              </p:nvSpPr>
              <p:spPr>
                <a:xfrm>
                  <a:off x="9925828" y="3629565"/>
                  <a:ext cx="359291" cy="11025"/>
                </a:xfrm>
                <a:custGeom>
                  <a:avLst/>
                  <a:gdLst>
                    <a:gd name="connsiteX0" fmla="*/ 0 w 359291"/>
                    <a:gd name="connsiteY0" fmla="*/ 0 h 11025"/>
                    <a:gd name="connsiteX1" fmla="*/ 359290 w 359291"/>
                    <a:gd name="connsiteY1" fmla="*/ 0 h 11025"/>
                    <a:gd name="connsiteX2" fmla="*/ 359290 w 359291"/>
                    <a:gd name="connsiteY2" fmla="*/ 11025 h 11025"/>
                    <a:gd name="connsiteX3" fmla="*/ 0 w 359291"/>
                    <a:gd name="connsiteY3" fmla="*/ 11025 h 1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59291" h="11025">
                      <a:moveTo>
                        <a:pt x="0" y="0"/>
                      </a:moveTo>
                      <a:lnTo>
                        <a:pt x="359290" y="0"/>
                      </a:lnTo>
                      <a:lnTo>
                        <a:pt x="359290" y="11025"/>
                      </a:lnTo>
                      <a:lnTo>
                        <a:pt x="0" y="11025"/>
                      </a:lnTo>
                      <a:close/>
                    </a:path>
                  </a:pathLst>
                </a:custGeom>
                <a:solidFill>
                  <a:srgbClr val="DCE7E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82" name="Freeform: Shape 981">
                  <a:extLst>
                    <a:ext uri="{FF2B5EF4-FFF2-40B4-BE49-F238E27FC236}">
                      <a16:creationId xmlns:a16="http://schemas.microsoft.com/office/drawing/2014/main" id="{36A55B4D-2DA5-4634-9292-3C8AB496EB96}"/>
                    </a:ext>
                  </a:extLst>
                </p:cNvPr>
                <p:cNvSpPr/>
                <p:nvPr/>
              </p:nvSpPr>
              <p:spPr>
                <a:xfrm>
                  <a:off x="9923234" y="3621782"/>
                  <a:ext cx="369668" cy="11025"/>
                </a:xfrm>
                <a:custGeom>
                  <a:avLst/>
                  <a:gdLst>
                    <a:gd name="connsiteX0" fmla="*/ 0 w 369668"/>
                    <a:gd name="connsiteY0" fmla="*/ 0 h 11025"/>
                    <a:gd name="connsiteX1" fmla="*/ 369668 w 369668"/>
                    <a:gd name="connsiteY1" fmla="*/ 0 h 11025"/>
                    <a:gd name="connsiteX2" fmla="*/ 369668 w 369668"/>
                    <a:gd name="connsiteY2" fmla="*/ 11025 h 11025"/>
                    <a:gd name="connsiteX3" fmla="*/ 0 w 369668"/>
                    <a:gd name="connsiteY3" fmla="*/ 11025 h 1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9668" h="11025">
                      <a:moveTo>
                        <a:pt x="0" y="0"/>
                      </a:moveTo>
                      <a:lnTo>
                        <a:pt x="369668" y="0"/>
                      </a:lnTo>
                      <a:lnTo>
                        <a:pt x="369668" y="11025"/>
                      </a:lnTo>
                      <a:lnTo>
                        <a:pt x="0" y="1102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983" name="Graphic 648">
                <a:extLst>
                  <a:ext uri="{FF2B5EF4-FFF2-40B4-BE49-F238E27FC236}">
                    <a16:creationId xmlns:a16="http://schemas.microsoft.com/office/drawing/2014/main" id="{11D02897-88CB-442D-92BF-D393E1A5DA2A}"/>
                  </a:ext>
                </a:extLst>
              </p:cNvPr>
              <p:cNvGrpSpPr/>
              <p:nvPr/>
            </p:nvGrpSpPr>
            <p:grpSpPr>
              <a:xfrm>
                <a:off x="9919991" y="3486886"/>
                <a:ext cx="369668" cy="50586"/>
                <a:chOff x="9919991" y="3486886"/>
                <a:chExt cx="369668" cy="50586"/>
              </a:xfrm>
            </p:grpSpPr>
            <p:sp>
              <p:nvSpPr>
                <p:cNvPr id="984" name="Freeform: Shape 983">
                  <a:extLst>
                    <a:ext uri="{FF2B5EF4-FFF2-40B4-BE49-F238E27FC236}">
                      <a16:creationId xmlns:a16="http://schemas.microsoft.com/office/drawing/2014/main" id="{1C8ACF85-8039-4184-8602-EA6ABFA26C2B}"/>
                    </a:ext>
                  </a:extLst>
                </p:cNvPr>
                <p:cNvSpPr/>
                <p:nvPr/>
              </p:nvSpPr>
              <p:spPr>
                <a:xfrm>
                  <a:off x="9931017" y="3526447"/>
                  <a:ext cx="347617" cy="11025"/>
                </a:xfrm>
                <a:custGeom>
                  <a:avLst/>
                  <a:gdLst>
                    <a:gd name="connsiteX0" fmla="*/ 0 w 347617"/>
                    <a:gd name="connsiteY0" fmla="*/ 0 h 11025"/>
                    <a:gd name="connsiteX1" fmla="*/ 347618 w 347617"/>
                    <a:gd name="connsiteY1" fmla="*/ 0 h 11025"/>
                    <a:gd name="connsiteX2" fmla="*/ 347618 w 347617"/>
                    <a:gd name="connsiteY2" fmla="*/ 11025 h 11025"/>
                    <a:gd name="connsiteX3" fmla="*/ 0 w 347617"/>
                    <a:gd name="connsiteY3" fmla="*/ 11025 h 1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617" h="11025">
                      <a:moveTo>
                        <a:pt x="0" y="0"/>
                      </a:moveTo>
                      <a:lnTo>
                        <a:pt x="347618" y="0"/>
                      </a:lnTo>
                      <a:lnTo>
                        <a:pt x="347618" y="11025"/>
                      </a:lnTo>
                      <a:lnTo>
                        <a:pt x="0" y="1102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85" name="Freeform: Shape 984">
                  <a:extLst>
                    <a:ext uri="{FF2B5EF4-FFF2-40B4-BE49-F238E27FC236}">
                      <a16:creationId xmlns:a16="http://schemas.microsoft.com/office/drawing/2014/main" id="{0B58F79E-D903-4E8E-A10C-EA007FC85526}"/>
                    </a:ext>
                  </a:extLst>
                </p:cNvPr>
                <p:cNvSpPr/>
                <p:nvPr/>
              </p:nvSpPr>
              <p:spPr>
                <a:xfrm>
                  <a:off x="9931017" y="3518664"/>
                  <a:ext cx="347617" cy="11025"/>
                </a:xfrm>
                <a:custGeom>
                  <a:avLst/>
                  <a:gdLst>
                    <a:gd name="connsiteX0" fmla="*/ 0 w 347617"/>
                    <a:gd name="connsiteY0" fmla="*/ 0 h 11025"/>
                    <a:gd name="connsiteX1" fmla="*/ 347618 w 347617"/>
                    <a:gd name="connsiteY1" fmla="*/ 0 h 11025"/>
                    <a:gd name="connsiteX2" fmla="*/ 347618 w 347617"/>
                    <a:gd name="connsiteY2" fmla="*/ 11025 h 11025"/>
                    <a:gd name="connsiteX3" fmla="*/ 0 w 347617"/>
                    <a:gd name="connsiteY3" fmla="*/ 11025 h 1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617" h="11025">
                      <a:moveTo>
                        <a:pt x="0" y="0"/>
                      </a:moveTo>
                      <a:lnTo>
                        <a:pt x="347618" y="0"/>
                      </a:lnTo>
                      <a:lnTo>
                        <a:pt x="347618" y="11025"/>
                      </a:lnTo>
                      <a:lnTo>
                        <a:pt x="0" y="11025"/>
                      </a:lnTo>
                      <a:close/>
                    </a:path>
                  </a:pathLst>
                </a:custGeom>
                <a:solidFill>
                  <a:srgbClr val="D1DEE8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86" name="Freeform: Shape 985">
                  <a:extLst>
                    <a:ext uri="{FF2B5EF4-FFF2-40B4-BE49-F238E27FC236}">
                      <a16:creationId xmlns:a16="http://schemas.microsoft.com/office/drawing/2014/main" id="{596637E7-8D69-4D8A-B982-523275EC5DFB}"/>
                    </a:ext>
                  </a:extLst>
                </p:cNvPr>
                <p:cNvSpPr/>
                <p:nvPr/>
              </p:nvSpPr>
              <p:spPr>
                <a:xfrm>
                  <a:off x="9931017" y="3512827"/>
                  <a:ext cx="347617" cy="11025"/>
                </a:xfrm>
                <a:custGeom>
                  <a:avLst/>
                  <a:gdLst>
                    <a:gd name="connsiteX0" fmla="*/ 0 w 347617"/>
                    <a:gd name="connsiteY0" fmla="*/ 0 h 11025"/>
                    <a:gd name="connsiteX1" fmla="*/ 347618 w 347617"/>
                    <a:gd name="connsiteY1" fmla="*/ 0 h 11025"/>
                    <a:gd name="connsiteX2" fmla="*/ 347618 w 347617"/>
                    <a:gd name="connsiteY2" fmla="*/ 11025 h 11025"/>
                    <a:gd name="connsiteX3" fmla="*/ 0 w 347617"/>
                    <a:gd name="connsiteY3" fmla="*/ 11025 h 1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617" h="11025">
                      <a:moveTo>
                        <a:pt x="0" y="0"/>
                      </a:moveTo>
                      <a:lnTo>
                        <a:pt x="347618" y="0"/>
                      </a:lnTo>
                      <a:lnTo>
                        <a:pt x="347618" y="11025"/>
                      </a:lnTo>
                      <a:lnTo>
                        <a:pt x="0" y="1102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87" name="Freeform: Shape 986">
                  <a:extLst>
                    <a:ext uri="{FF2B5EF4-FFF2-40B4-BE49-F238E27FC236}">
                      <a16:creationId xmlns:a16="http://schemas.microsoft.com/office/drawing/2014/main" id="{686BA993-AACA-427F-8118-29148C4E4C35}"/>
                    </a:ext>
                  </a:extLst>
                </p:cNvPr>
                <p:cNvSpPr/>
                <p:nvPr/>
              </p:nvSpPr>
              <p:spPr>
                <a:xfrm>
                  <a:off x="9929071" y="3507639"/>
                  <a:ext cx="347617" cy="11025"/>
                </a:xfrm>
                <a:custGeom>
                  <a:avLst/>
                  <a:gdLst>
                    <a:gd name="connsiteX0" fmla="*/ 0 w 347617"/>
                    <a:gd name="connsiteY0" fmla="*/ 0 h 11025"/>
                    <a:gd name="connsiteX1" fmla="*/ 347618 w 347617"/>
                    <a:gd name="connsiteY1" fmla="*/ 0 h 11025"/>
                    <a:gd name="connsiteX2" fmla="*/ 347618 w 347617"/>
                    <a:gd name="connsiteY2" fmla="*/ 11025 h 11025"/>
                    <a:gd name="connsiteX3" fmla="*/ 0 w 347617"/>
                    <a:gd name="connsiteY3" fmla="*/ 11025 h 1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617" h="11025">
                      <a:moveTo>
                        <a:pt x="0" y="0"/>
                      </a:moveTo>
                      <a:lnTo>
                        <a:pt x="347618" y="0"/>
                      </a:lnTo>
                      <a:lnTo>
                        <a:pt x="347618" y="11025"/>
                      </a:lnTo>
                      <a:lnTo>
                        <a:pt x="0" y="11025"/>
                      </a:lnTo>
                      <a:close/>
                    </a:path>
                  </a:pathLst>
                </a:custGeom>
                <a:solidFill>
                  <a:srgbClr val="D1DEE8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88" name="Freeform: Shape 987">
                  <a:extLst>
                    <a:ext uri="{FF2B5EF4-FFF2-40B4-BE49-F238E27FC236}">
                      <a16:creationId xmlns:a16="http://schemas.microsoft.com/office/drawing/2014/main" id="{C85561DE-2534-432F-9B50-7B8DEAE96C33}"/>
                    </a:ext>
                  </a:extLst>
                </p:cNvPr>
                <p:cNvSpPr/>
                <p:nvPr/>
              </p:nvSpPr>
              <p:spPr>
                <a:xfrm>
                  <a:off x="9929071" y="3500505"/>
                  <a:ext cx="359291" cy="11025"/>
                </a:xfrm>
                <a:custGeom>
                  <a:avLst/>
                  <a:gdLst>
                    <a:gd name="connsiteX0" fmla="*/ 0 w 359291"/>
                    <a:gd name="connsiteY0" fmla="*/ 0 h 11025"/>
                    <a:gd name="connsiteX1" fmla="*/ 359290 w 359291"/>
                    <a:gd name="connsiteY1" fmla="*/ 0 h 11025"/>
                    <a:gd name="connsiteX2" fmla="*/ 359290 w 359291"/>
                    <a:gd name="connsiteY2" fmla="*/ 11025 h 11025"/>
                    <a:gd name="connsiteX3" fmla="*/ 0 w 359291"/>
                    <a:gd name="connsiteY3" fmla="*/ 11025 h 1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59291" h="11025">
                      <a:moveTo>
                        <a:pt x="0" y="0"/>
                      </a:moveTo>
                      <a:lnTo>
                        <a:pt x="359290" y="0"/>
                      </a:lnTo>
                      <a:lnTo>
                        <a:pt x="359290" y="11025"/>
                      </a:lnTo>
                      <a:lnTo>
                        <a:pt x="0" y="1102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89" name="Freeform: Shape 988">
                  <a:extLst>
                    <a:ext uri="{FF2B5EF4-FFF2-40B4-BE49-F238E27FC236}">
                      <a16:creationId xmlns:a16="http://schemas.microsoft.com/office/drawing/2014/main" id="{134D5FF1-E018-4B76-B503-6F91FCA6B7A0}"/>
                    </a:ext>
                  </a:extLst>
                </p:cNvPr>
                <p:cNvSpPr/>
                <p:nvPr/>
              </p:nvSpPr>
              <p:spPr>
                <a:xfrm>
                  <a:off x="9923234" y="3494668"/>
                  <a:ext cx="359291" cy="11025"/>
                </a:xfrm>
                <a:custGeom>
                  <a:avLst/>
                  <a:gdLst>
                    <a:gd name="connsiteX0" fmla="*/ 0 w 359291"/>
                    <a:gd name="connsiteY0" fmla="*/ 0 h 11025"/>
                    <a:gd name="connsiteX1" fmla="*/ 359291 w 359291"/>
                    <a:gd name="connsiteY1" fmla="*/ 0 h 11025"/>
                    <a:gd name="connsiteX2" fmla="*/ 359291 w 359291"/>
                    <a:gd name="connsiteY2" fmla="*/ 11025 h 11025"/>
                    <a:gd name="connsiteX3" fmla="*/ 0 w 359291"/>
                    <a:gd name="connsiteY3" fmla="*/ 11025 h 1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59291" h="11025">
                      <a:moveTo>
                        <a:pt x="0" y="0"/>
                      </a:moveTo>
                      <a:lnTo>
                        <a:pt x="359291" y="0"/>
                      </a:lnTo>
                      <a:lnTo>
                        <a:pt x="359291" y="11025"/>
                      </a:lnTo>
                      <a:lnTo>
                        <a:pt x="0" y="11025"/>
                      </a:lnTo>
                      <a:close/>
                    </a:path>
                  </a:pathLst>
                </a:custGeom>
                <a:solidFill>
                  <a:srgbClr val="DCE7E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90" name="Freeform: Shape 989">
                  <a:extLst>
                    <a:ext uri="{FF2B5EF4-FFF2-40B4-BE49-F238E27FC236}">
                      <a16:creationId xmlns:a16="http://schemas.microsoft.com/office/drawing/2014/main" id="{98284E8F-1079-4EFF-8952-75B5637E6E4F}"/>
                    </a:ext>
                  </a:extLst>
                </p:cNvPr>
                <p:cNvSpPr/>
                <p:nvPr/>
              </p:nvSpPr>
              <p:spPr>
                <a:xfrm>
                  <a:off x="9919991" y="3486886"/>
                  <a:ext cx="369668" cy="11025"/>
                </a:xfrm>
                <a:custGeom>
                  <a:avLst/>
                  <a:gdLst>
                    <a:gd name="connsiteX0" fmla="*/ 0 w 369668"/>
                    <a:gd name="connsiteY0" fmla="*/ 0 h 11025"/>
                    <a:gd name="connsiteX1" fmla="*/ 369668 w 369668"/>
                    <a:gd name="connsiteY1" fmla="*/ 0 h 11025"/>
                    <a:gd name="connsiteX2" fmla="*/ 369668 w 369668"/>
                    <a:gd name="connsiteY2" fmla="*/ 11025 h 11025"/>
                    <a:gd name="connsiteX3" fmla="*/ 0 w 369668"/>
                    <a:gd name="connsiteY3" fmla="*/ 11025 h 1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9668" h="11025">
                      <a:moveTo>
                        <a:pt x="0" y="0"/>
                      </a:moveTo>
                      <a:lnTo>
                        <a:pt x="369668" y="0"/>
                      </a:lnTo>
                      <a:lnTo>
                        <a:pt x="369668" y="11025"/>
                      </a:lnTo>
                      <a:lnTo>
                        <a:pt x="0" y="1102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991" name="Graphic 648">
                <a:extLst>
                  <a:ext uri="{FF2B5EF4-FFF2-40B4-BE49-F238E27FC236}">
                    <a16:creationId xmlns:a16="http://schemas.microsoft.com/office/drawing/2014/main" id="{11D02897-88CB-442D-92BF-D393E1A5DA2A}"/>
                  </a:ext>
                </a:extLst>
              </p:cNvPr>
              <p:cNvGrpSpPr/>
              <p:nvPr/>
            </p:nvGrpSpPr>
            <p:grpSpPr>
              <a:xfrm>
                <a:off x="9916100" y="3353286"/>
                <a:ext cx="369668" cy="51234"/>
                <a:chOff x="9916100" y="3353286"/>
                <a:chExt cx="369668" cy="51234"/>
              </a:xfrm>
            </p:grpSpPr>
            <p:sp>
              <p:nvSpPr>
                <p:cNvPr id="992" name="Freeform: Shape 991">
                  <a:extLst>
                    <a:ext uri="{FF2B5EF4-FFF2-40B4-BE49-F238E27FC236}">
                      <a16:creationId xmlns:a16="http://schemas.microsoft.com/office/drawing/2014/main" id="{5835F71C-C4B1-4C6D-9AF2-62202D5C54DC}"/>
                    </a:ext>
                  </a:extLst>
                </p:cNvPr>
                <p:cNvSpPr/>
                <p:nvPr/>
              </p:nvSpPr>
              <p:spPr>
                <a:xfrm>
                  <a:off x="9926477" y="3393496"/>
                  <a:ext cx="347617" cy="11025"/>
                </a:xfrm>
                <a:custGeom>
                  <a:avLst/>
                  <a:gdLst>
                    <a:gd name="connsiteX0" fmla="*/ 0 w 347617"/>
                    <a:gd name="connsiteY0" fmla="*/ 0 h 11025"/>
                    <a:gd name="connsiteX1" fmla="*/ 347619 w 347617"/>
                    <a:gd name="connsiteY1" fmla="*/ 0 h 11025"/>
                    <a:gd name="connsiteX2" fmla="*/ 347619 w 347617"/>
                    <a:gd name="connsiteY2" fmla="*/ 11025 h 11025"/>
                    <a:gd name="connsiteX3" fmla="*/ 0 w 347617"/>
                    <a:gd name="connsiteY3" fmla="*/ 11025 h 1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617" h="11025">
                      <a:moveTo>
                        <a:pt x="0" y="0"/>
                      </a:moveTo>
                      <a:lnTo>
                        <a:pt x="347619" y="0"/>
                      </a:lnTo>
                      <a:lnTo>
                        <a:pt x="347619" y="11025"/>
                      </a:lnTo>
                      <a:lnTo>
                        <a:pt x="0" y="1102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93" name="Freeform: Shape 992">
                  <a:extLst>
                    <a:ext uri="{FF2B5EF4-FFF2-40B4-BE49-F238E27FC236}">
                      <a16:creationId xmlns:a16="http://schemas.microsoft.com/office/drawing/2014/main" id="{86B52EC2-E3D3-4DAE-BDDE-DB89BD4C84C5}"/>
                    </a:ext>
                  </a:extLst>
                </p:cNvPr>
                <p:cNvSpPr/>
                <p:nvPr/>
              </p:nvSpPr>
              <p:spPr>
                <a:xfrm>
                  <a:off x="9926477" y="3385065"/>
                  <a:ext cx="347617" cy="11025"/>
                </a:xfrm>
                <a:custGeom>
                  <a:avLst/>
                  <a:gdLst>
                    <a:gd name="connsiteX0" fmla="*/ 0 w 347617"/>
                    <a:gd name="connsiteY0" fmla="*/ 0 h 11025"/>
                    <a:gd name="connsiteX1" fmla="*/ 347619 w 347617"/>
                    <a:gd name="connsiteY1" fmla="*/ 0 h 11025"/>
                    <a:gd name="connsiteX2" fmla="*/ 347619 w 347617"/>
                    <a:gd name="connsiteY2" fmla="*/ 11025 h 11025"/>
                    <a:gd name="connsiteX3" fmla="*/ 0 w 347617"/>
                    <a:gd name="connsiteY3" fmla="*/ 11025 h 1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617" h="11025">
                      <a:moveTo>
                        <a:pt x="0" y="0"/>
                      </a:moveTo>
                      <a:lnTo>
                        <a:pt x="347619" y="0"/>
                      </a:lnTo>
                      <a:lnTo>
                        <a:pt x="347619" y="11025"/>
                      </a:lnTo>
                      <a:lnTo>
                        <a:pt x="0" y="11025"/>
                      </a:lnTo>
                      <a:close/>
                    </a:path>
                  </a:pathLst>
                </a:custGeom>
                <a:solidFill>
                  <a:srgbClr val="D1DEE8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94" name="Freeform: Shape 993">
                  <a:extLst>
                    <a:ext uri="{FF2B5EF4-FFF2-40B4-BE49-F238E27FC236}">
                      <a16:creationId xmlns:a16="http://schemas.microsoft.com/office/drawing/2014/main" id="{D4316392-F095-463D-B59D-0B73B4F86455}"/>
                    </a:ext>
                  </a:extLst>
                </p:cNvPr>
                <p:cNvSpPr/>
                <p:nvPr/>
              </p:nvSpPr>
              <p:spPr>
                <a:xfrm>
                  <a:off x="9926477" y="3379877"/>
                  <a:ext cx="347617" cy="11025"/>
                </a:xfrm>
                <a:custGeom>
                  <a:avLst/>
                  <a:gdLst>
                    <a:gd name="connsiteX0" fmla="*/ 0 w 347617"/>
                    <a:gd name="connsiteY0" fmla="*/ 0 h 11025"/>
                    <a:gd name="connsiteX1" fmla="*/ 347619 w 347617"/>
                    <a:gd name="connsiteY1" fmla="*/ 0 h 11025"/>
                    <a:gd name="connsiteX2" fmla="*/ 347619 w 347617"/>
                    <a:gd name="connsiteY2" fmla="*/ 11025 h 11025"/>
                    <a:gd name="connsiteX3" fmla="*/ 0 w 347617"/>
                    <a:gd name="connsiteY3" fmla="*/ 11025 h 1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617" h="11025">
                      <a:moveTo>
                        <a:pt x="0" y="0"/>
                      </a:moveTo>
                      <a:lnTo>
                        <a:pt x="347619" y="0"/>
                      </a:lnTo>
                      <a:lnTo>
                        <a:pt x="347619" y="11025"/>
                      </a:lnTo>
                      <a:lnTo>
                        <a:pt x="0" y="1102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95" name="Freeform: Shape 994">
                  <a:extLst>
                    <a:ext uri="{FF2B5EF4-FFF2-40B4-BE49-F238E27FC236}">
                      <a16:creationId xmlns:a16="http://schemas.microsoft.com/office/drawing/2014/main" id="{3EF89407-9795-48E7-AFD2-EF62EA90ED92}"/>
                    </a:ext>
                  </a:extLst>
                </p:cNvPr>
                <p:cNvSpPr/>
                <p:nvPr/>
              </p:nvSpPr>
              <p:spPr>
                <a:xfrm>
                  <a:off x="9924531" y="3374688"/>
                  <a:ext cx="347617" cy="11025"/>
                </a:xfrm>
                <a:custGeom>
                  <a:avLst/>
                  <a:gdLst>
                    <a:gd name="connsiteX0" fmla="*/ 0 w 347617"/>
                    <a:gd name="connsiteY0" fmla="*/ 0 h 11025"/>
                    <a:gd name="connsiteX1" fmla="*/ 347618 w 347617"/>
                    <a:gd name="connsiteY1" fmla="*/ 0 h 11025"/>
                    <a:gd name="connsiteX2" fmla="*/ 347618 w 347617"/>
                    <a:gd name="connsiteY2" fmla="*/ 11025 h 11025"/>
                    <a:gd name="connsiteX3" fmla="*/ 0 w 347617"/>
                    <a:gd name="connsiteY3" fmla="*/ 11025 h 1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617" h="11025">
                      <a:moveTo>
                        <a:pt x="0" y="0"/>
                      </a:moveTo>
                      <a:lnTo>
                        <a:pt x="347618" y="0"/>
                      </a:lnTo>
                      <a:lnTo>
                        <a:pt x="347618" y="11025"/>
                      </a:lnTo>
                      <a:lnTo>
                        <a:pt x="0" y="11025"/>
                      </a:lnTo>
                      <a:close/>
                    </a:path>
                  </a:pathLst>
                </a:custGeom>
                <a:solidFill>
                  <a:srgbClr val="D1DEE8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96" name="Freeform: Shape 995">
                  <a:extLst>
                    <a:ext uri="{FF2B5EF4-FFF2-40B4-BE49-F238E27FC236}">
                      <a16:creationId xmlns:a16="http://schemas.microsoft.com/office/drawing/2014/main" id="{FF5B8F55-FB12-4CF0-B458-1A5C1F4A11E3}"/>
                    </a:ext>
                  </a:extLst>
                </p:cNvPr>
                <p:cNvSpPr/>
                <p:nvPr/>
              </p:nvSpPr>
              <p:spPr>
                <a:xfrm>
                  <a:off x="9924531" y="3367554"/>
                  <a:ext cx="359291" cy="11025"/>
                </a:xfrm>
                <a:custGeom>
                  <a:avLst/>
                  <a:gdLst>
                    <a:gd name="connsiteX0" fmla="*/ 0 w 359291"/>
                    <a:gd name="connsiteY0" fmla="*/ 0 h 11025"/>
                    <a:gd name="connsiteX1" fmla="*/ 359291 w 359291"/>
                    <a:gd name="connsiteY1" fmla="*/ 0 h 11025"/>
                    <a:gd name="connsiteX2" fmla="*/ 359291 w 359291"/>
                    <a:gd name="connsiteY2" fmla="*/ 11025 h 11025"/>
                    <a:gd name="connsiteX3" fmla="*/ 0 w 359291"/>
                    <a:gd name="connsiteY3" fmla="*/ 11025 h 1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59291" h="11025">
                      <a:moveTo>
                        <a:pt x="0" y="0"/>
                      </a:moveTo>
                      <a:lnTo>
                        <a:pt x="359291" y="0"/>
                      </a:lnTo>
                      <a:lnTo>
                        <a:pt x="359291" y="11025"/>
                      </a:lnTo>
                      <a:lnTo>
                        <a:pt x="0" y="1102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97" name="Freeform: Shape 996">
                  <a:extLst>
                    <a:ext uri="{FF2B5EF4-FFF2-40B4-BE49-F238E27FC236}">
                      <a16:creationId xmlns:a16="http://schemas.microsoft.com/office/drawing/2014/main" id="{8ADE1A40-4343-4FC3-A74D-93BDA31C2CD9}"/>
                    </a:ext>
                  </a:extLst>
                </p:cNvPr>
                <p:cNvSpPr/>
                <p:nvPr/>
              </p:nvSpPr>
              <p:spPr>
                <a:xfrm>
                  <a:off x="9918694" y="3361069"/>
                  <a:ext cx="359291" cy="11025"/>
                </a:xfrm>
                <a:custGeom>
                  <a:avLst/>
                  <a:gdLst>
                    <a:gd name="connsiteX0" fmla="*/ 1 w 359291"/>
                    <a:gd name="connsiteY0" fmla="*/ 0 h 11025"/>
                    <a:gd name="connsiteX1" fmla="*/ 359291 w 359291"/>
                    <a:gd name="connsiteY1" fmla="*/ 0 h 11025"/>
                    <a:gd name="connsiteX2" fmla="*/ 359291 w 359291"/>
                    <a:gd name="connsiteY2" fmla="*/ 11025 h 11025"/>
                    <a:gd name="connsiteX3" fmla="*/ 1 w 359291"/>
                    <a:gd name="connsiteY3" fmla="*/ 11025 h 1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59291" h="11025">
                      <a:moveTo>
                        <a:pt x="1" y="0"/>
                      </a:moveTo>
                      <a:lnTo>
                        <a:pt x="359291" y="0"/>
                      </a:lnTo>
                      <a:lnTo>
                        <a:pt x="359291" y="11025"/>
                      </a:lnTo>
                      <a:lnTo>
                        <a:pt x="1" y="11025"/>
                      </a:lnTo>
                      <a:close/>
                    </a:path>
                  </a:pathLst>
                </a:custGeom>
                <a:solidFill>
                  <a:srgbClr val="DCE7E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98" name="Freeform: Shape 997">
                  <a:extLst>
                    <a:ext uri="{FF2B5EF4-FFF2-40B4-BE49-F238E27FC236}">
                      <a16:creationId xmlns:a16="http://schemas.microsoft.com/office/drawing/2014/main" id="{EE124295-4F9A-400A-809D-6BCA29AAD182}"/>
                    </a:ext>
                  </a:extLst>
                </p:cNvPr>
                <p:cNvSpPr/>
                <p:nvPr/>
              </p:nvSpPr>
              <p:spPr>
                <a:xfrm>
                  <a:off x="9916100" y="3353286"/>
                  <a:ext cx="369668" cy="11025"/>
                </a:xfrm>
                <a:custGeom>
                  <a:avLst/>
                  <a:gdLst>
                    <a:gd name="connsiteX0" fmla="*/ 0 w 369668"/>
                    <a:gd name="connsiteY0" fmla="*/ 0 h 11025"/>
                    <a:gd name="connsiteX1" fmla="*/ 369668 w 369668"/>
                    <a:gd name="connsiteY1" fmla="*/ 0 h 11025"/>
                    <a:gd name="connsiteX2" fmla="*/ 369668 w 369668"/>
                    <a:gd name="connsiteY2" fmla="*/ 11025 h 11025"/>
                    <a:gd name="connsiteX3" fmla="*/ 0 w 369668"/>
                    <a:gd name="connsiteY3" fmla="*/ 11025 h 1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69668" h="11025">
                      <a:moveTo>
                        <a:pt x="0" y="0"/>
                      </a:moveTo>
                      <a:lnTo>
                        <a:pt x="369668" y="0"/>
                      </a:lnTo>
                      <a:lnTo>
                        <a:pt x="369668" y="11025"/>
                      </a:lnTo>
                      <a:lnTo>
                        <a:pt x="0" y="1102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999" name="Graphic 648">
                <a:extLst>
                  <a:ext uri="{FF2B5EF4-FFF2-40B4-BE49-F238E27FC236}">
                    <a16:creationId xmlns:a16="http://schemas.microsoft.com/office/drawing/2014/main" id="{11D02897-88CB-442D-92BF-D393E1A5DA2A}"/>
                  </a:ext>
                </a:extLst>
              </p:cNvPr>
              <p:cNvGrpSpPr/>
              <p:nvPr/>
            </p:nvGrpSpPr>
            <p:grpSpPr>
              <a:xfrm>
                <a:off x="9905724" y="3309834"/>
                <a:ext cx="408580" cy="50586"/>
                <a:chOff x="9905724" y="3309834"/>
                <a:chExt cx="408580" cy="50586"/>
              </a:xfrm>
            </p:grpSpPr>
            <p:sp>
              <p:nvSpPr>
                <p:cNvPr id="1000" name="Freeform: Shape 999">
                  <a:extLst>
                    <a:ext uri="{FF2B5EF4-FFF2-40B4-BE49-F238E27FC236}">
                      <a16:creationId xmlns:a16="http://schemas.microsoft.com/office/drawing/2014/main" id="{20C8BBE4-190F-4E40-986E-2D97DAF0AA6F}"/>
                    </a:ext>
                  </a:extLst>
                </p:cNvPr>
                <p:cNvSpPr/>
                <p:nvPr/>
              </p:nvSpPr>
              <p:spPr>
                <a:xfrm>
                  <a:off x="9917397" y="3349395"/>
                  <a:ext cx="383935" cy="11025"/>
                </a:xfrm>
                <a:custGeom>
                  <a:avLst/>
                  <a:gdLst>
                    <a:gd name="connsiteX0" fmla="*/ -1 w 383935"/>
                    <a:gd name="connsiteY0" fmla="*/ 0 h 11025"/>
                    <a:gd name="connsiteX1" fmla="*/ 383935 w 383935"/>
                    <a:gd name="connsiteY1" fmla="*/ 0 h 11025"/>
                    <a:gd name="connsiteX2" fmla="*/ 383935 w 383935"/>
                    <a:gd name="connsiteY2" fmla="*/ 11025 h 11025"/>
                    <a:gd name="connsiteX3" fmla="*/ -1 w 383935"/>
                    <a:gd name="connsiteY3" fmla="*/ 11025 h 1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83935" h="11025">
                      <a:moveTo>
                        <a:pt x="-1" y="0"/>
                      </a:moveTo>
                      <a:lnTo>
                        <a:pt x="383935" y="0"/>
                      </a:lnTo>
                      <a:lnTo>
                        <a:pt x="383935" y="11025"/>
                      </a:lnTo>
                      <a:lnTo>
                        <a:pt x="-1" y="1102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01" name="Freeform: Shape 1000">
                  <a:extLst>
                    <a:ext uri="{FF2B5EF4-FFF2-40B4-BE49-F238E27FC236}">
                      <a16:creationId xmlns:a16="http://schemas.microsoft.com/office/drawing/2014/main" id="{BA6B9670-5915-4DFF-88B3-DE6C91906CA8}"/>
                    </a:ext>
                  </a:extLst>
                </p:cNvPr>
                <p:cNvSpPr/>
                <p:nvPr/>
              </p:nvSpPr>
              <p:spPr>
                <a:xfrm>
                  <a:off x="9917397" y="3341613"/>
                  <a:ext cx="383935" cy="11025"/>
                </a:xfrm>
                <a:custGeom>
                  <a:avLst/>
                  <a:gdLst>
                    <a:gd name="connsiteX0" fmla="*/ -1 w 383935"/>
                    <a:gd name="connsiteY0" fmla="*/ 0 h 11025"/>
                    <a:gd name="connsiteX1" fmla="*/ 383935 w 383935"/>
                    <a:gd name="connsiteY1" fmla="*/ 0 h 11025"/>
                    <a:gd name="connsiteX2" fmla="*/ 383935 w 383935"/>
                    <a:gd name="connsiteY2" fmla="*/ 11025 h 11025"/>
                    <a:gd name="connsiteX3" fmla="*/ -1 w 383935"/>
                    <a:gd name="connsiteY3" fmla="*/ 11025 h 1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83935" h="11025">
                      <a:moveTo>
                        <a:pt x="-1" y="0"/>
                      </a:moveTo>
                      <a:lnTo>
                        <a:pt x="383935" y="0"/>
                      </a:lnTo>
                      <a:lnTo>
                        <a:pt x="383935" y="11025"/>
                      </a:lnTo>
                      <a:lnTo>
                        <a:pt x="-1" y="11025"/>
                      </a:lnTo>
                      <a:close/>
                    </a:path>
                  </a:pathLst>
                </a:custGeom>
                <a:solidFill>
                  <a:srgbClr val="D1DEE8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02" name="Freeform: Shape 1001">
                  <a:extLst>
                    <a:ext uri="{FF2B5EF4-FFF2-40B4-BE49-F238E27FC236}">
                      <a16:creationId xmlns:a16="http://schemas.microsoft.com/office/drawing/2014/main" id="{C435B5E6-6205-4CD3-AEE6-43B1468FABA0}"/>
                    </a:ext>
                  </a:extLst>
                </p:cNvPr>
                <p:cNvSpPr/>
                <p:nvPr/>
              </p:nvSpPr>
              <p:spPr>
                <a:xfrm>
                  <a:off x="9917397" y="3336424"/>
                  <a:ext cx="383935" cy="11025"/>
                </a:xfrm>
                <a:custGeom>
                  <a:avLst/>
                  <a:gdLst>
                    <a:gd name="connsiteX0" fmla="*/ -1 w 383935"/>
                    <a:gd name="connsiteY0" fmla="*/ 0 h 11025"/>
                    <a:gd name="connsiteX1" fmla="*/ 383935 w 383935"/>
                    <a:gd name="connsiteY1" fmla="*/ 0 h 11025"/>
                    <a:gd name="connsiteX2" fmla="*/ 383935 w 383935"/>
                    <a:gd name="connsiteY2" fmla="*/ 11025 h 11025"/>
                    <a:gd name="connsiteX3" fmla="*/ -1 w 383935"/>
                    <a:gd name="connsiteY3" fmla="*/ 11025 h 1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83935" h="11025">
                      <a:moveTo>
                        <a:pt x="-1" y="0"/>
                      </a:moveTo>
                      <a:lnTo>
                        <a:pt x="383935" y="0"/>
                      </a:lnTo>
                      <a:lnTo>
                        <a:pt x="383935" y="11025"/>
                      </a:lnTo>
                      <a:lnTo>
                        <a:pt x="-1" y="1102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03" name="Freeform: Shape 1002">
                  <a:extLst>
                    <a:ext uri="{FF2B5EF4-FFF2-40B4-BE49-F238E27FC236}">
                      <a16:creationId xmlns:a16="http://schemas.microsoft.com/office/drawing/2014/main" id="{9AE6361E-A6CC-4EFD-9146-4BF93C6D189D}"/>
                    </a:ext>
                  </a:extLst>
                </p:cNvPr>
                <p:cNvSpPr/>
                <p:nvPr/>
              </p:nvSpPr>
              <p:spPr>
                <a:xfrm>
                  <a:off x="9915452" y="3330588"/>
                  <a:ext cx="383935" cy="11025"/>
                </a:xfrm>
                <a:custGeom>
                  <a:avLst/>
                  <a:gdLst>
                    <a:gd name="connsiteX0" fmla="*/ 1 w 383935"/>
                    <a:gd name="connsiteY0" fmla="*/ 0 h 11025"/>
                    <a:gd name="connsiteX1" fmla="*/ 383936 w 383935"/>
                    <a:gd name="connsiteY1" fmla="*/ 0 h 11025"/>
                    <a:gd name="connsiteX2" fmla="*/ 383936 w 383935"/>
                    <a:gd name="connsiteY2" fmla="*/ 11025 h 11025"/>
                    <a:gd name="connsiteX3" fmla="*/ 1 w 383935"/>
                    <a:gd name="connsiteY3" fmla="*/ 11025 h 1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83935" h="11025">
                      <a:moveTo>
                        <a:pt x="1" y="0"/>
                      </a:moveTo>
                      <a:lnTo>
                        <a:pt x="383936" y="0"/>
                      </a:lnTo>
                      <a:lnTo>
                        <a:pt x="383936" y="11025"/>
                      </a:lnTo>
                      <a:lnTo>
                        <a:pt x="1" y="11025"/>
                      </a:lnTo>
                      <a:close/>
                    </a:path>
                  </a:pathLst>
                </a:custGeom>
                <a:solidFill>
                  <a:srgbClr val="D1DEE8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04" name="Freeform: Shape 1003">
                  <a:extLst>
                    <a:ext uri="{FF2B5EF4-FFF2-40B4-BE49-F238E27FC236}">
                      <a16:creationId xmlns:a16="http://schemas.microsoft.com/office/drawing/2014/main" id="{355FA95B-540B-42E6-9C97-3C17030436C7}"/>
                    </a:ext>
                  </a:extLst>
                </p:cNvPr>
                <p:cNvSpPr/>
                <p:nvPr/>
              </p:nvSpPr>
              <p:spPr>
                <a:xfrm>
                  <a:off x="9915452" y="3324102"/>
                  <a:ext cx="396906" cy="11025"/>
                </a:xfrm>
                <a:custGeom>
                  <a:avLst/>
                  <a:gdLst>
                    <a:gd name="connsiteX0" fmla="*/ 1 w 396906"/>
                    <a:gd name="connsiteY0" fmla="*/ 0 h 11025"/>
                    <a:gd name="connsiteX1" fmla="*/ 396907 w 396906"/>
                    <a:gd name="connsiteY1" fmla="*/ 0 h 11025"/>
                    <a:gd name="connsiteX2" fmla="*/ 396907 w 396906"/>
                    <a:gd name="connsiteY2" fmla="*/ 11025 h 11025"/>
                    <a:gd name="connsiteX3" fmla="*/ 1 w 396906"/>
                    <a:gd name="connsiteY3" fmla="*/ 11025 h 1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96906" h="11025">
                      <a:moveTo>
                        <a:pt x="1" y="0"/>
                      </a:moveTo>
                      <a:lnTo>
                        <a:pt x="396907" y="0"/>
                      </a:lnTo>
                      <a:lnTo>
                        <a:pt x="396907" y="11025"/>
                      </a:lnTo>
                      <a:lnTo>
                        <a:pt x="1" y="1102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05" name="Freeform: Shape 1004">
                  <a:extLst>
                    <a:ext uri="{FF2B5EF4-FFF2-40B4-BE49-F238E27FC236}">
                      <a16:creationId xmlns:a16="http://schemas.microsoft.com/office/drawing/2014/main" id="{6581A2D8-8BD2-4FE9-BF1A-28A5A355CCE4}"/>
                    </a:ext>
                  </a:extLst>
                </p:cNvPr>
                <p:cNvSpPr/>
                <p:nvPr/>
              </p:nvSpPr>
              <p:spPr>
                <a:xfrm>
                  <a:off x="9908318" y="3317617"/>
                  <a:ext cx="396906" cy="11025"/>
                </a:xfrm>
                <a:custGeom>
                  <a:avLst/>
                  <a:gdLst>
                    <a:gd name="connsiteX0" fmla="*/ 0 w 396906"/>
                    <a:gd name="connsiteY0" fmla="*/ 0 h 11025"/>
                    <a:gd name="connsiteX1" fmla="*/ 396906 w 396906"/>
                    <a:gd name="connsiteY1" fmla="*/ 0 h 11025"/>
                    <a:gd name="connsiteX2" fmla="*/ 396906 w 396906"/>
                    <a:gd name="connsiteY2" fmla="*/ 11025 h 11025"/>
                    <a:gd name="connsiteX3" fmla="*/ 0 w 396906"/>
                    <a:gd name="connsiteY3" fmla="*/ 11025 h 1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96906" h="11025">
                      <a:moveTo>
                        <a:pt x="0" y="0"/>
                      </a:moveTo>
                      <a:lnTo>
                        <a:pt x="396906" y="0"/>
                      </a:lnTo>
                      <a:lnTo>
                        <a:pt x="396906" y="11025"/>
                      </a:lnTo>
                      <a:lnTo>
                        <a:pt x="0" y="11025"/>
                      </a:lnTo>
                      <a:close/>
                    </a:path>
                  </a:pathLst>
                </a:custGeom>
                <a:solidFill>
                  <a:srgbClr val="DCE7E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06" name="Freeform: Shape 1005">
                  <a:extLst>
                    <a:ext uri="{FF2B5EF4-FFF2-40B4-BE49-F238E27FC236}">
                      <a16:creationId xmlns:a16="http://schemas.microsoft.com/office/drawing/2014/main" id="{9ADBB4AD-B575-44BF-874D-1AC56555A426}"/>
                    </a:ext>
                  </a:extLst>
                </p:cNvPr>
                <p:cNvSpPr/>
                <p:nvPr/>
              </p:nvSpPr>
              <p:spPr>
                <a:xfrm>
                  <a:off x="9905724" y="3309834"/>
                  <a:ext cx="408580" cy="11025"/>
                </a:xfrm>
                <a:custGeom>
                  <a:avLst/>
                  <a:gdLst>
                    <a:gd name="connsiteX0" fmla="*/ 1 w 408580"/>
                    <a:gd name="connsiteY0" fmla="*/ 0 h 11025"/>
                    <a:gd name="connsiteX1" fmla="*/ 408581 w 408580"/>
                    <a:gd name="connsiteY1" fmla="*/ 0 h 11025"/>
                    <a:gd name="connsiteX2" fmla="*/ 408581 w 408580"/>
                    <a:gd name="connsiteY2" fmla="*/ 11025 h 11025"/>
                    <a:gd name="connsiteX3" fmla="*/ 1 w 408580"/>
                    <a:gd name="connsiteY3" fmla="*/ 11025 h 1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8580" h="11025">
                      <a:moveTo>
                        <a:pt x="1" y="0"/>
                      </a:moveTo>
                      <a:lnTo>
                        <a:pt x="408581" y="0"/>
                      </a:lnTo>
                      <a:lnTo>
                        <a:pt x="408581" y="11025"/>
                      </a:lnTo>
                      <a:lnTo>
                        <a:pt x="1" y="1102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007" name="Graphic 648">
                <a:extLst>
                  <a:ext uri="{FF2B5EF4-FFF2-40B4-BE49-F238E27FC236}">
                    <a16:creationId xmlns:a16="http://schemas.microsoft.com/office/drawing/2014/main" id="{11D02897-88CB-442D-92BF-D393E1A5DA2A}"/>
                  </a:ext>
                </a:extLst>
              </p:cNvPr>
              <p:cNvGrpSpPr/>
              <p:nvPr/>
            </p:nvGrpSpPr>
            <p:grpSpPr>
              <a:xfrm>
                <a:off x="9902481" y="3274813"/>
                <a:ext cx="422848" cy="51234"/>
                <a:chOff x="9902481" y="3274813"/>
                <a:chExt cx="422848" cy="51234"/>
              </a:xfrm>
            </p:grpSpPr>
            <p:sp>
              <p:nvSpPr>
                <p:cNvPr id="1008" name="Freeform: Shape 1007">
                  <a:extLst>
                    <a:ext uri="{FF2B5EF4-FFF2-40B4-BE49-F238E27FC236}">
                      <a16:creationId xmlns:a16="http://schemas.microsoft.com/office/drawing/2014/main" id="{C51D7317-47FC-476F-9BAC-6530AD31DC05}"/>
                    </a:ext>
                  </a:extLst>
                </p:cNvPr>
                <p:cNvSpPr/>
                <p:nvPr/>
              </p:nvSpPr>
              <p:spPr>
                <a:xfrm>
                  <a:off x="9914155" y="3315023"/>
                  <a:ext cx="383935" cy="11025"/>
                </a:xfrm>
                <a:custGeom>
                  <a:avLst/>
                  <a:gdLst>
                    <a:gd name="connsiteX0" fmla="*/ -1 w 383935"/>
                    <a:gd name="connsiteY0" fmla="*/ 0 h 11025"/>
                    <a:gd name="connsiteX1" fmla="*/ 383935 w 383935"/>
                    <a:gd name="connsiteY1" fmla="*/ 0 h 11025"/>
                    <a:gd name="connsiteX2" fmla="*/ 383935 w 383935"/>
                    <a:gd name="connsiteY2" fmla="*/ 11025 h 11025"/>
                    <a:gd name="connsiteX3" fmla="*/ -1 w 383935"/>
                    <a:gd name="connsiteY3" fmla="*/ 11025 h 1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83935" h="11025">
                      <a:moveTo>
                        <a:pt x="-1" y="0"/>
                      </a:moveTo>
                      <a:lnTo>
                        <a:pt x="383935" y="0"/>
                      </a:lnTo>
                      <a:lnTo>
                        <a:pt x="383935" y="11025"/>
                      </a:lnTo>
                      <a:lnTo>
                        <a:pt x="-1" y="1102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09" name="Freeform: Shape 1008">
                  <a:extLst>
                    <a:ext uri="{FF2B5EF4-FFF2-40B4-BE49-F238E27FC236}">
                      <a16:creationId xmlns:a16="http://schemas.microsoft.com/office/drawing/2014/main" id="{6136DFFD-9823-478A-80DF-BC08456F9996}"/>
                    </a:ext>
                  </a:extLst>
                </p:cNvPr>
                <p:cNvSpPr/>
                <p:nvPr/>
              </p:nvSpPr>
              <p:spPr>
                <a:xfrm>
                  <a:off x="9914155" y="3307240"/>
                  <a:ext cx="383935" cy="11025"/>
                </a:xfrm>
                <a:custGeom>
                  <a:avLst/>
                  <a:gdLst>
                    <a:gd name="connsiteX0" fmla="*/ -1 w 383935"/>
                    <a:gd name="connsiteY0" fmla="*/ 0 h 11025"/>
                    <a:gd name="connsiteX1" fmla="*/ 383935 w 383935"/>
                    <a:gd name="connsiteY1" fmla="*/ 0 h 11025"/>
                    <a:gd name="connsiteX2" fmla="*/ 383935 w 383935"/>
                    <a:gd name="connsiteY2" fmla="*/ 11025 h 11025"/>
                    <a:gd name="connsiteX3" fmla="*/ -1 w 383935"/>
                    <a:gd name="connsiteY3" fmla="*/ 11025 h 1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83935" h="11025">
                      <a:moveTo>
                        <a:pt x="-1" y="0"/>
                      </a:moveTo>
                      <a:lnTo>
                        <a:pt x="383935" y="0"/>
                      </a:lnTo>
                      <a:lnTo>
                        <a:pt x="383935" y="11025"/>
                      </a:lnTo>
                      <a:lnTo>
                        <a:pt x="-1" y="11025"/>
                      </a:lnTo>
                      <a:close/>
                    </a:path>
                  </a:pathLst>
                </a:custGeom>
                <a:solidFill>
                  <a:srgbClr val="D1DEE8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10" name="Freeform: Shape 1009">
                  <a:extLst>
                    <a:ext uri="{FF2B5EF4-FFF2-40B4-BE49-F238E27FC236}">
                      <a16:creationId xmlns:a16="http://schemas.microsoft.com/office/drawing/2014/main" id="{C86AADDF-6576-48D3-8C96-A893EAF6033A}"/>
                    </a:ext>
                  </a:extLst>
                </p:cNvPr>
                <p:cNvSpPr/>
                <p:nvPr/>
              </p:nvSpPr>
              <p:spPr>
                <a:xfrm>
                  <a:off x="9914155" y="3301403"/>
                  <a:ext cx="383935" cy="11025"/>
                </a:xfrm>
                <a:custGeom>
                  <a:avLst/>
                  <a:gdLst>
                    <a:gd name="connsiteX0" fmla="*/ -1 w 383935"/>
                    <a:gd name="connsiteY0" fmla="*/ 0 h 11025"/>
                    <a:gd name="connsiteX1" fmla="*/ 383935 w 383935"/>
                    <a:gd name="connsiteY1" fmla="*/ 0 h 11025"/>
                    <a:gd name="connsiteX2" fmla="*/ 383935 w 383935"/>
                    <a:gd name="connsiteY2" fmla="*/ 11025 h 11025"/>
                    <a:gd name="connsiteX3" fmla="*/ -1 w 383935"/>
                    <a:gd name="connsiteY3" fmla="*/ 11025 h 1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83935" h="11025">
                      <a:moveTo>
                        <a:pt x="-1" y="0"/>
                      </a:moveTo>
                      <a:lnTo>
                        <a:pt x="383935" y="0"/>
                      </a:lnTo>
                      <a:lnTo>
                        <a:pt x="383935" y="11025"/>
                      </a:lnTo>
                      <a:lnTo>
                        <a:pt x="-1" y="1102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11" name="Freeform: Shape 1010">
                  <a:extLst>
                    <a:ext uri="{FF2B5EF4-FFF2-40B4-BE49-F238E27FC236}">
                      <a16:creationId xmlns:a16="http://schemas.microsoft.com/office/drawing/2014/main" id="{D8748A71-D4AF-45A8-9146-DCDFFC984997}"/>
                    </a:ext>
                  </a:extLst>
                </p:cNvPr>
                <p:cNvSpPr/>
                <p:nvPr/>
              </p:nvSpPr>
              <p:spPr>
                <a:xfrm>
                  <a:off x="9912209" y="3296215"/>
                  <a:ext cx="383935" cy="11025"/>
                </a:xfrm>
                <a:custGeom>
                  <a:avLst/>
                  <a:gdLst>
                    <a:gd name="connsiteX0" fmla="*/ 1 w 383935"/>
                    <a:gd name="connsiteY0" fmla="*/ 0 h 11025"/>
                    <a:gd name="connsiteX1" fmla="*/ 383936 w 383935"/>
                    <a:gd name="connsiteY1" fmla="*/ 0 h 11025"/>
                    <a:gd name="connsiteX2" fmla="*/ 383936 w 383935"/>
                    <a:gd name="connsiteY2" fmla="*/ 11025 h 11025"/>
                    <a:gd name="connsiteX3" fmla="*/ 1 w 383935"/>
                    <a:gd name="connsiteY3" fmla="*/ 11025 h 1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83935" h="11025">
                      <a:moveTo>
                        <a:pt x="1" y="0"/>
                      </a:moveTo>
                      <a:lnTo>
                        <a:pt x="383936" y="0"/>
                      </a:lnTo>
                      <a:lnTo>
                        <a:pt x="383936" y="11025"/>
                      </a:lnTo>
                      <a:lnTo>
                        <a:pt x="1" y="11025"/>
                      </a:lnTo>
                      <a:close/>
                    </a:path>
                  </a:pathLst>
                </a:custGeom>
                <a:solidFill>
                  <a:srgbClr val="D1DEE8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12" name="Freeform: Shape 1011">
                  <a:extLst>
                    <a:ext uri="{FF2B5EF4-FFF2-40B4-BE49-F238E27FC236}">
                      <a16:creationId xmlns:a16="http://schemas.microsoft.com/office/drawing/2014/main" id="{F34582B2-8D8F-48E5-B792-0B73D0A6367E}"/>
                    </a:ext>
                  </a:extLst>
                </p:cNvPr>
                <p:cNvSpPr/>
                <p:nvPr/>
              </p:nvSpPr>
              <p:spPr>
                <a:xfrm>
                  <a:off x="9912209" y="3289081"/>
                  <a:ext cx="396906" cy="11025"/>
                </a:xfrm>
                <a:custGeom>
                  <a:avLst/>
                  <a:gdLst>
                    <a:gd name="connsiteX0" fmla="*/ 1 w 396906"/>
                    <a:gd name="connsiteY0" fmla="*/ 0 h 11025"/>
                    <a:gd name="connsiteX1" fmla="*/ 396907 w 396906"/>
                    <a:gd name="connsiteY1" fmla="*/ 0 h 11025"/>
                    <a:gd name="connsiteX2" fmla="*/ 396907 w 396906"/>
                    <a:gd name="connsiteY2" fmla="*/ 11025 h 11025"/>
                    <a:gd name="connsiteX3" fmla="*/ 1 w 396906"/>
                    <a:gd name="connsiteY3" fmla="*/ 11025 h 1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96906" h="11025">
                      <a:moveTo>
                        <a:pt x="1" y="0"/>
                      </a:moveTo>
                      <a:lnTo>
                        <a:pt x="396907" y="0"/>
                      </a:lnTo>
                      <a:lnTo>
                        <a:pt x="396907" y="11025"/>
                      </a:lnTo>
                      <a:lnTo>
                        <a:pt x="1" y="1102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13" name="Freeform: Shape 1012">
                  <a:extLst>
                    <a:ext uri="{FF2B5EF4-FFF2-40B4-BE49-F238E27FC236}">
                      <a16:creationId xmlns:a16="http://schemas.microsoft.com/office/drawing/2014/main" id="{3BBDBF69-0DE5-4282-98D9-690460934D80}"/>
                    </a:ext>
                  </a:extLst>
                </p:cNvPr>
                <p:cNvSpPr/>
                <p:nvPr/>
              </p:nvSpPr>
              <p:spPr>
                <a:xfrm>
                  <a:off x="9905724" y="3283244"/>
                  <a:ext cx="419605" cy="7133"/>
                </a:xfrm>
                <a:custGeom>
                  <a:avLst/>
                  <a:gdLst>
                    <a:gd name="connsiteX0" fmla="*/ 1 w 419605"/>
                    <a:gd name="connsiteY0" fmla="*/ 0 h 7133"/>
                    <a:gd name="connsiteX1" fmla="*/ 419606 w 419605"/>
                    <a:gd name="connsiteY1" fmla="*/ 0 h 7133"/>
                    <a:gd name="connsiteX2" fmla="*/ 419606 w 419605"/>
                    <a:gd name="connsiteY2" fmla="*/ 7134 h 7133"/>
                    <a:gd name="connsiteX3" fmla="*/ 1 w 419605"/>
                    <a:gd name="connsiteY3" fmla="*/ 7134 h 71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9605" h="7133">
                      <a:moveTo>
                        <a:pt x="1" y="0"/>
                      </a:moveTo>
                      <a:lnTo>
                        <a:pt x="419606" y="0"/>
                      </a:lnTo>
                      <a:lnTo>
                        <a:pt x="419606" y="7134"/>
                      </a:lnTo>
                      <a:lnTo>
                        <a:pt x="1" y="7134"/>
                      </a:lnTo>
                      <a:close/>
                    </a:path>
                  </a:pathLst>
                </a:custGeom>
                <a:solidFill>
                  <a:srgbClr val="DCE7E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14" name="Freeform: Shape 1013">
                  <a:extLst>
                    <a:ext uri="{FF2B5EF4-FFF2-40B4-BE49-F238E27FC236}">
                      <a16:creationId xmlns:a16="http://schemas.microsoft.com/office/drawing/2014/main" id="{098CD2F9-5F31-47AE-871A-634011A0E214}"/>
                    </a:ext>
                  </a:extLst>
                </p:cNvPr>
                <p:cNvSpPr/>
                <p:nvPr/>
              </p:nvSpPr>
              <p:spPr>
                <a:xfrm>
                  <a:off x="9902481" y="3274813"/>
                  <a:ext cx="408580" cy="5836"/>
                </a:xfrm>
                <a:custGeom>
                  <a:avLst/>
                  <a:gdLst>
                    <a:gd name="connsiteX0" fmla="*/ 1 w 408580"/>
                    <a:gd name="connsiteY0" fmla="*/ 0 h 5836"/>
                    <a:gd name="connsiteX1" fmla="*/ 408581 w 408580"/>
                    <a:gd name="connsiteY1" fmla="*/ 0 h 5836"/>
                    <a:gd name="connsiteX2" fmla="*/ 408581 w 408580"/>
                    <a:gd name="connsiteY2" fmla="*/ 5837 h 5836"/>
                    <a:gd name="connsiteX3" fmla="*/ 1 w 408580"/>
                    <a:gd name="connsiteY3" fmla="*/ 5837 h 5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8580" h="5836">
                      <a:moveTo>
                        <a:pt x="1" y="0"/>
                      </a:moveTo>
                      <a:lnTo>
                        <a:pt x="408581" y="0"/>
                      </a:lnTo>
                      <a:lnTo>
                        <a:pt x="408581" y="5837"/>
                      </a:lnTo>
                      <a:lnTo>
                        <a:pt x="1" y="583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015" name="Graphic 648">
                <a:extLst>
                  <a:ext uri="{FF2B5EF4-FFF2-40B4-BE49-F238E27FC236}">
                    <a16:creationId xmlns:a16="http://schemas.microsoft.com/office/drawing/2014/main" id="{11D02897-88CB-442D-92BF-D393E1A5DA2A}"/>
                  </a:ext>
                </a:extLst>
              </p:cNvPr>
              <p:cNvGrpSpPr/>
              <p:nvPr/>
            </p:nvGrpSpPr>
            <p:grpSpPr>
              <a:xfrm>
                <a:off x="9871999" y="3309834"/>
                <a:ext cx="470840" cy="426090"/>
                <a:chOff x="9871999" y="3309834"/>
                <a:chExt cx="470840" cy="426090"/>
              </a:xfrm>
            </p:grpSpPr>
            <p:sp>
              <p:nvSpPr>
                <p:cNvPr id="1016" name="Freeform: Shape 1015">
                  <a:extLst>
                    <a:ext uri="{FF2B5EF4-FFF2-40B4-BE49-F238E27FC236}">
                      <a16:creationId xmlns:a16="http://schemas.microsoft.com/office/drawing/2014/main" id="{5E147A16-EC71-441C-BE18-E4D676332ADF}"/>
                    </a:ext>
                  </a:extLst>
                </p:cNvPr>
                <p:cNvSpPr/>
                <p:nvPr/>
              </p:nvSpPr>
              <p:spPr>
                <a:xfrm>
                  <a:off x="9871999" y="3582870"/>
                  <a:ext cx="470840" cy="153055"/>
                </a:xfrm>
                <a:custGeom>
                  <a:avLst/>
                  <a:gdLst>
                    <a:gd name="connsiteX0" fmla="*/ 446196 w 470840"/>
                    <a:gd name="connsiteY0" fmla="*/ 0 h 153055"/>
                    <a:gd name="connsiteX1" fmla="*/ 420254 w 470840"/>
                    <a:gd name="connsiteY1" fmla="*/ 0 h 153055"/>
                    <a:gd name="connsiteX2" fmla="*/ 387827 w 470840"/>
                    <a:gd name="connsiteY2" fmla="*/ 89498 h 153055"/>
                    <a:gd name="connsiteX3" fmla="*/ 81717 w 470840"/>
                    <a:gd name="connsiteY3" fmla="*/ 89498 h 153055"/>
                    <a:gd name="connsiteX4" fmla="*/ 46047 w 470840"/>
                    <a:gd name="connsiteY4" fmla="*/ 0 h 153055"/>
                    <a:gd name="connsiteX5" fmla="*/ 23997 w 470840"/>
                    <a:gd name="connsiteY5" fmla="*/ 0 h 153055"/>
                    <a:gd name="connsiteX6" fmla="*/ 0 w 470840"/>
                    <a:gd name="connsiteY6" fmla="*/ 20105 h 153055"/>
                    <a:gd name="connsiteX7" fmla="*/ 0 w 470840"/>
                    <a:gd name="connsiteY7" fmla="*/ 132951 h 153055"/>
                    <a:gd name="connsiteX8" fmla="*/ 23997 w 470840"/>
                    <a:gd name="connsiteY8" fmla="*/ 153055 h 153055"/>
                    <a:gd name="connsiteX9" fmla="*/ 446845 w 470840"/>
                    <a:gd name="connsiteY9" fmla="*/ 153055 h 153055"/>
                    <a:gd name="connsiteX10" fmla="*/ 470841 w 470840"/>
                    <a:gd name="connsiteY10" fmla="*/ 132951 h 153055"/>
                    <a:gd name="connsiteX11" fmla="*/ 470841 w 470840"/>
                    <a:gd name="connsiteY11" fmla="*/ 19456 h 153055"/>
                    <a:gd name="connsiteX12" fmla="*/ 446196 w 470840"/>
                    <a:gd name="connsiteY12" fmla="*/ 0 h 153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70840" h="153055">
                      <a:moveTo>
                        <a:pt x="446196" y="0"/>
                      </a:moveTo>
                      <a:lnTo>
                        <a:pt x="420254" y="0"/>
                      </a:lnTo>
                      <a:lnTo>
                        <a:pt x="387827" y="89498"/>
                      </a:lnTo>
                      <a:lnTo>
                        <a:pt x="81717" y="89498"/>
                      </a:lnTo>
                      <a:lnTo>
                        <a:pt x="46047" y="0"/>
                      </a:lnTo>
                      <a:lnTo>
                        <a:pt x="23997" y="0"/>
                      </a:lnTo>
                      <a:cubicBezTo>
                        <a:pt x="11026" y="0"/>
                        <a:pt x="0" y="9080"/>
                        <a:pt x="0" y="20105"/>
                      </a:cubicBezTo>
                      <a:lnTo>
                        <a:pt x="0" y="132951"/>
                      </a:lnTo>
                      <a:cubicBezTo>
                        <a:pt x="0" y="143976"/>
                        <a:pt x="10377" y="153055"/>
                        <a:pt x="23997" y="153055"/>
                      </a:cubicBezTo>
                      <a:lnTo>
                        <a:pt x="446845" y="153055"/>
                      </a:lnTo>
                      <a:cubicBezTo>
                        <a:pt x="459816" y="153055"/>
                        <a:pt x="470841" y="143976"/>
                        <a:pt x="470841" y="132951"/>
                      </a:cubicBezTo>
                      <a:lnTo>
                        <a:pt x="470841" y="19456"/>
                      </a:lnTo>
                      <a:cubicBezTo>
                        <a:pt x="470192" y="8431"/>
                        <a:pt x="459816" y="0"/>
                        <a:pt x="446196" y="0"/>
                      </a:cubicBezTo>
                      <a:close/>
                    </a:path>
                  </a:pathLst>
                </a:custGeom>
                <a:solidFill>
                  <a:srgbClr val="19202D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17" name="Freeform: Shape 1016">
                  <a:extLst>
                    <a:ext uri="{FF2B5EF4-FFF2-40B4-BE49-F238E27FC236}">
                      <a16:creationId xmlns:a16="http://schemas.microsoft.com/office/drawing/2014/main" id="{808E1B49-51BF-493C-932E-61E284B38713}"/>
                    </a:ext>
                  </a:extLst>
                </p:cNvPr>
                <p:cNvSpPr/>
                <p:nvPr/>
              </p:nvSpPr>
              <p:spPr>
                <a:xfrm>
                  <a:off x="9871999" y="3444731"/>
                  <a:ext cx="470840" cy="153055"/>
                </a:xfrm>
                <a:custGeom>
                  <a:avLst/>
                  <a:gdLst>
                    <a:gd name="connsiteX0" fmla="*/ 446196 w 470840"/>
                    <a:gd name="connsiteY0" fmla="*/ 0 h 153055"/>
                    <a:gd name="connsiteX1" fmla="*/ 420254 w 470840"/>
                    <a:gd name="connsiteY1" fmla="*/ 0 h 153055"/>
                    <a:gd name="connsiteX2" fmla="*/ 387827 w 470840"/>
                    <a:gd name="connsiteY2" fmla="*/ 89498 h 153055"/>
                    <a:gd name="connsiteX3" fmla="*/ 81717 w 470840"/>
                    <a:gd name="connsiteY3" fmla="*/ 89498 h 153055"/>
                    <a:gd name="connsiteX4" fmla="*/ 46047 w 470840"/>
                    <a:gd name="connsiteY4" fmla="*/ 0 h 153055"/>
                    <a:gd name="connsiteX5" fmla="*/ 23997 w 470840"/>
                    <a:gd name="connsiteY5" fmla="*/ 0 h 153055"/>
                    <a:gd name="connsiteX6" fmla="*/ 0 w 470840"/>
                    <a:gd name="connsiteY6" fmla="*/ 20105 h 153055"/>
                    <a:gd name="connsiteX7" fmla="*/ 0 w 470840"/>
                    <a:gd name="connsiteY7" fmla="*/ 132951 h 153055"/>
                    <a:gd name="connsiteX8" fmla="*/ 23997 w 470840"/>
                    <a:gd name="connsiteY8" fmla="*/ 153055 h 153055"/>
                    <a:gd name="connsiteX9" fmla="*/ 446845 w 470840"/>
                    <a:gd name="connsiteY9" fmla="*/ 153055 h 153055"/>
                    <a:gd name="connsiteX10" fmla="*/ 470841 w 470840"/>
                    <a:gd name="connsiteY10" fmla="*/ 132951 h 153055"/>
                    <a:gd name="connsiteX11" fmla="*/ 470841 w 470840"/>
                    <a:gd name="connsiteY11" fmla="*/ 20105 h 153055"/>
                    <a:gd name="connsiteX12" fmla="*/ 446196 w 470840"/>
                    <a:gd name="connsiteY12" fmla="*/ 0 h 153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70840" h="153055">
                      <a:moveTo>
                        <a:pt x="446196" y="0"/>
                      </a:moveTo>
                      <a:lnTo>
                        <a:pt x="420254" y="0"/>
                      </a:lnTo>
                      <a:lnTo>
                        <a:pt x="387827" y="89498"/>
                      </a:lnTo>
                      <a:lnTo>
                        <a:pt x="81717" y="89498"/>
                      </a:lnTo>
                      <a:lnTo>
                        <a:pt x="46047" y="0"/>
                      </a:lnTo>
                      <a:lnTo>
                        <a:pt x="23997" y="0"/>
                      </a:lnTo>
                      <a:cubicBezTo>
                        <a:pt x="11026" y="0"/>
                        <a:pt x="0" y="9079"/>
                        <a:pt x="0" y="20105"/>
                      </a:cubicBezTo>
                      <a:lnTo>
                        <a:pt x="0" y="132951"/>
                      </a:lnTo>
                      <a:cubicBezTo>
                        <a:pt x="0" y="143976"/>
                        <a:pt x="10377" y="153055"/>
                        <a:pt x="23997" y="153055"/>
                      </a:cubicBezTo>
                      <a:lnTo>
                        <a:pt x="446845" y="153055"/>
                      </a:lnTo>
                      <a:cubicBezTo>
                        <a:pt x="459816" y="153055"/>
                        <a:pt x="470841" y="143976"/>
                        <a:pt x="470841" y="132951"/>
                      </a:cubicBezTo>
                      <a:lnTo>
                        <a:pt x="470841" y="20105"/>
                      </a:lnTo>
                      <a:cubicBezTo>
                        <a:pt x="470192" y="8431"/>
                        <a:pt x="459816" y="0"/>
                        <a:pt x="446196" y="0"/>
                      </a:cubicBezTo>
                      <a:close/>
                    </a:path>
                  </a:pathLst>
                </a:custGeom>
                <a:solidFill>
                  <a:srgbClr val="293035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18" name="Freeform: Shape 1017">
                  <a:extLst>
                    <a:ext uri="{FF2B5EF4-FFF2-40B4-BE49-F238E27FC236}">
                      <a16:creationId xmlns:a16="http://schemas.microsoft.com/office/drawing/2014/main" id="{11477699-25A7-4AA2-ADE7-F14242CB2668}"/>
                    </a:ext>
                  </a:extLst>
                </p:cNvPr>
                <p:cNvSpPr/>
                <p:nvPr/>
              </p:nvSpPr>
              <p:spPr>
                <a:xfrm>
                  <a:off x="9871999" y="3309834"/>
                  <a:ext cx="470840" cy="152406"/>
                </a:xfrm>
                <a:custGeom>
                  <a:avLst/>
                  <a:gdLst>
                    <a:gd name="connsiteX0" fmla="*/ 446196 w 470840"/>
                    <a:gd name="connsiteY0" fmla="*/ 0 h 152406"/>
                    <a:gd name="connsiteX1" fmla="*/ 420254 w 470840"/>
                    <a:gd name="connsiteY1" fmla="*/ 0 h 152406"/>
                    <a:gd name="connsiteX2" fmla="*/ 387827 w 470840"/>
                    <a:gd name="connsiteY2" fmla="*/ 89498 h 152406"/>
                    <a:gd name="connsiteX3" fmla="*/ 81717 w 470840"/>
                    <a:gd name="connsiteY3" fmla="*/ 89498 h 152406"/>
                    <a:gd name="connsiteX4" fmla="*/ 46047 w 470840"/>
                    <a:gd name="connsiteY4" fmla="*/ 0 h 152406"/>
                    <a:gd name="connsiteX5" fmla="*/ 23997 w 470840"/>
                    <a:gd name="connsiteY5" fmla="*/ 0 h 152406"/>
                    <a:gd name="connsiteX6" fmla="*/ 0 w 470840"/>
                    <a:gd name="connsiteY6" fmla="*/ 20105 h 152406"/>
                    <a:gd name="connsiteX7" fmla="*/ 0 w 470840"/>
                    <a:gd name="connsiteY7" fmla="*/ 132302 h 152406"/>
                    <a:gd name="connsiteX8" fmla="*/ 23997 w 470840"/>
                    <a:gd name="connsiteY8" fmla="*/ 152407 h 152406"/>
                    <a:gd name="connsiteX9" fmla="*/ 446845 w 470840"/>
                    <a:gd name="connsiteY9" fmla="*/ 152407 h 152406"/>
                    <a:gd name="connsiteX10" fmla="*/ 470841 w 470840"/>
                    <a:gd name="connsiteY10" fmla="*/ 132302 h 152406"/>
                    <a:gd name="connsiteX11" fmla="*/ 470841 w 470840"/>
                    <a:gd name="connsiteY11" fmla="*/ 20105 h 152406"/>
                    <a:gd name="connsiteX12" fmla="*/ 446196 w 470840"/>
                    <a:gd name="connsiteY12" fmla="*/ 0 h 152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70840" h="152406">
                      <a:moveTo>
                        <a:pt x="446196" y="0"/>
                      </a:moveTo>
                      <a:lnTo>
                        <a:pt x="420254" y="0"/>
                      </a:lnTo>
                      <a:lnTo>
                        <a:pt x="387827" y="89498"/>
                      </a:lnTo>
                      <a:lnTo>
                        <a:pt x="81717" y="89498"/>
                      </a:lnTo>
                      <a:lnTo>
                        <a:pt x="46047" y="0"/>
                      </a:lnTo>
                      <a:lnTo>
                        <a:pt x="23997" y="0"/>
                      </a:lnTo>
                      <a:cubicBezTo>
                        <a:pt x="11026" y="0"/>
                        <a:pt x="0" y="9079"/>
                        <a:pt x="0" y="20105"/>
                      </a:cubicBezTo>
                      <a:lnTo>
                        <a:pt x="0" y="132302"/>
                      </a:lnTo>
                      <a:cubicBezTo>
                        <a:pt x="0" y="143327"/>
                        <a:pt x="10377" y="152407"/>
                        <a:pt x="23997" y="152407"/>
                      </a:cubicBezTo>
                      <a:lnTo>
                        <a:pt x="446845" y="152407"/>
                      </a:lnTo>
                      <a:cubicBezTo>
                        <a:pt x="459816" y="152407"/>
                        <a:pt x="470841" y="143327"/>
                        <a:pt x="470841" y="132302"/>
                      </a:cubicBezTo>
                      <a:lnTo>
                        <a:pt x="470841" y="20105"/>
                      </a:lnTo>
                      <a:cubicBezTo>
                        <a:pt x="470192" y="9079"/>
                        <a:pt x="459816" y="0"/>
                        <a:pt x="446196" y="0"/>
                      </a:cubicBezTo>
                      <a:close/>
                    </a:path>
                  </a:pathLst>
                </a:custGeom>
                <a:solidFill>
                  <a:srgbClr val="19202D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019" name="Graphic 648">
              <a:extLst>
                <a:ext uri="{FF2B5EF4-FFF2-40B4-BE49-F238E27FC236}">
                  <a16:creationId xmlns:a16="http://schemas.microsoft.com/office/drawing/2014/main" id="{11D02897-88CB-442D-92BF-D393E1A5DA2A}"/>
                </a:ext>
              </a:extLst>
            </p:cNvPr>
            <p:cNvGrpSpPr/>
            <p:nvPr/>
          </p:nvGrpSpPr>
          <p:grpSpPr>
            <a:xfrm>
              <a:off x="8809279" y="2351292"/>
              <a:ext cx="451274" cy="1748802"/>
              <a:chOff x="8809279" y="2351292"/>
              <a:chExt cx="451274" cy="1748802"/>
            </a:xfrm>
          </p:grpSpPr>
          <p:sp>
            <p:nvSpPr>
              <p:cNvPr id="1020" name="Freeform: Shape 1019">
                <a:extLst>
                  <a:ext uri="{FF2B5EF4-FFF2-40B4-BE49-F238E27FC236}">
                    <a16:creationId xmlns:a16="http://schemas.microsoft.com/office/drawing/2014/main" id="{9A05FA3E-C1FA-48A8-9A7C-B1B2314355B6}"/>
                  </a:ext>
                </a:extLst>
              </p:cNvPr>
              <p:cNvSpPr/>
              <p:nvPr/>
            </p:nvSpPr>
            <p:spPr>
              <a:xfrm>
                <a:off x="8979608" y="3002426"/>
                <a:ext cx="100523" cy="67448"/>
              </a:xfrm>
              <a:custGeom>
                <a:avLst/>
                <a:gdLst>
                  <a:gd name="connsiteX0" fmla="*/ 11025 w 100523"/>
                  <a:gd name="connsiteY0" fmla="*/ 0 h 67448"/>
                  <a:gd name="connsiteX1" fmla="*/ 0 w 100523"/>
                  <a:gd name="connsiteY1" fmla="*/ 58369 h 67448"/>
                  <a:gd name="connsiteX2" fmla="*/ 82364 w 100523"/>
                  <a:gd name="connsiteY2" fmla="*/ 67448 h 67448"/>
                  <a:gd name="connsiteX3" fmla="*/ 100524 w 100523"/>
                  <a:gd name="connsiteY3" fmla="*/ 11025 h 67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0523" h="67448">
                    <a:moveTo>
                      <a:pt x="11025" y="0"/>
                    </a:moveTo>
                    <a:lnTo>
                      <a:pt x="0" y="58369"/>
                    </a:lnTo>
                    <a:lnTo>
                      <a:pt x="82364" y="67448"/>
                    </a:lnTo>
                    <a:lnTo>
                      <a:pt x="100524" y="11025"/>
                    </a:lnTo>
                    <a:close/>
                  </a:path>
                </a:pathLst>
              </a:custGeom>
              <a:solidFill>
                <a:srgbClr val="000000"/>
              </a:solidFill>
              <a:ln w="64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21" name="Freeform: Shape 1020">
                <a:extLst>
                  <a:ext uri="{FF2B5EF4-FFF2-40B4-BE49-F238E27FC236}">
                    <a16:creationId xmlns:a16="http://schemas.microsoft.com/office/drawing/2014/main" id="{1808D759-B119-4E34-9401-0DA32265B945}"/>
                  </a:ext>
                </a:extLst>
              </p:cNvPr>
              <p:cNvSpPr/>
              <p:nvPr/>
            </p:nvSpPr>
            <p:spPr>
              <a:xfrm>
                <a:off x="8917997" y="2977133"/>
                <a:ext cx="233143" cy="64854"/>
              </a:xfrm>
              <a:custGeom>
                <a:avLst/>
                <a:gdLst>
                  <a:gd name="connsiteX0" fmla="*/ 0 w 233143"/>
                  <a:gd name="connsiteY0" fmla="*/ 38912 h 64854"/>
                  <a:gd name="connsiteX1" fmla="*/ 197805 w 233143"/>
                  <a:gd name="connsiteY1" fmla="*/ 64854 h 64854"/>
                  <a:gd name="connsiteX2" fmla="*/ 232825 w 233143"/>
                  <a:gd name="connsiteY2" fmla="*/ 49289 h 64854"/>
                  <a:gd name="connsiteX3" fmla="*/ 203641 w 233143"/>
                  <a:gd name="connsiteY3" fmla="*/ 37615 h 64854"/>
                  <a:gd name="connsiteX4" fmla="*/ 14917 w 233143"/>
                  <a:gd name="connsiteY4" fmla="*/ 0 h 64854"/>
                  <a:gd name="connsiteX5" fmla="*/ 0 w 233143"/>
                  <a:gd name="connsiteY5" fmla="*/ 38912 h 64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3143" h="64854">
                    <a:moveTo>
                      <a:pt x="0" y="38912"/>
                    </a:moveTo>
                    <a:lnTo>
                      <a:pt x="197805" y="64854"/>
                    </a:lnTo>
                    <a:cubicBezTo>
                      <a:pt x="197805" y="64854"/>
                      <a:pt x="228935" y="57720"/>
                      <a:pt x="232825" y="49289"/>
                    </a:cubicBezTo>
                    <a:cubicBezTo>
                      <a:pt x="236717" y="40858"/>
                      <a:pt x="203641" y="37615"/>
                      <a:pt x="203641" y="37615"/>
                    </a:cubicBezTo>
                    <a:lnTo>
                      <a:pt x="14917" y="0"/>
                    </a:lnTo>
                    <a:lnTo>
                      <a:pt x="0" y="38912"/>
                    </a:lnTo>
                    <a:close/>
                  </a:path>
                </a:pathLst>
              </a:custGeom>
              <a:solidFill>
                <a:srgbClr val="000000"/>
              </a:solidFill>
              <a:ln w="64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022" name="Graphic 648">
                <a:extLst>
                  <a:ext uri="{FF2B5EF4-FFF2-40B4-BE49-F238E27FC236}">
                    <a16:creationId xmlns:a16="http://schemas.microsoft.com/office/drawing/2014/main" id="{11D02897-88CB-442D-92BF-D393E1A5DA2A}"/>
                  </a:ext>
                </a:extLst>
              </p:cNvPr>
              <p:cNvGrpSpPr/>
              <p:nvPr/>
            </p:nvGrpSpPr>
            <p:grpSpPr>
              <a:xfrm>
                <a:off x="8809279" y="3033507"/>
                <a:ext cx="451274" cy="1066587"/>
                <a:chOff x="8809279" y="3033507"/>
                <a:chExt cx="451274" cy="1066587"/>
              </a:xfrm>
            </p:grpSpPr>
            <p:sp>
              <p:nvSpPr>
                <p:cNvPr id="1023" name="Freeform: Shape 1022">
                  <a:extLst>
                    <a:ext uri="{FF2B5EF4-FFF2-40B4-BE49-F238E27FC236}">
                      <a16:creationId xmlns:a16="http://schemas.microsoft.com/office/drawing/2014/main" id="{E0FDAE7A-8419-44CE-8F2F-30255A167956}"/>
                    </a:ext>
                  </a:extLst>
                </p:cNvPr>
                <p:cNvSpPr/>
                <p:nvPr/>
              </p:nvSpPr>
              <p:spPr>
                <a:xfrm>
                  <a:off x="8809279" y="3985613"/>
                  <a:ext cx="309367" cy="114481"/>
                </a:xfrm>
                <a:custGeom>
                  <a:avLst/>
                  <a:gdLst>
                    <a:gd name="connsiteX0" fmla="*/ 239074 w 309367"/>
                    <a:gd name="connsiteY0" fmla="*/ 94687 h 114481"/>
                    <a:gd name="connsiteX1" fmla="*/ 154763 w 309367"/>
                    <a:gd name="connsiteY1" fmla="*/ 112846 h 114481"/>
                    <a:gd name="connsiteX2" fmla="*/ 22462 w 309367"/>
                    <a:gd name="connsiteY2" fmla="*/ 108955 h 114481"/>
                    <a:gd name="connsiteX3" fmla="*/ 26354 w 309367"/>
                    <a:gd name="connsiteY3" fmla="*/ 63557 h 114481"/>
                    <a:gd name="connsiteX4" fmla="*/ 120392 w 309367"/>
                    <a:gd name="connsiteY4" fmla="*/ 11674 h 114481"/>
                    <a:gd name="connsiteX5" fmla="*/ 180057 w 309367"/>
                    <a:gd name="connsiteY5" fmla="*/ 1946 h 114481"/>
                    <a:gd name="connsiteX6" fmla="*/ 281229 w 309367"/>
                    <a:gd name="connsiteY6" fmla="*/ 0 h 114481"/>
                    <a:gd name="connsiteX7" fmla="*/ 304577 w 309367"/>
                    <a:gd name="connsiteY7" fmla="*/ 25293 h 114481"/>
                    <a:gd name="connsiteX8" fmla="*/ 239074 w 309367"/>
                    <a:gd name="connsiteY8" fmla="*/ 94687 h 114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09367" h="114481">
                      <a:moveTo>
                        <a:pt x="239074" y="94687"/>
                      </a:moveTo>
                      <a:cubicBezTo>
                        <a:pt x="220267" y="114792"/>
                        <a:pt x="202107" y="116737"/>
                        <a:pt x="154763" y="112846"/>
                      </a:cubicBezTo>
                      <a:lnTo>
                        <a:pt x="22462" y="108955"/>
                      </a:lnTo>
                      <a:cubicBezTo>
                        <a:pt x="-9965" y="101173"/>
                        <a:pt x="-6073" y="80419"/>
                        <a:pt x="26354" y="63557"/>
                      </a:cubicBezTo>
                      <a:lnTo>
                        <a:pt x="120392" y="11674"/>
                      </a:lnTo>
                      <a:cubicBezTo>
                        <a:pt x="137902" y="2594"/>
                        <a:pt x="157358" y="-1946"/>
                        <a:pt x="180057" y="1946"/>
                      </a:cubicBezTo>
                      <a:lnTo>
                        <a:pt x="281229" y="0"/>
                      </a:lnTo>
                      <a:cubicBezTo>
                        <a:pt x="305874" y="3891"/>
                        <a:pt x="316251" y="5189"/>
                        <a:pt x="304577" y="25293"/>
                      </a:cubicBezTo>
                      <a:lnTo>
                        <a:pt x="239074" y="9468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24" name="Freeform: Shape 1023">
                  <a:extLst>
                    <a:ext uri="{FF2B5EF4-FFF2-40B4-BE49-F238E27FC236}">
                      <a16:creationId xmlns:a16="http://schemas.microsoft.com/office/drawing/2014/main" id="{E1E5A5D3-5321-4B74-B0B4-D02A53C503E5}"/>
                    </a:ext>
                  </a:extLst>
                </p:cNvPr>
                <p:cNvSpPr/>
                <p:nvPr/>
              </p:nvSpPr>
              <p:spPr>
                <a:xfrm>
                  <a:off x="8836562" y="3356529"/>
                  <a:ext cx="195576" cy="687850"/>
                </a:xfrm>
                <a:custGeom>
                  <a:avLst/>
                  <a:gdLst>
                    <a:gd name="connsiteX0" fmla="*/ 165745 w 195576"/>
                    <a:gd name="connsiteY0" fmla="*/ 0 h 687850"/>
                    <a:gd name="connsiteX1" fmla="*/ 100891 w 195576"/>
                    <a:gd name="connsiteY1" fmla="*/ 45398 h 687850"/>
                    <a:gd name="connsiteX2" fmla="*/ 1015 w 195576"/>
                    <a:gd name="connsiteY2" fmla="*/ 448142 h 687850"/>
                    <a:gd name="connsiteX3" fmla="*/ 117752 w 195576"/>
                    <a:gd name="connsiteY3" fmla="*/ 686156 h 687850"/>
                    <a:gd name="connsiteX4" fmla="*/ 180012 w 195576"/>
                    <a:gd name="connsiteY4" fmla="*/ 683562 h 687850"/>
                    <a:gd name="connsiteX5" fmla="*/ 61978 w 195576"/>
                    <a:gd name="connsiteY5" fmla="*/ 444250 h 687850"/>
                    <a:gd name="connsiteX6" fmla="*/ 195577 w 195576"/>
                    <a:gd name="connsiteY6" fmla="*/ 169269 h 687850"/>
                    <a:gd name="connsiteX7" fmla="*/ 165745 w 195576"/>
                    <a:gd name="connsiteY7" fmla="*/ 0 h 687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95576" h="687850">
                      <a:moveTo>
                        <a:pt x="165745" y="0"/>
                      </a:moveTo>
                      <a:cubicBezTo>
                        <a:pt x="135911" y="0"/>
                        <a:pt x="113862" y="4540"/>
                        <a:pt x="100891" y="45398"/>
                      </a:cubicBezTo>
                      <a:cubicBezTo>
                        <a:pt x="53547" y="193914"/>
                        <a:pt x="-8714" y="424146"/>
                        <a:pt x="1015" y="448142"/>
                      </a:cubicBezTo>
                      <a:cubicBezTo>
                        <a:pt x="18526" y="490945"/>
                        <a:pt x="117752" y="686156"/>
                        <a:pt x="117752" y="686156"/>
                      </a:cubicBezTo>
                      <a:cubicBezTo>
                        <a:pt x="117752" y="686156"/>
                        <a:pt x="144992" y="691344"/>
                        <a:pt x="180012" y="683562"/>
                      </a:cubicBezTo>
                      <a:lnTo>
                        <a:pt x="61978" y="444250"/>
                      </a:lnTo>
                      <a:lnTo>
                        <a:pt x="195577" y="169269"/>
                      </a:lnTo>
                      <a:lnTo>
                        <a:pt x="165745" y="0"/>
                      </a:lnTo>
                      <a:close/>
                    </a:path>
                  </a:pathLst>
                </a:custGeom>
                <a:solidFill>
                  <a:srgbClr val="24272B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1025" name="Graphic 648">
                  <a:extLst>
                    <a:ext uri="{FF2B5EF4-FFF2-40B4-BE49-F238E27FC236}">
                      <a16:creationId xmlns:a16="http://schemas.microsoft.com/office/drawing/2014/main" id="{11D02897-88CB-442D-92BF-D393E1A5DA2A}"/>
                    </a:ext>
                  </a:extLst>
                </p:cNvPr>
                <p:cNvGrpSpPr/>
                <p:nvPr/>
              </p:nvGrpSpPr>
              <p:grpSpPr>
                <a:xfrm>
                  <a:off x="8923462" y="3033507"/>
                  <a:ext cx="337092" cy="833347"/>
                  <a:chOff x="8923462" y="3033507"/>
                  <a:chExt cx="337092" cy="833347"/>
                </a:xfrm>
              </p:grpSpPr>
              <p:sp>
                <p:nvSpPr>
                  <p:cNvPr id="1026" name="Freeform: Shape 1025">
                    <a:extLst>
                      <a:ext uri="{FF2B5EF4-FFF2-40B4-BE49-F238E27FC236}">
                        <a16:creationId xmlns:a16="http://schemas.microsoft.com/office/drawing/2014/main" id="{07898484-D945-4E7B-B046-CD96FC6ADA00}"/>
                      </a:ext>
                    </a:extLst>
                  </p:cNvPr>
                  <p:cNvSpPr/>
                  <p:nvPr/>
                </p:nvSpPr>
                <p:spPr>
                  <a:xfrm>
                    <a:off x="8990633" y="3042636"/>
                    <a:ext cx="260712" cy="799001"/>
                  </a:xfrm>
                  <a:custGeom>
                    <a:avLst/>
                    <a:gdLst>
                      <a:gd name="connsiteX0" fmla="*/ 0 w 260712"/>
                      <a:gd name="connsiteY0" fmla="*/ 0 h 799001"/>
                      <a:gd name="connsiteX1" fmla="*/ 161486 w 260712"/>
                      <a:gd name="connsiteY1" fmla="*/ 28536 h 799001"/>
                      <a:gd name="connsiteX2" fmla="*/ 260713 w 260712"/>
                      <a:gd name="connsiteY2" fmla="*/ 757495 h 799001"/>
                      <a:gd name="connsiteX3" fmla="*/ 125169 w 260712"/>
                      <a:gd name="connsiteY3" fmla="*/ 799002 h 799001"/>
                      <a:gd name="connsiteX4" fmla="*/ 0 w 260712"/>
                      <a:gd name="connsiteY4" fmla="*/ 0 h 799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0712" h="799001">
                        <a:moveTo>
                          <a:pt x="0" y="0"/>
                        </a:moveTo>
                        <a:cubicBezTo>
                          <a:pt x="17510" y="1297"/>
                          <a:pt x="161486" y="28536"/>
                          <a:pt x="161486" y="28536"/>
                        </a:cubicBezTo>
                        <a:lnTo>
                          <a:pt x="260713" y="757495"/>
                        </a:lnTo>
                        <a:lnTo>
                          <a:pt x="125169" y="79900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09AF4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27" name="Freeform: Shape 1026">
                    <a:extLst>
                      <a:ext uri="{FF2B5EF4-FFF2-40B4-BE49-F238E27FC236}">
                        <a16:creationId xmlns:a16="http://schemas.microsoft.com/office/drawing/2014/main" id="{76A44620-02BE-4DDB-AA7F-70BDAB305ADE}"/>
                      </a:ext>
                    </a:extLst>
                  </p:cNvPr>
                  <p:cNvSpPr/>
                  <p:nvPr/>
                </p:nvSpPr>
                <p:spPr>
                  <a:xfrm>
                    <a:off x="8958849" y="3033507"/>
                    <a:ext cx="301704" cy="827390"/>
                  </a:xfrm>
                  <a:custGeom>
                    <a:avLst/>
                    <a:gdLst>
                      <a:gd name="connsiteX0" fmla="*/ 191973 w 301704"/>
                      <a:gd name="connsiteY0" fmla="*/ 22100 h 827390"/>
                      <a:gd name="connsiteX1" fmla="*/ 5842 w 301704"/>
                      <a:gd name="connsiteY1" fmla="*/ 49 h 827390"/>
                      <a:gd name="connsiteX2" fmla="*/ 654 w 301704"/>
                      <a:gd name="connsiteY2" fmla="*/ 13020 h 827390"/>
                      <a:gd name="connsiteX3" fmla="*/ 8436 w 301704"/>
                      <a:gd name="connsiteY3" fmla="*/ 46096 h 827390"/>
                      <a:gd name="connsiteX4" fmla="*/ 12977 w 301704"/>
                      <a:gd name="connsiteY4" fmla="*/ 34422 h 827390"/>
                      <a:gd name="connsiteX5" fmla="*/ 180299 w 301704"/>
                      <a:gd name="connsiteY5" fmla="*/ 51284 h 827390"/>
                      <a:gd name="connsiteX6" fmla="*/ 189380 w 301704"/>
                      <a:gd name="connsiteY6" fmla="*/ 63606 h 827390"/>
                      <a:gd name="connsiteX7" fmla="*/ 276932 w 301704"/>
                      <a:gd name="connsiteY7" fmla="*/ 730954 h 827390"/>
                      <a:gd name="connsiteX8" fmla="*/ 273690 w 301704"/>
                      <a:gd name="connsiteY8" fmla="*/ 743277 h 827390"/>
                      <a:gd name="connsiteX9" fmla="*/ 136847 w 301704"/>
                      <a:gd name="connsiteY9" fmla="*/ 783486 h 827390"/>
                      <a:gd name="connsiteX10" fmla="*/ 127119 w 301704"/>
                      <a:gd name="connsiteY10" fmla="*/ 774407 h 827390"/>
                      <a:gd name="connsiteX11" fmla="*/ 136847 w 301704"/>
                      <a:gd name="connsiteY11" fmla="*/ 817210 h 827390"/>
                      <a:gd name="connsiteX12" fmla="*/ 147224 w 301704"/>
                      <a:gd name="connsiteY12" fmla="*/ 826938 h 827390"/>
                      <a:gd name="connsiteX13" fmla="*/ 297685 w 301704"/>
                      <a:gd name="connsiteY13" fmla="*/ 777000 h 827390"/>
                      <a:gd name="connsiteX14" fmla="*/ 300928 w 301704"/>
                      <a:gd name="connsiteY14" fmla="*/ 763381 h 827390"/>
                      <a:gd name="connsiteX15" fmla="*/ 201054 w 301704"/>
                      <a:gd name="connsiteY15" fmla="*/ 35071 h 827390"/>
                      <a:gd name="connsiteX16" fmla="*/ 191973 w 301704"/>
                      <a:gd name="connsiteY16" fmla="*/ 22100 h 8273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301704" h="827390">
                        <a:moveTo>
                          <a:pt x="191973" y="22100"/>
                        </a:moveTo>
                        <a:lnTo>
                          <a:pt x="5842" y="49"/>
                        </a:lnTo>
                        <a:cubicBezTo>
                          <a:pt x="1303" y="-599"/>
                          <a:pt x="-1292" y="5238"/>
                          <a:pt x="654" y="13020"/>
                        </a:cubicBezTo>
                        <a:lnTo>
                          <a:pt x="8436" y="46096"/>
                        </a:lnTo>
                        <a:cubicBezTo>
                          <a:pt x="6491" y="38962"/>
                          <a:pt x="9085" y="33773"/>
                          <a:pt x="12977" y="34422"/>
                        </a:cubicBezTo>
                        <a:lnTo>
                          <a:pt x="180299" y="51284"/>
                        </a:lnTo>
                        <a:cubicBezTo>
                          <a:pt x="183542" y="51932"/>
                          <a:pt x="188083" y="57121"/>
                          <a:pt x="189380" y="63606"/>
                        </a:cubicBezTo>
                        <a:lnTo>
                          <a:pt x="276932" y="730954"/>
                        </a:lnTo>
                        <a:cubicBezTo>
                          <a:pt x="278229" y="736791"/>
                          <a:pt x="276932" y="742628"/>
                          <a:pt x="273690" y="743277"/>
                        </a:cubicBezTo>
                        <a:lnTo>
                          <a:pt x="136847" y="783486"/>
                        </a:lnTo>
                        <a:cubicBezTo>
                          <a:pt x="132957" y="784783"/>
                          <a:pt x="129065" y="780892"/>
                          <a:pt x="127119" y="774407"/>
                        </a:cubicBezTo>
                        <a:lnTo>
                          <a:pt x="136847" y="817210"/>
                        </a:lnTo>
                        <a:cubicBezTo>
                          <a:pt x="138793" y="824344"/>
                          <a:pt x="143333" y="828884"/>
                          <a:pt x="147224" y="826938"/>
                        </a:cubicBezTo>
                        <a:lnTo>
                          <a:pt x="297685" y="777000"/>
                        </a:lnTo>
                        <a:cubicBezTo>
                          <a:pt x="300928" y="775704"/>
                          <a:pt x="302874" y="769867"/>
                          <a:pt x="300928" y="763381"/>
                        </a:cubicBezTo>
                        <a:lnTo>
                          <a:pt x="201054" y="35071"/>
                        </a:lnTo>
                        <a:cubicBezTo>
                          <a:pt x="200404" y="28585"/>
                          <a:pt x="195865" y="22748"/>
                          <a:pt x="191973" y="22100"/>
                        </a:cubicBezTo>
                        <a:close/>
                      </a:path>
                    </a:pathLst>
                  </a:custGeom>
                  <a:solidFill>
                    <a:srgbClr val="24272B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28" name="Freeform: Shape 1027">
                    <a:extLst>
                      <a:ext uri="{FF2B5EF4-FFF2-40B4-BE49-F238E27FC236}">
                        <a16:creationId xmlns:a16="http://schemas.microsoft.com/office/drawing/2014/main" id="{5BC54C33-7226-4F0A-AFDC-12418968984A}"/>
                      </a:ext>
                    </a:extLst>
                  </p:cNvPr>
                  <p:cNvSpPr/>
                  <p:nvPr/>
                </p:nvSpPr>
                <p:spPr>
                  <a:xfrm>
                    <a:off x="8923462" y="3033702"/>
                    <a:ext cx="191826" cy="833152"/>
                  </a:xfrm>
                  <a:custGeom>
                    <a:avLst/>
                    <a:gdLst>
                      <a:gd name="connsiteX0" fmla="*/ 191043 w 191826"/>
                      <a:gd name="connsiteY0" fmla="*/ 804044 h 833152"/>
                      <a:gd name="connsiteX1" fmla="*/ 180017 w 191826"/>
                      <a:gd name="connsiteY1" fmla="*/ 827392 h 833152"/>
                      <a:gd name="connsiteX2" fmla="*/ 144347 w 191826"/>
                      <a:gd name="connsiteY2" fmla="*/ 832580 h 833152"/>
                      <a:gd name="connsiteX3" fmla="*/ 121648 w 191826"/>
                      <a:gd name="connsiteY3" fmla="*/ 818312 h 833152"/>
                      <a:gd name="connsiteX4" fmla="*/ 371 w 191826"/>
                      <a:gd name="connsiteY4" fmla="*/ 38767 h 833152"/>
                      <a:gd name="connsiteX5" fmla="*/ 14639 w 191826"/>
                      <a:gd name="connsiteY5" fmla="*/ 15419 h 833152"/>
                      <a:gd name="connsiteX6" fmla="*/ 41879 w 191826"/>
                      <a:gd name="connsiteY6" fmla="*/ 503 h 833152"/>
                      <a:gd name="connsiteX7" fmla="*/ 69765 w 191826"/>
                      <a:gd name="connsiteY7" fmla="*/ 16068 h 833152"/>
                      <a:gd name="connsiteX8" fmla="*/ 191043 w 191826"/>
                      <a:gd name="connsiteY8" fmla="*/ 804044 h 8331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91826" h="833152">
                        <a:moveTo>
                          <a:pt x="191043" y="804044"/>
                        </a:moveTo>
                        <a:cubicBezTo>
                          <a:pt x="193637" y="814421"/>
                          <a:pt x="189745" y="824798"/>
                          <a:pt x="180017" y="827392"/>
                        </a:cubicBezTo>
                        <a:lnTo>
                          <a:pt x="144347" y="832580"/>
                        </a:lnTo>
                        <a:cubicBezTo>
                          <a:pt x="134619" y="835174"/>
                          <a:pt x="124243" y="828689"/>
                          <a:pt x="121648" y="818312"/>
                        </a:cubicBezTo>
                        <a:lnTo>
                          <a:pt x="371" y="38767"/>
                        </a:lnTo>
                        <a:cubicBezTo>
                          <a:pt x="-1574" y="28390"/>
                          <a:pt x="4263" y="18013"/>
                          <a:pt x="14639" y="15419"/>
                        </a:cubicBezTo>
                        <a:lnTo>
                          <a:pt x="41879" y="503"/>
                        </a:lnTo>
                        <a:cubicBezTo>
                          <a:pt x="51607" y="-2091"/>
                          <a:pt x="67821" y="5691"/>
                          <a:pt x="69765" y="16068"/>
                        </a:cubicBezTo>
                        <a:lnTo>
                          <a:pt x="191043" y="804044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029" name="Graphic 648">
                <a:extLst>
                  <a:ext uri="{FF2B5EF4-FFF2-40B4-BE49-F238E27FC236}">
                    <a16:creationId xmlns:a16="http://schemas.microsoft.com/office/drawing/2014/main" id="{11D02897-88CB-442D-92BF-D393E1A5DA2A}"/>
                  </a:ext>
                </a:extLst>
              </p:cNvPr>
              <p:cNvGrpSpPr/>
              <p:nvPr/>
            </p:nvGrpSpPr>
            <p:grpSpPr>
              <a:xfrm>
                <a:off x="8917348" y="2351292"/>
                <a:ext cx="273683" cy="678435"/>
                <a:chOff x="8917348" y="2351292"/>
                <a:chExt cx="273683" cy="678435"/>
              </a:xfrm>
            </p:grpSpPr>
            <p:sp>
              <p:nvSpPr>
                <p:cNvPr id="1030" name="Freeform: Shape 1029">
                  <a:extLst>
                    <a:ext uri="{FF2B5EF4-FFF2-40B4-BE49-F238E27FC236}">
                      <a16:creationId xmlns:a16="http://schemas.microsoft.com/office/drawing/2014/main" id="{F7E15882-E424-4412-91E1-109FF7B279AB}"/>
                    </a:ext>
                  </a:extLst>
                </p:cNvPr>
                <p:cNvSpPr/>
                <p:nvPr/>
              </p:nvSpPr>
              <p:spPr>
                <a:xfrm>
                  <a:off x="8962746" y="2357128"/>
                  <a:ext cx="215315" cy="660862"/>
                </a:xfrm>
                <a:custGeom>
                  <a:avLst/>
                  <a:gdLst>
                    <a:gd name="connsiteX0" fmla="*/ 38912 w 215315"/>
                    <a:gd name="connsiteY0" fmla="*/ 0 h 660862"/>
                    <a:gd name="connsiteX1" fmla="*/ 215315 w 215315"/>
                    <a:gd name="connsiteY1" fmla="*/ 62260 h 660862"/>
                    <a:gd name="connsiteX2" fmla="*/ 179645 w 215315"/>
                    <a:gd name="connsiteY2" fmla="*/ 660863 h 660862"/>
                    <a:gd name="connsiteX3" fmla="*/ 0 w 215315"/>
                    <a:gd name="connsiteY3" fmla="*/ 637515 h 660862"/>
                    <a:gd name="connsiteX4" fmla="*/ 38912 w 215315"/>
                    <a:gd name="connsiteY4" fmla="*/ 0 h 66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5315" h="660862">
                      <a:moveTo>
                        <a:pt x="38912" y="0"/>
                      </a:moveTo>
                      <a:cubicBezTo>
                        <a:pt x="55775" y="4540"/>
                        <a:pt x="215315" y="62260"/>
                        <a:pt x="215315" y="62260"/>
                      </a:cubicBezTo>
                      <a:lnTo>
                        <a:pt x="179645" y="660863"/>
                      </a:lnTo>
                      <a:lnTo>
                        <a:pt x="0" y="637515"/>
                      </a:lnTo>
                      <a:lnTo>
                        <a:pt x="38912" y="0"/>
                      </a:lnTo>
                      <a:close/>
                    </a:path>
                  </a:pathLst>
                </a:custGeom>
                <a:solidFill>
                  <a:srgbClr val="409AF4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31" name="Freeform: Shape 1030">
                  <a:extLst>
                    <a:ext uri="{FF2B5EF4-FFF2-40B4-BE49-F238E27FC236}">
                      <a16:creationId xmlns:a16="http://schemas.microsoft.com/office/drawing/2014/main" id="{04011FA4-5000-4C7B-9D95-0C9DBB462020}"/>
                    </a:ext>
                  </a:extLst>
                </p:cNvPr>
                <p:cNvSpPr/>
                <p:nvPr/>
              </p:nvSpPr>
              <p:spPr>
                <a:xfrm>
                  <a:off x="8950252" y="2351481"/>
                  <a:ext cx="240778" cy="678246"/>
                </a:xfrm>
                <a:custGeom>
                  <a:avLst/>
                  <a:gdLst>
                    <a:gd name="connsiteX0" fmla="*/ 229107 w 240778"/>
                    <a:gd name="connsiteY0" fmla="*/ 56234 h 678246"/>
                    <a:gd name="connsiteX1" fmla="*/ 63080 w 240778"/>
                    <a:gd name="connsiteY1" fmla="*/ 460 h 678246"/>
                    <a:gd name="connsiteX2" fmla="*/ 44920 w 240778"/>
                    <a:gd name="connsiteY2" fmla="*/ 6296 h 678246"/>
                    <a:gd name="connsiteX3" fmla="*/ 43623 w 240778"/>
                    <a:gd name="connsiteY3" fmla="*/ 29644 h 678246"/>
                    <a:gd name="connsiteX4" fmla="*/ 47515 w 240778"/>
                    <a:gd name="connsiteY4" fmla="*/ 37426 h 678246"/>
                    <a:gd name="connsiteX5" fmla="*/ 209001 w 240778"/>
                    <a:gd name="connsiteY5" fmla="*/ 89958 h 678246"/>
                    <a:gd name="connsiteX6" fmla="*/ 216136 w 240778"/>
                    <a:gd name="connsiteY6" fmla="*/ 100983 h 678246"/>
                    <a:gd name="connsiteX7" fmla="*/ 181114 w 240778"/>
                    <a:gd name="connsiteY7" fmla="*/ 639920 h 678246"/>
                    <a:gd name="connsiteX8" fmla="*/ 175277 w 240778"/>
                    <a:gd name="connsiteY8" fmla="*/ 649000 h 678246"/>
                    <a:gd name="connsiteX9" fmla="*/ 18978 w 240778"/>
                    <a:gd name="connsiteY9" fmla="*/ 621761 h 678246"/>
                    <a:gd name="connsiteX10" fmla="*/ 15088 w 240778"/>
                    <a:gd name="connsiteY10" fmla="*/ 607493 h 678246"/>
                    <a:gd name="connsiteX11" fmla="*/ 171 w 240778"/>
                    <a:gd name="connsiteY11" fmla="*/ 632138 h 678246"/>
                    <a:gd name="connsiteX12" fmla="*/ 3414 w 240778"/>
                    <a:gd name="connsiteY12" fmla="*/ 647054 h 678246"/>
                    <a:gd name="connsiteX13" fmla="*/ 197327 w 240778"/>
                    <a:gd name="connsiteY13" fmla="*/ 678184 h 678246"/>
                    <a:gd name="connsiteX14" fmla="*/ 203812 w 240778"/>
                    <a:gd name="connsiteY14" fmla="*/ 668456 h 678246"/>
                    <a:gd name="connsiteX15" fmla="*/ 240779 w 240778"/>
                    <a:gd name="connsiteY15" fmla="*/ 76339 h 678246"/>
                    <a:gd name="connsiteX16" fmla="*/ 229107 w 240778"/>
                    <a:gd name="connsiteY16" fmla="*/ 56234 h 678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40778" h="678246">
                      <a:moveTo>
                        <a:pt x="229107" y="56234"/>
                      </a:moveTo>
                      <a:lnTo>
                        <a:pt x="63080" y="460"/>
                      </a:lnTo>
                      <a:cubicBezTo>
                        <a:pt x="58540" y="-838"/>
                        <a:pt x="44272" y="460"/>
                        <a:pt x="44920" y="6296"/>
                      </a:cubicBezTo>
                      <a:lnTo>
                        <a:pt x="43623" y="29644"/>
                      </a:lnTo>
                      <a:cubicBezTo>
                        <a:pt x="43623" y="24456"/>
                        <a:pt x="43623" y="36129"/>
                        <a:pt x="47515" y="37426"/>
                      </a:cubicBezTo>
                      <a:lnTo>
                        <a:pt x="209001" y="89958"/>
                      </a:lnTo>
                      <a:cubicBezTo>
                        <a:pt x="212893" y="91255"/>
                        <a:pt x="215487" y="95795"/>
                        <a:pt x="216136" y="100983"/>
                      </a:cubicBezTo>
                      <a:lnTo>
                        <a:pt x="181114" y="639920"/>
                      </a:lnTo>
                      <a:cubicBezTo>
                        <a:pt x="181114" y="645109"/>
                        <a:pt x="178520" y="649000"/>
                        <a:pt x="175277" y="649000"/>
                      </a:cubicBezTo>
                      <a:lnTo>
                        <a:pt x="18978" y="621761"/>
                      </a:lnTo>
                      <a:cubicBezTo>
                        <a:pt x="15088" y="621113"/>
                        <a:pt x="15088" y="613330"/>
                        <a:pt x="15088" y="607493"/>
                      </a:cubicBezTo>
                      <a:lnTo>
                        <a:pt x="171" y="632138"/>
                      </a:lnTo>
                      <a:cubicBezTo>
                        <a:pt x="171" y="638623"/>
                        <a:pt x="-1125" y="646406"/>
                        <a:pt x="3414" y="647054"/>
                      </a:cubicBezTo>
                      <a:lnTo>
                        <a:pt x="197327" y="678184"/>
                      </a:lnTo>
                      <a:cubicBezTo>
                        <a:pt x="201219" y="678833"/>
                        <a:pt x="204462" y="674293"/>
                        <a:pt x="203812" y="668456"/>
                      </a:cubicBezTo>
                      <a:lnTo>
                        <a:pt x="240779" y="76339"/>
                      </a:lnTo>
                      <a:cubicBezTo>
                        <a:pt x="238835" y="65314"/>
                        <a:pt x="232997" y="57531"/>
                        <a:pt x="229107" y="56234"/>
                      </a:cubicBezTo>
                      <a:close/>
                    </a:path>
                  </a:pathLst>
                </a:custGeom>
                <a:solidFill>
                  <a:srgbClr val="24272B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032" name="Freeform: Shape 1031">
                  <a:extLst>
                    <a:ext uri="{FF2B5EF4-FFF2-40B4-BE49-F238E27FC236}">
                      <a16:creationId xmlns:a16="http://schemas.microsoft.com/office/drawing/2014/main" id="{607C5989-A83E-4076-96BE-96121580005A}"/>
                    </a:ext>
                  </a:extLst>
                </p:cNvPr>
                <p:cNvSpPr/>
                <p:nvPr/>
              </p:nvSpPr>
              <p:spPr>
                <a:xfrm>
                  <a:off x="8917348" y="2351292"/>
                  <a:ext cx="91314" cy="664342"/>
                </a:xfrm>
                <a:custGeom>
                  <a:avLst/>
                  <a:gdLst>
                    <a:gd name="connsiteX0" fmla="*/ 45398 w 91314"/>
                    <a:gd name="connsiteY0" fmla="*/ 645946 h 664342"/>
                    <a:gd name="connsiteX1" fmla="*/ 0 w 91314"/>
                    <a:gd name="connsiteY1" fmla="*/ 662160 h 664342"/>
                    <a:gd name="connsiteX2" fmla="*/ 47344 w 91314"/>
                    <a:gd name="connsiteY2" fmla="*/ 28536 h 664342"/>
                    <a:gd name="connsiteX3" fmla="*/ 55775 w 91314"/>
                    <a:gd name="connsiteY3" fmla="*/ 12971 h 664342"/>
                    <a:gd name="connsiteX4" fmla="*/ 84310 w 91314"/>
                    <a:gd name="connsiteY4" fmla="*/ 0 h 664342"/>
                    <a:gd name="connsiteX5" fmla="*/ 90796 w 91314"/>
                    <a:gd name="connsiteY5" fmla="*/ 14268 h 664342"/>
                    <a:gd name="connsiteX6" fmla="*/ 45398 w 91314"/>
                    <a:gd name="connsiteY6" fmla="*/ 645946 h 6643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1314" h="664342">
                      <a:moveTo>
                        <a:pt x="45398" y="645946"/>
                      </a:moveTo>
                      <a:cubicBezTo>
                        <a:pt x="45398" y="645946"/>
                        <a:pt x="649" y="671888"/>
                        <a:pt x="0" y="662160"/>
                      </a:cubicBezTo>
                      <a:lnTo>
                        <a:pt x="47344" y="28536"/>
                      </a:lnTo>
                      <a:cubicBezTo>
                        <a:pt x="47344" y="20753"/>
                        <a:pt x="50586" y="16862"/>
                        <a:pt x="55775" y="12971"/>
                      </a:cubicBezTo>
                      <a:lnTo>
                        <a:pt x="84310" y="0"/>
                      </a:lnTo>
                      <a:cubicBezTo>
                        <a:pt x="94038" y="649"/>
                        <a:pt x="90796" y="6485"/>
                        <a:pt x="90796" y="14268"/>
                      </a:cubicBezTo>
                      <a:cubicBezTo>
                        <a:pt x="90796" y="14916"/>
                        <a:pt x="60315" y="441007"/>
                        <a:pt x="45398" y="645946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033" name="Graphic 648">
              <a:extLst>
                <a:ext uri="{FF2B5EF4-FFF2-40B4-BE49-F238E27FC236}">
                  <a16:creationId xmlns:a16="http://schemas.microsoft.com/office/drawing/2014/main" id="{11D02897-88CB-442D-92BF-D393E1A5DA2A}"/>
                </a:ext>
              </a:extLst>
            </p:cNvPr>
            <p:cNvGrpSpPr/>
            <p:nvPr/>
          </p:nvGrpSpPr>
          <p:grpSpPr>
            <a:xfrm>
              <a:off x="8316151" y="3800131"/>
              <a:ext cx="816511" cy="391718"/>
              <a:chOff x="8316151" y="3800131"/>
              <a:chExt cx="816511" cy="391718"/>
            </a:xfrm>
          </p:grpSpPr>
          <p:grpSp>
            <p:nvGrpSpPr>
              <p:cNvPr id="1034" name="Graphic 648">
                <a:extLst>
                  <a:ext uri="{FF2B5EF4-FFF2-40B4-BE49-F238E27FC236}">
                    <a16:creationId xmlns:a16="http://schemas.microsoft.com/office/drawing/2014/main" id="{11D02897-88CB-442D-92BF-D393E1A5DA2A}"/>
                  </a:ext>
                </a:extLst>
              </p:cNvPr>
              <p:cNvGrpSpPr/>
              <p:nvPr/>
            </p:nvGrpSpPr>
            <p:grpSpPr>
              <a:xfrm>
                <a:off x="8327825" y="4019986"/>
                <a:ext cx="804837" cy="171863"/>
                <a:chOff x="8327825" y="4019986"/>
                <a:chExt cx="804837" cy="171863"/>
              </a:xfrm>
            </p:grpSpPr>
            <p:grpSp>
              <p:nvGrpSpPr>
                <p:cNvPr id="1035" name="Graphic 648">
                  <a:extLst>
                    <a:ext uri="{FF2B5EF4-FFF2-40B4-BE49-F238E27FC236}">
                      <a16:creationId xmlns:a16="http://schemas.microsoft.com/office/drawing/2014/main" id="{11D02897-88CB-442D-92BF-D393E1A5DA2A}"/>
                    </a:ext>
                  </a:extLst>
                </p:cNvPr>
                <p:cNvGrpSpPr/>
                <p:nvPr/>
              </p:nvGrpSpPr>
              <p:grpSpPr>
                <a:xfrm>
                  <a:off x="8371926" y="4109485"/>
                  <a:ext cx="727013" cy="82364"/>
                  <a:chOff x="8371926" y="4109485"/>
                  <a:chExt cx="727013" cy="82364"/>
                </a:xfrm>
              </p:grpSpPr>
              <p:sp>
                <p:nvSpPr>
                  <p:cNvPr id="1036" name="Freeform: Shape 1035">
                    <a:extLst>
                      <a:ext uri="{FF2B5EF4-FFF2-40B4-BE49-F238E27FC236}">
                        <a16:creationId xmlns:a16="http://schemas.microsoft.com/office/drawing/2014/main" id="{C1A3953A-6B84-44E6-B0D1-C4F6BE81CB89}"/>
                      </a:ext>
                    </a:extLst>
                  </p:cNvPr>
                  <p:cNvSpPr/>
                  <p:nvPr/>
                </p:nvSpPr>
                <p:spPr>
                  <a:xfrm>
                    <a:off x="8371926" y="4160719"/>
                    <a:ext cx="621301" cy="31129"/>
                  </a:xfrm>
                  <a:custGeom>
                    <a:avLst/>
                    <a:gdLst>
                      <a:gd name="connsiteX0" fmla="*/ 1 w 621301"/>
                      <a:gd name="connsiteY0" fmla="*/ 0 h 31129"/>
                      <a:gd name="connsiteX1" fmla="*/ 621303 w 621301"/>
                      <a:gd name="connsiteY1" fmla="*/ 0 h 31129"/>
                      <a:gd name="connsiteX2" fmla="*/ 621303 w 621301"/>
                      <a:gd name="connsiteY2" fmla="*/ 31130 h 31129"/>
                      <a:gd name="connsiteX3" fmla="*/ 1 w 621301"/>
                      <a:gd name="connsiteY3" fmla="*/ 31130 h 311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21301" h="31129">
                        <a:moveTo>
                          <a:pt x="1" y="0"/>
                        </a:moveTo>
                        <a:lnTo>
                          <a:pt x="621303" y="0"/>
                        </a:lnTo>
                        <a:lnTo>
                          <a:pt x="621303" y="31130"/>
                        </a:lnTo>
                        <a:lnTo>
                          <a:pt x="1" y="3113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37" name="Freeform: Shape 1036">
                    <a:extLst>
                      <a:ext uri="{FF2B5EF4-FFF2-40B4-BE49-F238E27FC236}">
                        <a16:creationId xmlns:a16="http://schemas.microsoft.com/office/drawing/2014/main" id="{A227A2BE-C9B1-4CB9-9A80-E39650561DD0}"/>
                      </a:ext>
                    </a:extLst>
                  </p:cNvPr>
                  <p:cNvSpPr/>
                  <p:nvPr/>
                </p:nvSpPr>
                <p:spPr>
                  <a:xfrm>
                    <a:off x="8992579" y="4109485"/>
                    <a:ext cx="106359" cy="82364"/>
                  </a:xfrm>
                  <a:custGeom>
                    <a:avLst/>
                    <a:gdLst>
                      <a:gd name="connsiteX0" fmla="*/ 648 w 106359"/>
                      <a:gd name="connsiteY0" fmla="*/ 82365 h 82364"/>
                      <a:gd name="connsiteX1" fmla="*/ 106360 w 106359"/>
                      <a:gd name="connsiteY1" fmla="*/ 31778 h 82364"/>
                      <a:gd name="connsiteX2" fmla="*/ 106360 w 106359"/>
                      <a:gd name="connsiteY2" fmla="*/ 0 h 82364"/>
                      <a:gd name="connsiteX3" fmla="*/ 0 w 106359"/>
                      <a:gd name="connsiteY3" fmla="*/ 41506 h 823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6359" h="82364">
                        <a:moveTo>
                          <a:pt x="648" y="82365"/>
                        </a:moveTo>
                        <a:lnTo>
                          <a:pt x="106360" y="31778"/>
                        </a:lnTo>
                        <a:lnTo>
                          <a:pt x="106360" y="0"/>
                        </a:lnTo>
                        <a:lnTo>
                          <a:pt x="0" y="41506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38" name="Freeform: Shape 1037">
                    <a:extLst>
                      <a:ext uri="{FF2B5EF4-FFF2-40B4-BE49-F238E27FC236}">
                        <a16:creationId xmlns:a16="http://schemas.microsoft.com/office/drawing/2014/main" id="{A8C36830-A205-4C7E-B90B-6322F96CD560}"/>
                      </a:ext>
                    </a:extLst>
                  </p:cNvPr>
                  <p:cNvSpPr/>
                  <p:nvPr/>
                </p:nvSpPr>
                <p:spPr>
                  <a:xfrm>
                    <a:off x="8371926" y="4109485"/>
                    <a:ext cx="727012" cy="51234"/>
                  </a:xfrm>
                  <a:custGeom>
                    <a:avLst/>
                    <a:gdLst>
                      <a:gd name="connsiteX0" fmla="*/ 0 w 727012"/>
                      <a:gd name="connsiteY0" fmla="*/ 51234 h 51234"/>
                      <a:gd name="connsiteX1" fmla="*/ 156297 w 727012"/>
                      <a:gd name="connsiteY1" fmla="*/ 0 h 51234"/>
                      <a:gd name="connsiteX2" fmla="*/ 727013 w 727012"/>
                      <a:gd name="connsiteY2" fmla="*/ 0 h 51234"/>
                      <a:gd name="connsiteX3" fmla="*/ 621300 w 727012"/>
                      <a:gd name="connsiteY3" fmla="*/ 51234 h 512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7012" h="51234">
                        <a:moveTo>
                          <a:pt x="0" y="51234"/>
                        </a:moveTo>
                        <a:lnTo>
                          <a:pt x="156297" y="0"/>
                        </a:lnTo>
                        <a:lnTo>
                          <a:pt x="727013" y="0"/>
                        </a:lnTo>
                        <a:lnTo>
                          <a:pt x="621300" y="51234"/>
                        </a:lnTo>
                        <a:close/>
                      </a:path>
                    </a:pathLst>
                  </a:custGeom>
                  <a:solidFill>
                    <a:srgbClr val="CFD1D0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39" name="Graphic 648">
                  <a:extLst>
                    <a:ext uri="{FF2B5EF4-FFF2-40B4-BE49-F238E27FC236}">
                      <a16:creationId xmlns:a16="http://schemas.microsoft.com/office/drawing/2014/main" id="{11D02897-88CB-442D-92BF-D393E1A5DA2A}"/>
                    </a:ext>
                  </a:extLst>
                </p:cNvPr>
                <p:cNvGrpSpPr/>
                <p:nvPr/>
              </p:nvGrpSpPr>
              <p:grpSpPr>
                <a:xfrm>
                  <a:off x="8327825" y="4079651"/>
                  <a:ext cx="727013" cy="63557"/>
                  <a:chOff x="8327825" y="4079651"/>
                  <a:chExt cx="727013" cy="63557"/>
                </a:xfrm>
              </p:grpSpPr>
              <p:sp>
                <p:nvSpPr>
                  <p:cNvPr id="1040" name="Freeform: Shape 1039">
                    <a:extLst>
                      <a:ext uri="{FF2B5EF4-FFF2-40B4-BE49-F238E27FC236}">
                        <a16:creationId xmlns:a16="http://schemas.microsoft.com/office/drawing/2014/main" id="{B5D8D5B6-9413-4D53-9387-210FC2E90818}"/>
                      </a:ext>
                    </a:extLst>
                  </p:cNvPr>
                  <p:cNvSpPr/>
                  <p:nvPr/>
                </p:nvSpPr>
                <p:spPr>
                  <a:xfrm>
                    <a:off x="8327825" y="4119213"/>
                    <a:ext cx="621301" cy="23995"/>
                  </a:xfrm>
                  <a:custGeom>
                    <a:avLst/>
                    <a:gdLst>
                      <a:gd name="connsiteX0" fmla="*/ 0 w 621301"/>
                      <a:gd name="connsiteY0" fmla="*/ 0 h 23995"/>
                      <a:gd name="connsiteX1" fmla="*/ 621302 w 621301"/>
                      <a:gd name="connsiteY1" fmla="*/ 0 h 23995"/>
                      <a:gd name="connsiteX2" fmla="*/ 621302 w 621301"/>
                      <a:gd name="connsiteY2" fmla="*/ 23996 h 23995"/>
                      <a:gd name="connsiteX3" fmla="*/ 0 w 621301"/>
                      <a:gd name="connsiteY3" fmla="*/ 23996 h 239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21301" h="23995">
                        <a:moveTo>
                          <a:pt x="0" y="0"/>
                        </a:moveTo>
                        <a:lnTo>
                          <a:pt x="621302" y="0"/>
                        </a:lnTo>
                        <a:lnTo>
                          <a:pt x="621302" y="23996"/>
                        </a:lnTo>
                        <a:lnTo>
                          <a:pt x="0" y="23996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41" name="Freeform: Shape 1040">
                    <a:extLst>
                      <a:ext uri="{FF2B5EF4-FFF2-40B4-BE49-F238E27FC236}">
                        <a16:creationId xmlns:a16="http://schemas.microsoft.com/office/drawing/2014/main" id="{1AE66762-331E-43E4-B36F-E83549B96CBE}"/>
                      </a:ext>
                    </a:extLst>
                  </p:cNvPr>
                  <p:cNvSpPr/>
                  <p:nvPr/>
                </p:nvSpPr>
                <p:spPr>
                  <a:xfrm>
                    <a:off x="8948478" y="4079651"/>
                    <a:ext cx="106359" cy="63557"/>
                  </a:xfrm>
                  <a:custGeom>
                    <a:avLst/>
                    <a:gdLst>
                      <a:gd name="connsiteX0" fmla="*/ 649 w 106359"/>
                      <a:gd name="connsiteY0" fmla="*/ 63557 h 63557"/>
                      <a:gd name="connsiteX1" fmla="*/ 106360 w 106359"/>
                      <a:gd name="connsiteY1" fmla="*/ 24645 h 63557"/>
                      <a:gd name="connsiteX2" fmla="*/ 106360 w 106359"/>
                      <a:gd name="connsiteY2" fmla="*/ 0 h 63557"/>
                      <a:gd name="connsiteX3" fmla="*/ 0 w 106359"/>
                      <a:gd name="connsiteY3" fmla="*/ 31779 h 63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6359" h="63557">
                        <a:moveTo>
                          <a:pt x="649" y="63557"/>
                        </a:moveTo>
                        <a:lnTo>
                          <a:pt x="106360" y="24645"/>
                        </a:lnTo>
                        <a:lnTo>
                          <a:pt x="106360" y="0"/>
                        </a:lnTo>
                        <a:lnTo>
                          <a:pt x="0" y="31779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42" name="Freeform: Shape 1041">
                    <a:extLst>
                      <a:ext uri="{FF2B5EF4-FFF2-40B4-BE49-F238E27FC236}">
                        <a16:creationId xmlns:a16="http://schemas.microsoft.com/office/drawing/2014/main" id="{5F299742-C25D-46C2-BFB7-0822A595985A}"/>
                      </a:ext>
                    </a:extLst>
                  </p:cNvPr>
                  <p:cNvSpPr/>
                  <p:nvPr/>
                </p:nvSpPr>
                <p:spPr>
                  <a:xfrm>
                    <a:off x="8327825" y="4079651"/>
                    <a:ext cx="727012" cy="39561"/>
                  </a:xfrm>
                  <a:custGeom>
                    <a:avLst/>
                    <a:gdLst>
                      <a:gd name="connsiteX0" fmla="*/ 0 w 727012"/>
                      <a:gd name="connsiteY0" fmla="*/ 39561 h 39561"/>
                      <a:gd name="connsiteX1" fmla="*/ 156297 w 727012"/>
                      <a:gd name="connsiteY1" fmla="*/ 0 h 39561"/>
                      <a:gd name="connsiteX2" fmla="*/ 727013 w 727012"/>
                      <a:gd name="connsiteY2" fmla="*/ 0 h 39561"/>
                      <a:gd name="connsiteX3" fmla="*/ 621302 w 727012"/>
                      <a:gd name="connsiteY3" fmla="*/ 39561 h 39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7012" h="39561">
                        <a:moveTo>
                          <a:pt x="0" y="39561"/>
                        </a:moveTo>
                        <a:lnTo>
                          <a:pt x="156297" y="0"/>
                        </a:lnTo>
                        <a:lnTo>
                          <a:pt x="727013" y="0"/>
                        </a:lnTo>
                        <a:lnTo>
                          <a:pt x="621302" y="39561"/>
                        </a:lnTo>
                        <a:close/>
                      </a:path>
                    </a:pathLst>
                  </a:custGeom>
                  <a:solidFill>
                    <a:srgbClr val="CFD1D0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43" name="Graphic 648">
                  <a:extLst>
                    <a:ext uri="{FF2B5EF4-FFF2-40B4-BE49-F238E27FC236}">
                      <a16:creationId xmlns:a16="http://schemas.microsoft.com/office/drawing/2014/main" id="{11D02897-88CB-442D-92BF-D393E1A5DA2A}"/>
                    </a:ext>
                  </a:extLst>
                </p:cNvPr>
                <p:cNvGrpSpPr/>
                <p:nvPr/>
              </p:nvGrpSpPr>
              <p:grpSpPr>
                <a:xfrm>
                  <a:off x="8406298" y="4049819"/>
                  <a:ext cx="726365" cy="63556"/>
                  <a:chOff x="8406298" y="4049819"/>
                  <a:chExt cx="726365" cy="63556"/>
                </a:xfrm>
              </p:grpSpPr>
              <p:sp>
                <p:nvSpPr>
                  <p:cNvPr id="1044" name="Freeform: Shape 1043">
                    <a:extLst>
                      <a:ext uri="{FF2B5EF4-FFF2-40B4-BE49-F238E27FC236}">
                        <a16:creationId xmlns:a16="http://schemas.microsoft.com/office/drawing/2014/main" id="{63ED5909-7407-46D3-9BA0-CE0818B0E4AD}"/>
                      </a:ext>
                    </a:extLst>
                  </p:cNvPr>
                  <p:cNvSpPr/>
                  <p:nvPr/>
                </p:nvSpPr>
                <p:spPr>
                  <a:xfrm>
                    <a:off x="8406298" y="4089380"/>
                    <a:ext cx="621301" cy="23995"/>
                  </a:xfrm>
                  <a:custGeom>
                    <a:avLst/>
                    <a:gdLst>
                      <a:gd name="connsiteX0" fmla="*/ -1 w 621301"/>
                      <a:gd name="connsiteY0" fmla="*/ 0 h 23995"/>
                      <a:gd name="connsiteX1" fmla="*/ 621301 w 621301"/>
                      <a:gd name="connsiteY1" fmla="*/ 0 h 23995"/>
                      <a:gd name="connsiteX2" fmla="*/ 621301 w 621301"/>
                      <a:gd name="connsiteY2" fmla="*/ 23996 h 23995"/>
                      <a:gd name="connsiteX3" fmla="*/ -1 w 621301"/>
                      <a:gd name="connsiteY3" fmla="*/ 23996 h 239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21301" h="23995">
                        <a:moveTo>
                          <a:pt x="-1" y="0"/>
                        </a:moveTo>
                        <a:lnTo>
                          <a:pt x="621301" y="0"/>
                        </a:lnTo>
                        <a:lnTo>
                          <a:pt x="621301" y="23996"/>
                        </a:lnTo>
                        <a:lnTo>
                          <a:pt x="-1" y="23996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45" name="Freeform: Shape 1044">
                    <a:extLst>
                      <a:ext uri="{FF2B5EF4-FFF2-40B4-BE49-F238E27FC236}">
                        <a16:creationId xmlns:a16="http://schemas.microsoft.com/office/drawing/2014/main" id="{A34CED2A-DA97-4540-91D8-FCE5BBC26F7F}"/>
                      </a:ext>
                    </a:extLst>
                  </p:cNvPr>
                  <p:cNvSpPr/>
                  <p:nvPr/>
                </p:nvSpPr>
                <p:spPr>
                  <a:xfrm>
                    <a:off x="9026303" y="4049819"/>
                    <a:ext cx="106359" cy="63556"/>
                  </a:xfrm>
                  <a:custGeom>
                    <a:avLst/>
                    <a:gdLst>
                      <a:gd name="connsiteX0" fmla="*/ 1297 w 106359"/>
                      <a:gd name="connsiteY0" fmla="*/ 63557 h 63556"/>
                      <a:gd name="connsiteX1" fmla="*/ 106360 w 106359"/>
                      <a:gd name="connsiteY1" fmla="*/ 24644 h 63556"/>
                      <a:gd name="connsiteX2" fmla="*/ 106360 w 106359"/>
                      <a:gd name="connsiteY2" fmla="*/ 0 h 63556"/>
                      <a:gd name="connsiteX3" fmla="*/ 0 w 106359"/>
                      <a:gd name="connsiteY3" fmla="*/ 31779 h 635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6359" h="63556">
                        <a:moveTo>
                          <a:pt x="1297" y="63557"/>
                        </a:moveTo>
                        <a:lnTo>
                          <a:pt x="106360" y="24644"/>
                        </a:lnTo>
                        <a:lnTo>
                          <a:pt x="106360" y="0"/>
                        </a:lnTo>
                        <a:lnTo>
                          <a:pt x="0" y="31779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46" name="Freeform: Shape 1045">
                    <a:extLst>
                      <a:ext uri="{FF2B5EF4-FFF2-40B4-BE49-F238E27FC236}">
                        <a16:creationId xmlns:a16="http://schemas.microsoft.com/office/drawing/2014/main" id="{9A17E20E-5060-41E0-B143-65F971BC2109}"/>
                      </a:ext>
                    </a:extLst>
                  </p:cNvPr>
                  <p:cNvSpPr/>
                  <p:nvPr/>
                </p:nvSpPr>
                <p:spPr>
                  <a:xfrm>
                    <a:off x="8406298" y="4049819"/>
                    <a:ext cx="726365" cy="39560"/>
                  </a:xfrm>
                  <a:custGeom>
                    <a:avLst/>
                    <a:gdLst>
                      <a:gd name="connsiteX0" fmla="*/ 0 w 726365"/>
                      <a:gd name="connsiteY0" fmla="*/ 39561 h 39560"/>
                      <a:gd name="connsiteX1" fmla="*/ 156299 w 726365"/>
                      <a:gd name="connsiteY1" fmla="*/ 0 h 39560"/>
                      <a:gd name="connsiteX2" fmla="*/ 726365 w 726365"/>
                      <a:gd name="connsiteY2" fmla="*/ 0 h 39560"/>
                      <a:gd name="connsiteX3" fmla="*/ 621302 w 726365"/>
                      <a:gd name="connsiteY3" fmla="*/ 39561 h 395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6365" h="39560">
                        <a:moveTo>
                          <a:pt x="0" y="39561"/>
                        </a:moveTo>
                        <a:lnTo>
                          <a:pt x="156299" y="0"/>
                        </a:lnTo>
                        <a:lnTo>
                          <a:pt x="726365" y="0"/>
                        </a:lnTo>
                        <a:lnTo>
                          <a:pt x="621302" y="39561"/>
                        </a:lnTo>
                        <a:close/>
                      </a:path>
                    </a:pathLst>
                  </a:custGeom>
                  <a:solidFill>
                    <a:srgbClr val="CFD1D0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47" name="Graphic 648">
                  <a:extLst>
                    <a:ext uri="{FF2B5EF4-FFF2-40B4-BE49-F238E27FC236}">
                      <a16:creationId xmlns:a16="http://schemas.microsoft.com/office/drawing/2014/main" id="{11D02897-88CB-442D-92BF-D393E1A5DA2A}"/>
                    </a:ext>
                  </a:extLst>
                </p:cNvPr>
                <p:cNvGrpSpPr/>
                <p:nvPr/>
              </p:nvGrpSpPr>
              <p:grpSpPr>
                <a:xfrm>
                  <a:off x="8368683" y="4019986"/>
                  <a:ext cx="726365" cy="63556"/>
                  <a:chOff x="8368683" y="4019986"/>
                  <a:chExt cx="726365" cy="63556"/>
                </a:xfrm>
              </p:grpSpPr>
              <p:sp>
                <p:nvSpPr>
                  <p:cNvPr id="1048" name="Freeform: Shape 1047">
                    <a:extLst>
                      <a:ext uri="{FF2B5EF4-FFF2-40B4-BE49-F238E27FC236}">
                        <a16:creationId xmlns:a16="http://schemas.microsoft.com/office/drawing/2014/main" id="{D729F833-D444-4A83-A3F1-F9212B9743D6}"/>
                      </a:ext>
                    </a:extLst>
                  </p:cNvPr>
                  <p:cNvSpPr/>
                  <p:nvPr/>
                </p:nvSpPr>
                <p:spPr>
                  <a:xfrm>
                    <a:off x="8368683" y="4059547"/>
                    <a:ext cx="621301" cy="23995"/>
                  </a:xfrm>
                  <a:custGeom>
                    <a:avLst/>
                    <a:gdLst>
                      <a:gd name="connsiteX0" fmla="*/ 1 w 621301"/>
                      <a:gd name="connsiteY0" fmla="*/ 0 h 23995"/>
                      <a:gd name="connsiteX1" fmla="*/ 621303 w 621301"/>
                      <a:gd name="connsiteY1" fmla="*/ 0 h 23995"/>
                      <a:gd name="connsiteX2" fmla="*/ 621303 w 621301"/>
                      <a:gd name="connsiteY2" fmla="*/ 23996 h 23995"/>
                      <a:gd name="connsiteX3" fmla="*/ 1 w 621301"/>
                      <a:gd name="connsiteY3" fmla="*/ 23996 h 239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21301" h="23995">
                        <a:moveTo>
                          <a:pt x="1" y="0"/>
                        </a:moveTo>
                        <a:lnTo>
                          <a:pt x="621303" y="0"/>
                        </a:lnTo>
                        <a:lnTo>
                          <a:pt x="621303" y="23996"/>
                        </a:lnTo>
                        <a:lnTo>
                          <a:pt x="1" y="23996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49" name="Freeform: Shape 1048">
                    <a:extLst>
                      <a:ext uri="{FF2B5EF4-FFF2-40B4-BE49-F238E27FC236}">
                        <a16:creationId xmlns:a16="http://schemas.microsoft.com/office/drawing/2014/main" id="{A5272153-7114-461B-B790-A2D0F43BB5B3}"/>
                      </a:ext>
                    </a:extLst>
                  </p:cNvPr>
                  <p:cNvSpPr/>
                  <p:nvPr/>
                </p:nvSpPr>
                <p:spPr>
                  <a:xfrm>
                    <a:off x="8988687" y="4019986"/>
                    <a:ext cx="106361" cy="63556"/>
                  </a:xfrm>
                  <a:custGeom>
                    <a:avLst/>
                    <a:gdLst>
                      <a:gd name="connsiteX0" fmla="*/ 1297 w 106361"/>
                      <a:gd name="connsiteY0" fmla="*/ 63557 h 63556"/>
                      <a:gd name="connsiteX1" fmla="*/ 106362 w 106361"/>
                      <a:gd name="connsiteY1" fmla="*/ 24644 h 63556"/>
                      <a:gd name="connsiteX2" fmla="*/ 106362 w 106361"/>
                      <a:gd name="connsiteY2" fmla="*/ 0 h 63556"/>
                      <a:gd name="connsiteX3" fmla="*/ 0 w 106361"/>
                      <a:gd name="connsiteY3" fmla="*/ 31778 h 635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6361" h="63556">
                        <a:moveTo>
                          <a:pt x="1297" y="63557"/>
                        </a:moveTo>
                        <a:lnTo>
                          <a:pt x="106362" y="24644"/>
                        </a:lnTo>
                        <a:lnTo>
                          <a:pt x="106362" y="0"/>
                        </a:lnTo>
                        <a:lnTo>
                          <a:pt x="0" y="31778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50" name="Freeform: Shape 1049">
                    <a:extLst>
                      <a:ext uri="{FF2B5EF4-FFF2-40B4-BE49-F238E27FC236}">
                        <a16:creationId xmlns:a16="http://schemas.microsoft.com/office/drawing/2014/main" id="{DA5493D0-156A-46E2-A105-418BD8E10F61}"/>
                      </a:ext>
                    </a:extLst>
                  </p:cNvPr>
                  <p:cNvSpPr/>
                  <p:nvPr/>
                </p:nvSpPr>
                <p:spPr>
                  <a:xfrm>
                    <a:off x="8368684" y="4019986"/>
                    <a:ext cx="726365" cy="39560"/>
                  </a:xfrm>
                  <a:custGeom>
                    <a:avLst/>
                    <a:gdLst>
                      <a:gd name="connsiteX0" fmla="*/ 0 w 726365"/>
                      <a:gd name="connsiteY0" fmla="*/ 39561 h 39560"/>
                      <a:gd name="connsiteX1" fmla="*/ 156297 w 726365"/>
                      <a:gd name="connsiteY1" fmla="*/ 0 h 39560"/>
                      <a:gd name="connsiteX2" fmla="*/ 726365 w 726365"/>
                      <a:gd name="connsiteY2" fmla="*/ 0 h 39560"/>
                      <a:gd name="connsiteX3" fmla="*/ 621300 w 726365"/>
                      <a:gd name="connsiteY3" fmla="*/ 39561 h 395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6365" h="39560">
                        <a:moveTo>
                          <a:pt x="0" y="39561"/>
                        </a:moveTo>
                        <a:lnTo>
                          <a:pt x="156297" y="0"/>
                        </a:lnTo>
                        <a:lnTo>
                          <a:pt x="726365" y="0"/>
                        </a:lnTo>
                        <a:lnTo>
                          <a:pt x="621300" y="39561"/>
                        </a:lnTo>
                        <a:close/>
                      </a:path>
                    </a:pathLst>
                  </a:custGeom>
                  <a:solidFill>
                    <a:srgbClr val="CFD1D0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051" name="Graphic 648">
                <a:extLst>
                  <a:ext uri="{FF2B5EF4-FFF2-40B4-BE49-F238E27FC236}">
                    <a16:creationId xmlns:a16="http://schemas.microsoft.com/office/drawing/2014/main" id="{11D02897-88CB-442D-92BF-D393E1A5DA2A}"/>
                  </a:ext>
                </a:extLst>
              </p:cNvPr>
              <p:cNvGrpSpPr/>
              <p:nvPr/>
            </p:nvGrpSpPr>
            <p:grpSpPr>
              <a:xfrm>
                <a:off x="8316151" y="3800131"/>
                <a:ext cx="694587" cy="243202"/>
                <a:chOff x="8316151" y="3800131"/>
                <a:chExt cx="694587" cy="243202"/>
              </a:xfrm>
            </p:grpSpPr>
            <p:grpSp>
              <p:nvGrpSpPr>
                <p:cNvPr id="1052" name="Graphic 648">
                  <a:extLst>
                    <a:ext uri="{FF2B5EF4-FFF2-40B4-BE49-F238E27FC236}">
                      <a16:creationId xmlns:a16="http://schemas.microsoft.com/office/drawing/2014/main" id="{11D02897-88CB-442D-92BF-D393E1A5DA2A}"/>
                    </a:ext>
                  </a:extLst>
                </p:cNvPr>
                <p:cNvGrpSpPr/>
                <p:nvPr/>
              </p:nvGrpSpPr>
              <p:grpSpPr>
                <a:xfrm>
                  <a:off x="8355713" y="3952538"/>
                  <a:ext cx="627138" cy="90795"/>
                  <a:chOff x="8355713" y="3952538"/>
                  <a:chExt cx="627138" cy="90795"/>
                </a:xfrm>
              </p:grpSpPr>
              <p:sp>
                <p:nvSpPr>
                  <p:cNvPr id="1053" name="Freeform: Shape 1052">
                    <a:extLst>
                      <a:ext uri="{FF2B5EF4-FFF2-40B4-BE49-F238E27FC236}">
                        <a16:creationId xmlns:a16="http://schemas.microsoft.com/office/drawing/2014/main" id="{03B954B0-32BA-42C0-B422-B71BCD184524}"/>
                      </a:ext>
                    </a:extLst>
                  </p:cNvPr>
                  <p:cNvSpPr/>
                  <p:nvPr/>
                </p:nvSpPr>
                <p:spPr>
                  <a:xfrm>
                    <a:off x="8355713" y="3990802"/>
                    <a:ext cx="535045" cy="52531"/>
                  </a:xfrm>
                  <a:custGeom>
                    <a:avLst/>
                    <a:gdLst>
                      <a:gd name="connsiteX0" fmla="*/ 533747 w 535045"/>
                      <a:gd name="connsiteY0" fmla="*/ 52532 h 52531"/>
                      <a:gd name="connsiteX1" fmla="*/ 0 w 535045"/>
                      <a:gd name="connsiteY1" fmla="*/ 52532 h 52531"/>
                      <a:gd name="connsiteX2" fmla="*/ 1297 w 535045"/>
                      <a:gd name="connsiteY2" fmla="*/ 0 h 52531"/>
                      <a:gd name="connsiteX3" fmla="*/ 535046 w 535045"/>
                      <a:gd name="connsiteY3" fmla="*/ 0 h 525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35045" h="52531">
                        <a:moveTo>
                          <a:pt x="533747" y="52532"/>
                        </a:moveTo>
                        <a:lnTo>
                          <a:pt x="0" y="52532"/>
                        </a:lnTo>
                        <a:lnTo>
                          <a:pt x="1297" y="0"/>
                        </a:lnTo>
                        <a:lnTo>
                          <a:pt x="535046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54" name="Freeform: Shape 1053">
                    <a:extLst>
                      <a:ext uri="{FF2B5EF4-FFF2-40B4-BE49-F238E27FC236}">
                        <a16:creationId xmlns:a16="http://schemas.microsoft.com/office/drawing/2014/main" id="{239FACB2-5858-4E8C-A64B-063126C9C10A}"/>
                      </a:ext>
                    </a:extLst>
                  </p:cNvPr>
                  <p:cNvSpPr/>
                  <p:nvPr/>
                </p:nvSpPr>
                <p:spPr>
                  <a:xfrm>
                    <a:off x="8889460" y="3952538"/>
                    <a:ext cx="93390" cy="90795"/>
                  </a:xfrm>
                  <a:custGeom>
                    <a:avLst/>
                    <a:gdLst>
                      <a:gd name="connsiteX0" fmla="*/ 0 w 93390"/>
                      <a:gd name="connsiteY0" fmla="*/ 90796 h 90795"/>
                      <a:gd name="connsiteX1" fmla="*/ 92094 w 93390"/>
                      <a:gd name="connsiteY1" fmla="*/ 53829 h 90795"/>
                      <a:gd name="connsiteX2" fmla="*/ 93391 w 93390"/>
                      <a:gd name="connsiteY2" fmla="*/ 0 h 90795"/>
                      <a:gd name="connsiteX3" fmla="*/ 649 w 93390"/>
                      <a:gd name="connsiteY3" fmla="*/ 21402 h 907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3390" h="90795">
                        <a:moveTo>
                          <a:pt x="0" y="90796"/>
                        </a:moveTo>
                        <a:lnTo>
                          <a:pt x="92094" y="53829"/>
                        </a:lnTo>
                        <a:lnTo>
                          <a:pt x="93391" y="0"/>
                        </a:lnTo>
                        <a:lnTo>
                          <a:pt x="649" y="2140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55" name="Freeform: Shape 1054">
                    <a:extLst>
                      <a:ext uri="{FF2B5EF4-FFF2-40B4-BE49-F238E27FC236}">
                        <a16:creationId xmlns:a16="http://schemas.microsoft.com/office/drawing/2014/main" id="{15491722-CD6E-4466-B271-B402F70B1066}"/>
                      </a:ext>
                    </a:extLst>
                  </p:cNvPr>
                  <p:cNvSpPr/>
                  <p:nvPr/>
                </p:nvSpPr>
                <p:spPr>
                  <a:xfrm>
                    <a:off x="8357009" y="3952538"/>
                    <a:ext cx="625841" cy="38264"/>
                  </a:xfrm>
                  <a:custGeom>
                    <a:avLst/>
                    <a:gdLst>
                      <a:gd name="connsiteX0" fmla="*/ 0 w 625841"/>
                      <a:gd name="connsiteY0" fmla="*/ 38264 h 38264"/>
                      <a:gd name="connsiteX1" fmla="*/ 136193 w 625841"/>
                      <a:gd name="connsiteY1" fmla="*/ 0 h 38264"/>
                      <a:gd name="connsiteX2" fmla="*/ 625841 w 625841"/>
                      <a:gd name="connsiteY2" fmla="*/ 0 h 38264"/>
                      <a:gd name="connsiteX3" fmla="*/ 533749 w 625841"/>
                      <a:gd name="connsiteY3" fmla="*/ 38264 h 38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25841" h="38264">
                        <a:moveTo>
                          <a:pt x="0" y="38264"/>
                        </a:moveTo>
                        <a:lnTo>
                          <a:pt x="136193" y="0"/>
                        </a:lnTo>
                        <a:lnTo>
                          <a:pt x="625841" y="0"/>
                        </a:lnTo>
                        <a:lnTo>
                          <a:pt x="533749" y="38264"/>
                        </a:lnTo>
                        <a:close/>
                      </a:path>
                    </a:pathLst>
                  </a:custGeom>
                  <a:solidFill>
                    <a:srgbClr val="CFD1D0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56" name="Graphic 648">
                  <a:extLst>
                    <a:ext uri="{FF2B5EF4-FFF2-40B4-BE49-F238E27FC236}">
                      <a16:creationId xmlns:a16="http://schemas.microsoft.com/office/drawing/2014/main" id="{11D02897-88CB-442D-92BF-D393E1A5DA2A}"/>
                    </a:ext>
                  </a:extLst>
                </p:cNvPr>
                <p:cNvGrpSpPr/>
                <p:nvPr/>
              </p:nvGrpSpPr>
              <p:grpSpPr>
                <a:xfrm>
                  <a:off x="8316151" y="3907788"/>
                  <a:ext cx="626490" cy="71988"/>
                  <a:chOff x="8316151" y="3907788"/>
                  <a:chExt cx="626490" cy="71988"/>
                </a:xfrm>
              </p:grpSpPr>
              <p:sp>
                <p:nvSpPr>
                  <p:cNvPr id="1057" name="Freeform: Shape 1056">
                    <a:extLst>
                      <a:ext uri="{FF2B5EF4-FFF2-40B4-BE49-F238E27FC236}">
                        <a16:creationId xmlns:a16="http://schemas.microsoft.com/office/drawing/2014/main" id="{1761A0AA-0E97-42F1-87CB-D100498E0BD4}"/>
                      </a:ext>
                    </a:extLst>
                  </p:cNvPr>
                  <p:cNvSpPr/>
                  <p:nvPr/>
                </p:nvSpPr>
                <p:spPr>
                  <a:xfrm>
                    <a:off x="8316151" y="3938919"/>
                    <a:ext cx="534396" cy="40857"/>
                  </a:xfrm>
                  <a:custGeom>
                    <a:avLst/>
                    <a:gdLst>
                      <a:gd name="connsiteX0" fmla="*/ 533749 w 534396"/>
                      <a:gd name="connsiteY0" fmla="*/ 40858 h 40857"/>
                      <a:gd name="connsiteX1" fmla="*/ 0 w 534396"/>
                      <a:gd name="connsiteY1" fmla="*/ 40858 h 40857"/>
                      <a:gd name="connsiteX2" fmla="*/ 649 w 534396"/>
                      <a:gd name="connsiteY2" fmla="*/ 0 h 40857"/>
                      <a:gd name="connsiteX3" fmla="*/ 534397 w 534396"/>
                      <a:gd name="connsiteY3" fmla="*/ 0 h 40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34396" h="40857">
                        <a:moveTo>
                          <a:pt x="533749" y="40858"/>
                        </a:moveTo>
                        <a:lnTo>
                          <a:pt x="0" y="40858"/>
                        </a:lnTo>
                        <a:lnTo>
                          <a:pt x="649" y="0"/>
                        </a:lnTo>
                        <a:lnTo>
                          <a:pt x="534397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58" name="Freeform: Shape 1057">
                    <a:extLst>
                      <a:ext uri="{FF2B5EF4-FFF2-40B4-BE49-F238E27FC236}">
                        <a16:creationId xmlns:a16="http://schemas.microsoft.com/office/drawing/2014/main" id="{7BCB20E7-9142-45C2-B160-F548D2A4B98C}"/>
                      </a:ext>
                    </a:extLst>
                  </p:cNvPr>
                  <p:cNvSpPr/>
                  <p:nvPr/>
                </p:nvSpPr>
                <p:spPr>
                  <a:xfrm>
                    <a:off x="8849900" y="3913625"/>
                    <a:ext cx="92741" cy="66151"/>
                  </a:xfrm>
                  <a:custGeom>
                    <a:avLst/>
                    <a:gdLst>
                      <a:gd name="connsiteX0" fmla="*/ 0 w 92741"/>
                      <a:gd name="connsiteY0" fmla="*/ 66151 h 66151"/>
                      <a:gd name="connsiteX1" fmla="*/ 91443 w 92741"/>
                      <a:gd name="connsiteY1" fmla="*/ 42155 h 66151"/>
                      <a:gd name="connsiteX2" fmla="*/ 92742 w 92741"/>
                      <a:gd name="connsiteY2" fmla="*/ 0 h 66151"/>
                      <a:gd name="connsiteX3" fmla="*/ 0 w 92741"/>
                      <a:gd name="connsiteY3" fmla="*/ 12322 h 66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2741" h="66151">
                        <a:moveTo>
                          <a:pt x="0" y="66151"/>
                        </a:moveTo>
                        <a:lnTo>
                          <a:pt x="91443" y="42155"/>
                        </a:lnTo>
                        <a:lnTo>
                          <a:pt x="92742" y="0"/>
                        </a:lnTo>
                        <a:lnTo>
                          <a:pt x="0" y="1232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59" name="Freeform: Shape 1058">
                    <a:extLst>
                      <a:ext uri="{FF2B5EF4-FFF2-40B4-BE49-F238E27FC236}">
                        <a16:creationId xmlns:a16="http://schemas.microsoft.com/office/drawing/2014/main" id="{35E4BA16-E31F-4B37-A268-3D6C996EEAA5}"/>
                      </a:ext>
                    </a:extLst>
                  </p:cNvPr>
                  <p:cNvSpPr/>
                  <p:nvPr/>
                </p:nvSpPr>
                <p:spPr>
                  <a:xfrm>
                    <a:off x="8316800" y="3907788"/>
                    <a:ext cx="625841" cy="31130"/>
                  </a:xfrm>
                  <a:custGeom>
                    <a:avLst/>
                    <a:gdLst>
                      <a:gd name="connsiteX0" fmla="*/ 0 w 625841"/>
                      <a:gd name="connsiteY0" fmla="*/ 31130 h 31130"/>
                      <a:gd name="connsiteX1" fmla="*/ 135544 w 625841"/>
                      <a:gd name="connsiteY1" fmla="*/ 0 h 31130"/>
                      <a:gd name="connsiteX2" fmla="*/ 625841 w 625841"/>
                      <a:gd name="connsiteY2" fmla="*/ 0 h 31130"/>
                      <a:gd name="connsiteX3" fmla="*/ 533747 w 625841"/>
                      <a:gd name="connsiteY3" fmla="*/ 31130 h 311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25841" h="31130">
                        <a:moveTo>
                          <a:pt x="0" y="31130"/>
                        </a:moveTo>
                        <a:lnTo>
                          <a:pt x="135544" y="0"/>
                        </a:lnTo>
                        <a:lnTo>
                          <a:pt x="625841" y="0"/>
                        </a:lnTo>
                        <a:lnTo>
                          <a:pt x="533747" y="31130"/>
                        </a:lnTo>
                        <a:close/>
                      </a:path>
                    </a:pathLst>
                  </a:custGeom>
                  <a:solidFill>
                    <a:srgbClr val="CFD1D0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60" name="Graphic 648">
                  <a:extLst>
                    <a:ext uri="{FF2B5EF4-FFF2-40B4-BE49-F238E27FC236}">
                      <a16:creationId xmlns:a16="http://schemas.microsoft.com/office/drawing/2014/main" id="{11D02897-88CB-442D-92BF-D393E1A5DA2A}"/>
                    </a:ext>
                  </a:extLst>
                </p:cNvPr>
                <p:cNvGrpSpPr/>
                <p:nvPr/>
              </p:nvGrpSpPr>
              <p:grpSpPr>
                <a:xfrm>
                  <a:off x="8384248" y="3840989"/>
                  <a:ext cx="626490" cy="88201"/>
                  <a:chOff x="8384248" y="3840989"/>
                  <a:chExt cx="626490" cy="88201"/>
                </a:xfrm>
              </p:grpSpPr>
              <p:sp>
                <p:nvSpPr>
                  <p:cNvPr id="1061" name="Freeform: Shape 1060">
                    <a:extLst>
                      <a:ext uri="{FF2B5EF4-FFF2-40B4-BE49-F238E27FC236}">
                        <a16:creationId xmlns:a16="http://schemas.microsoft.com/office/drawing/2014/main" id="{ECA70A70-6CB5-49B1-8487-A0F3E871B6D0}"/>
                      </a:ext>
                    </a:extLst>
                  </p:cNvPr>
                  <p:cNvSpPr/>
                  <p:nvPr/>
                </p:nvSpPr>
                <p:spPr>
                  <a:xfrm>
                    <a:off x="8384248" y="3888332"/>
                    <a:ext cx="534396" cy="40858"/>
                  </a:xfrm>
                  <a:custGeom>
                    <a:avLst/>
                    <a:gdLst>
                      <a:gd name="connsiteX0" fmla="*/ 533749 w 534396"/>
                      <a:gd name="connsiteY0" fmla="*/ 40858 h 40858"/>
                      <a:gd name="connsiteX1" fmla="*/ 0 w 534396"/>
                      <a:gd name="connsiteY1" fmla="*/ 40858 h 40858"/>
                      <a:gd name="connsiteX2" fmla="*/ 649 w 534396"/>
                      <a:gd name="connsiteY2" fmla="*/ 0 h 40858"/>
                      <a:gd name="connsiteX3" fmla="*/ 534397 w 534396"/>
                      <a:gd name="connsiteY3" fmla="*/ 0 h 408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34396" h="40858">
                        <a:moveTo>
                          <a:pt x="533749" y="40858"/>
                        </a:moveTo>
                        <a:lnTo>
                          <a:pt x="0" y="40858"/>
                        </a:lnTo>
                        <a:lnTo>
                          <a:pt x="649" y="0"/>
                        </a:lnTo>
                        <a:lnTo>
                          <a:pt x="534397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62" name="Freeform: Shape 1061">
                    <a:extLst>
                      <a:ext uri="{FF2B5EF4-FFF2-40B4-BE49-F238E27FC236}">
                        <a16:creationId xmlns:a16="http://schemas.microsoft.com/office/drawing/2014/main" id="{7525C560-79D2-43DD-A2A7-BEF0B6DFDD6A}"/>
                      </a:ext>
                    </a:extLst>
                  </p:cNvPr>
                  <p:cNvSpPr/>
                  <p:nvPr/>
                </p:nvSpPr>
                <p:spPr>
                  <a:xfrm>
                    <a:off x="8917997" y="3840989"/>
                    <a:ext cx="92741" cy="88201"/>
                  </a:xfrm>
                  <a:custGeom>
                    <a:avLst/>
                    <a:gdLst>
                      <a:gd name="connsiteX0" fmla="*/ 0 w 92741"/>
                      <a:gd name="connsiteY0" fmla="*/ 88202 h 88201"/>
                      <a:gd name="connsiteX1" fmla="*/ 91443 w 92741"/>
                      <a:gd name="connsiteY1" fmla="*/ 41507 h 88201"/>
                      <a:gd name="connsiteX2" fmla="*/ 92742 w 92741"/>
                      <a:gd name="connsiteY2" fmla="*/ 0 h 88201"/>
                      <a:gd name="connsiteX3" fmla="*/ 0 w 92741"/>
                      <a:gd name="connsiteY3" fmla="*/ 33724 h 882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2741" h="88201">
                        <a:moveTo>
                          <a:pt x="0" y="88202"/>
                        </a:moveTo>
                        <a:lnTo>
                          <a:pt x="91443" y="41507"/>
                        </a:lnTo>
                        <a:lnTo>
                          <a:pt x="92742" y="0"/>
                        </a:lnTo>
                        <a:lnTo>
                          <a:pt x="0" y="33724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63" name="Freeform: Shape 1062">
                    <a:extLst>
                      <a:ext uri="{FF2B5EF4-FFF2-40B4-BE49-F238E27FC236}">
                        <a16:creationId xmlns:a16="http://schemas.microsoft.com/office/drawing/2014/main" id="{6BDD6119-365D-423E-8488-2BD185C5D88D}"/>
                      </a:ext>
                    </a:extLst>
                  </p:cNvPr>
                  <p:cNvSpPr/>
                  <p:nvPr/>
                </p:nvSpPr>
                <p:spPr>
                  <a:xfrm>
                    <a:off x="8384897" y="3840989"/>
                    <a:ext cx="625841" cy="47343"/>
                  </a:xfrm>
                  <a:custGeom>
                    <a:avLst/>
                    <a:gdLst>
                      <a:gd name="connsiteX0" fmla="*/ 0 w 625841"/>
                      <a:gd name="connsiteY0" fmla="*/ 47343 h 47343"/>
                      <a:gd name="connsiteX1" fmla="*/ 135544 w 625841"/>
                      <a:gd name="connsiteY1" fmla="*/ 0 h 47343"/>
                      <a:gd name="connsiteX2" fmla="*/ 625841 w 625841"/>
                      <a:gd name="connsiteY2" fmla="*/ 0 h 47343"/>
                      <a:gd name="connsiteX3" fmla="*/ 533747 w 625841"/>
                      <a:gd name="connsiteY3" fmla="*/ 47343 h 473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25841" h="47343">
                        <a:moveTo>
                          <a:pt x="0" y="47343"/>
                        </a:moveTo>
                        <a:lnTo>
                          <a:pt x="135544" y="0"/>
                        </a:lnTo>
                        <a:lnTo>
                          <a:pt x="625841" y="0"/>
                        </a:lnTo>
                        <a:lnTo>
                          <a:pt x="533747" y="47343"/>
                        </a:lnTo>
                        <a:close/>
                      </a:path>
                    </a:pathLst>
                  </a:custGeom>
                  <a:solidFill>
                    <a:srgbClr val="CFD1D0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64" name="Graphic 648">
                  <a:extLst>
                    <a:ext uri="{FF2B5EF4-FFF2-40B4-BE49-F238E27FC236}">
                      <a16:creationId xmlns:a16="http://schemas.microsoft.com/office/drawing/2014/main" id="{11D02897-88CB-442D-92BF-D393E1A5DA2A}"/>
                    </a:ext>
                  </a:extLst>
                </p:cNvPr>
                <p:cNvGrpSpPr/>
                <p:nvPr/>
              </p:nvGrpSpPr>
              <p:grpSpPr>
                <a:xfrm>
                  <a:off x="8353118" y="3800131"/>
                  <a:ext cx="626490" cy="77824"/>
                  <a:chOff x="8353118" y="3800131"/>
                  <a:chExt cx="626490" cy="77824"/>
                </a:xfrm>
              </p:grpSpPr>
              <p:sp>
                <p:nvSpPr>
                  <p:cNvPr id="1065" name="Freeform: Shape 1064">
                    <a:extLst>
                      <a:ext uri="{FF2B5EF4-FFF2-40B4-BE49-F238E27FC236}">
                        <a16:creationId xmlns:a16="http://schemas.microsoft.com/office/drawing/2014/main" id="{402A14C8-EDCE-4D25-8BAA-2002CAA7A042}"/>
                      </a:ext>
                    </a:extLst>
                  </p:cNvPr>
                  <p:cNvSpPr/>
                  <p:nvPr/>
                </p:nvSpPr>
                <p:spPr>
                  <a:xfrm>
                    <a:off x="8353118" y="3837746"/>
                    <a:ext cx="534398" cy="40209"/>
                  </a:xfrm>
                  <a:custGeom>
                    <a:avLst/>
                    <a:gdLst>
                      <a:gd name="connsiteX0" fmla="*/ 533749 w 534398"/>
                      <a:gd name="connsiteY0" fmla="*/ 40210 h 40209"/>
                      <a:gd name="connsiteX1" fmla="*/ 0 w 534398"/>
                      <a:gd name="connsiteY1" fmla="*/ 40210 h 40209"/>
                      <a:gd name="connsiteX2" fmla="*/ 1297 w 534398"/>
                      <a:gd name="connsiteY2" fmla="*/ 0 h 40209"/>
                      <a:gd name="connsiteX3" fmla="*/ 534398 w 534398"/>
                      <a:gd name="connsiteY3" fmla="*/ 0 h 402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34398" h="40209">
                        <a:moveTo>
                          <a:pt x="533749" y="40210"/>
                        </a:moveTo>
                        <a:lnTo>
                          <a:pt x="0" y="40210"/>
                        </a:lnTo>
                        <a:lnTo>
                          <a:pt x="1297" y="0"/>
                        </a:lnTo>
                        <a:lnTo>
                          <a:pt x="534398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66" name="Freeform: Shape 1065">
                    <a:extLst>
                      <a:ext uri="{FF2B5EF4-FFF2-40B4-BE49-F238E27FC236}">
                        <a16:creationId xmlns:a16="http://schemas.microsoft.com/office/drawing/2014/main" id="{6ED9BEE6-3D93-4444-84CE-8AA38E85A240}"/>
                      </a:ext>
                    </a:extLst>
                  </p:cNvPr>
                  <p:cNvSpPr/>
                  <p:nvPr/>
                </p:nvSpPr>
                <p:spPr>
                  <a:xfrm>
                    <a:off x="8886867" y="3800131"/>
                    <a:ext cx="92741" cy="77824"/>
                  </a:xfrm>
                  <a:custGeom>
                    <a:avLst/>
                    <a:gdLst>
                      <a:gd name="connsiteX0" fmla="*/ 0 w 92741"/>
                      <a:gd name="connsiteY0" fmla="*/ 77825 h 77824"/>
                      <a:gd name="connsiteX1" fmla="*/ 92092 w 92741"/>
                      <a:gd name="connsiteY1" fmla="*/ 42155 h 77824"/>
                      <a:gd name="connsiteX2" fmla="*/ 92742 w 92741"/>
                      <a:gd name="connsiteY2" fmla="*/ 0 h 77824"/>
                      <a:gd name="connsiteX3" fmla="*/ 0 w 92741"/>
                      <a:gd name="connsiteY3" fmla="*/ 23996 h 778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2741" h="77824">
                        <a:moveTo>
                          <a:pt x="0" y="77825"/>
                        </a:moveTo>
                        <a:lnTo>
                          <a:pt x="92092" y="42155"/>
                        </a:lnTo>
                        <a:lnTo>
                          <a:pt x="92742" y="0"/>
                        </a:lnTo>
                        <a:lnTo>
                          <a:pt x="0" y="23996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67" name="Freeform: Shape 1066">
                    <a:extLst>
                      <a:ext uri="{FF2B5EF4-FFF2-40B4-BE49-F238E27FC236}">
                        <a16:creationId xmlns:a16="http://schemas.microsoft.com/office/drawing/2014/main" id="{19CE7FE8-062F-4D4D-9E6F-F3A7817953D0}"/>
                      </a:ext>
                    </a:extLst>
                  </p:cNvPr>
                  <p:cNvSpPr/>
                  <p:nvPr/>
                </p:nvSpPr>
                <p:spPr>
                  <a:xfrm>
                    <a:off x="8354414" y="3800131"/>
                    <a:ext cx="625193" cy="37615"/>
                  </a:xfrm>
                  <a:custGeom>
                    <a:avLst/>
                    <a:gdLst>
                      <a:gd name="connsiteX0" fmla="*/ 0 w 625193"/>
                      <a:gd name="connsiteY0" fmla="*/ 37615 h 37615"/>
                      <a:gd name="connsiteX1" fmla="*/ 134897 w 625193"/>
                      <a:gd name="connsiteY1" fmla="*/ 0 h 37615"/>
                      <a:gd name="connsiteX2" fmla="*/ 625194 w 625193"/>
                      <a:gd name="connsiteY2" fmla="*/ 0 h 37615"/>
                      <a:gd name="connsiteX3" fmla="*/ 533101 w 625193"/>
                      <a:gd name="connsiteY3" fmla="*/ 37615 h 376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25193" h="37615">
                        <a:moveTo>
                          <a:pt x="0" y="37615"/>
                        </a:moveTo>
                        <a:lnTo>
                          <a:pt x="134897" y="0"/>
                        </a:lnTo>
                        <a:lnTo>
                          <a:pt x="625194" y="0"/>
                        </a:lnTo>
                        <a:lnTo>
                          <a:pt x="533101" y="37615"/>
                        </a:lnTo>
                        <a:close/>
                      </a:path>
                    </a:pathLst>
                  </a:custGeom>
                  <a:solidFill>
                    <a:srgbClr val="CFD1D0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1068" name="Graphic 648">
              <a:extLst>
                <a:ext uri="{FF2B5EF4-FFF2-40B4-BE49-F238E27FC236}">
                  <a16:creationId xmlns:a16="http://schemas.microsoft.com/office/drawing/2014/main" id="{11D02897-88CB-442D-92BF-D393E1A5DA2A}"/>
                </a:ext>
              </a:extLst>
            </p:cNvPr>
            <p:cNvGrpSpPr/>
            <p:nvPr/>
          </p:nvGrpSpPr>
          <p:grpSpPr>
            <a:xfrm>
              <a:off x="9984197" y="4143209"/>
              <a:ext cx="581740" cy="254227"/>
              <a:chOff x="9984197" y="4143209"/>
              <a:chExt cx="581740" cy="254227"/>
            </a:xfrm>
          </p:grpSpPr>
          <p:sp>
            <p:nvSpPr>
              <p:cNvPr id="1069" name="Freeform: Shape 1068">
                <a:extLst>
                  <a:ext uri="{FF2B5EF4-FFF2-40B4-BE49-F238E27FC236}">
                    <a16:creationId xmlns:a16="http://schemas.microsoft.com/office/drawing/2014/main" id="{D3FA8FEE-61BF-4E0E-9FCE-CA3A53DF11CF}"/>
                  </a:ext>
                </a:extLst>
              </p:cNvPr>
              <p:cNvSpPr/>
              <p:nvPr/>
            </p:nvSpPr>
            <p:spPr>
              <a:xfrm>
                <a:off x="9984197" y="4143209"/>
                <a:ext cx="581740" cy="254227"/>
              </a:xfrm>
              <a:custGeom>
                <a:avLst/>
                <a:gdLst>
                  <a:gd name="connsiteX0" fmla="*/ 322324 w 581740"/>
                  <a:gd name="connsiteY0" fmla="*/ 0 h 254227"/>
                  <a:gd name="connsiteX1" fmla="*/ 581740 w 581740"/>
                  <a:gd name="connsiteY1" fmla="*/ 64854 h 254227"/>
                  <a:gd name="connsiteX2" fmla="*/ 500025 w 581740"/>
                  <a:gd name="connsiteY2" fmla="*/ 104415 h 254227"/>
                  <a:gd name="connsiteX3" fmla="*/ 140733 w 581740"/>
                  <a:gd name="connsiteY3" fmla="*/ 254228 h 254227"/>
                  <a:gd name="connsiteX4" fmla="*/ 47993 w 581740"/>
                  <a:gd name="connsiteY4" fmla="*/ 95335 h 254227"/>
                  <a:gd name="connsiteX5" fmla="*/ 0 w 581740"/>
                  <a:gd name="connsiteY5" fmla="*/ 14268 h 254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1740" h="254227">
                    <a:moveTo>
                      <a:pt x="322324" y="0"/>
                    </a:moveTo>
                    <a:lnTo>
                      <a:pt x="581740" y="64854"/>
                    </a:lnTo>
                    <a:lnTo>
                      <a:pt x="500025" y="104415"/>
                    </a:lnTo>
                    <a:lnTo>
                      <a:pt x="140733" y="254228"/>
                    </a:lnTo>
                    <a:lnTo>
                      <a:pt x="47993" y="95335"/>
                    </a:lnTo>
                    <a:lnTo>
                      <a:pt x="0" y="14268"/>
                    </a:lnTo>
                    <a:close/>
                  </a:path>
                </a:pathLst>
              </a:custGeom>
              <a:solidFill>
                <a:srgbClr val="FFFFFF"/>
              </a:solidFill>
              <a:ln w="64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70" name="Freeform: Shape 1069">
                <a:extLst>
                  <a:ext uri="{FF2B5EF4-FFF2-40B4-BE49-F238E27FC236}">
                    <a16:creationId xmlns:a16="http://schemas.microsoft.com/office/drawing/2014/main" id="{4A3ABDA5-2B5C-40AD-8B21-FB1AAF676C78}"/>
                  </a:ext>
                </a:extLst>
              </p:cNvPr>
              <p:cNvSpPr/>
              <p:nvPr/>
            </p:nvSpPr>
            <p:spPr>
              <a:xfrm>
                <a:off x="10032190" y="4238544"/>
                <a:ext cx="468893" cy="158892"/>
              </a:xfrm>
              <a:custGeom>
                <a:avLst/>
                <a:gdLst>
                  <a:gd name="connsiteX0" fmla="*/ 0 w 468893"/>
                  <a:gd name="connsiteY0" fmla="*/ 0 h 158892"/>
                  <a:gd name="connsiteX1" fmla="*/ 468893 w 468893"/>
                  <a:gd name="connsiteY1" fmla="*/ 0 h 158892"/>
                  <a:gd name="connsiteX2" fmla="*/ 92740 w 468893"/>
                  <a:gd name="connsiteY2" fmla="*/ 158892 h 158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68893" h="158892">
                    <a:moveTo>
                      <a:pt x="0" y="0"/>
                    </a:moveTo>
                    <a:lnTo>
                      <a:pt x="468893" y="0"/>
                    </a:lnTo>
                    <a:lnTo>
                      <a:pt x="92740" y="158892"/>
                    </a:lnTo>
                    <a:close/>
                  </a:path>
                </a:pathLst>
              </a:custGeom>
              <a:solidFill>
                <a:srgbClr val="FFFFFF">
                  <a:alpha val="80000"/>
                </a:srgbClr>
              </a:solidFill>
              <a:ln w="64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71" name="Graphic 648">
              <a:extLst>
                <a:ext uri="{FF2B5EF4-FFF2-40B4-BE49-F238E27FC236}">
                  <a16:creationId xmlns:a16="http://schemas.microsoft.com/office/drawing/2014/main" id="{11D02897-88CB-442D-92BF-D393E1A5DA2A}"/>
                </a:ext>
              </a:extLst>
            </p:cNvPr>
            <p:cNvGrpSpPr/>
            <p:nvPr/>
          </p:nvGrpSpPr>
          <p:grpSpPr>
            <a:xfrm>
              <a:off x="9130718" y="2478406"/>
              <a:ext cx="644771" cy="1409278"/>
              <a:chOff x="9130718" y="2478406"/>
              <a:chExt cx="644771" cy="1409278"/>
            </a:xfrm>
          </p:grpSpPr>
          <p:sp>
            <p:nvSpPr>
              <p:cNvPr id="1072" name="Freeform: Shape 1071">
                <a:extLst>
                  <a:ext uri="{FF2B5EF4-FFF2-40B4-BE49-F238E27FC236}">
                    <a16:creationId xmlns:a16="http://schemas.microsoft.com/office/drawing/2014/main" id="{2C4C3CA9-EC1E-4D35-822D-B0F24202BC51}"/>
                  </a:ext>
                </a:extLst>
              </p:cNvPr>
              <p:cNvSpPr/>
              <p:nvPr/>
            </p:nvSpPr>
            <p:spPr>
              <a:xfrm>
                <a:off x="9307121" y="2934329"/>
                <a:ext cx="109602" cy="231528"/>
              </a:xfrm>
              <a:custGeom>
                <a:avLst/>
                <a:gdLst>
                  <a:gd name="connsiteX0" fmla="*/ 0 w 109602"/>
                  <a:gd name="connsiteY0" fmla="*/ 12322 h 231528"/>
                  <a:gd name="connsiteX1" fmla="*/ 33075 w 109602"/>
                  <a:gd name="connsiteY1" fmla="*/ 231529 h 231528"/>
                  <a:gd name="connsiteX2" fmla="*/ 109603 w 109602"/>
                  <a:gd name="connsiteY2" fmla="*/ 231529 h 231528"/>
                  <a:gd name="connsiteX3" fmla="*/ 78472 w 109602"/>
                  <a:gd name="connsiteY3" fmla="*/ 0 h 231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9602" h="231528">
                    <a:moveTo>
                      <a:pt x="0" y="12322"/>
                    </a:moveTo>
                    <a:lnTo>
                      <a:pt x="33075" y="231529"/>
                    </a:lnTo>
                    <a:lnTo>
                      <a:pt x="109603" y="231529"/>
                    </a:lnTo>
                    <a:lnTo>
                      <a:pt x="78472" y="0"/>
                    </a:lnTo>
                    <a:close/>
                  </a:path>
                </a:pathLst>
              </a:custGeom>
              <a:solidFill>
                <a:srgbClr val="000000"/>
              </a:solidFill>
              <a:ln w="64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073" name="Graphic 648">
                <a:extLst>
                  <a:ext uri="{FF2B5EF4-FFF2-40B4-BE49-F238E27FC236}">
                    <a16:creationId xmlns:a16="http://schemas.microsoft.com/office/drawing/2014/main" id="{11D02897-88CB-442D-92BF-D393E1A5DA2A}"/>
                  </a:ext>
                </a:extLst>
              </p:cNvPr>
              <p:cNvGrpSpPr/>
              <p:nvPr/>
            </p:nvGrpSpPr>
            <p:grpSpPr>
              <a:xfrm>
                <a:off x="9151445" y="3080215"/>
                <a:ext cx="624044" cy="807468"/>
                <a:chOff x="9151445" y="3080215"/>
                <a:chExt cx="624044" cy="807468"/>
              </a:xfrm>
            </p:grpSpPr>
            <p:grpSp>
              <p:nvGrpSpPr>
                <p:cNvPr id="1074" name="Graphic 648">
                  <a:extLst>
                    <a:ext uri="{FF2B5EF4-FFF2-40B4-BE49-F238E27FC236}">
                      <a16:creationId xmlns:a16="http://schemas.microsoft.com/office/drawing/2014/main" id="{11D02897-88CB-442D-92BF-D393E1A5DA2A}"/>
                    </a:ext>
                  </a:extLst>
                </p:cNvPr>
                <p:cNvGrpSpPr/>
                <p:nvPr/>
              </p:nvGrpSpPr>
              <p:grpSpPr>
                <a:xfrm>
                  <a:off x="9151445" y="3080215"/>
                  <a:ext cx="624044" cy="781526"/>
                  <a:chOff x="9151445" y="3080215"/>
                  <a:chExt cx="624044" cy="781526"/>
                </a:xfrm>
              </p:grpSpPr>
              <p:grpSp>
                <p:nvGrpSpPr>
                  <p:cNvPr id="1075" name="Graphic 648">
                    <a:extLst>
                      <a:ext uri="{FF2B5EF4-FFF2-40B4-BE49-F238E27FC236}">
                        <a16:creationId xmlns:a16="http://schemas.microsoft.com/office/drawing/2014/main" id="{11D02897-88CB-442D-92BF-D393E1A5DA2A}"/>
                      </a:ext>
                    </a:extLst>
                  </p:cNvPr>
                  <p:cNvGrpSpPr/>
                  <p:nvPr/>
                </p:nvGrpSpPr>
                <p:grpSpPr>
                  <a:xfrm>
                    <a:off x="9151445" y="3080215"/>
                    <a:ext cx="624044" cy="666789"/>
                    <a:chOff x="9151445" y="3080215"/>
                    <a:chExt cx="624044" cy="666789"/>
                  </a:xfrm>
                </p:grpSpPr>
                <p:sp>
                  <p:nvSpPr>
                    <p:cNvPr id="1076" name="Freeform: Shape 1075">
                      <a:extLst>
                        <a:ext uri="{FF2B5EF4-FFF2-40B4-BE49-F238E27FC236}">
                          <a16:creationId xmlns:a16="http://schemas.microsoft.com/office/drawing/2014/main" id="{00D08481-0A75-4E12-BA32-109D0F78ED8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51445" y="3080215"/>
                      <a:ext cx="624044" cy="666789"/>
                    </a:xfrm>
                    <a:custGeom>
                      <a:avLst/>
                      <a:gdLst>
                        <a:gd name="connsiteX0" fmla="*/ 623922 w 624044"/>
                        <a:gd name="connsiteY0" fmla="*/ 622635 h 666789"/>
                        <a:gd name="connsiteX1" fmla="*/ 618733 w 624044"/>
                        <a:gd name="connsiteY1" fmla="*/ 633660 h 666789"/>
                        <a:gd name="connsiteX2" fmla="*/ 110278 w 624044"/>
                        <a:gd name="connsiteY2" fmla="*/ 666735 h 666789"/>
                        <a:gd name="connsiteX3" fmla="*/ 97955 w 624044"/>
                        <a:gd name="connsiteY3" fmla="*/ 655062 h 666789"/>
                        <a:gd name="connsiteX4" fmla="*/ 26 w 624044"/>
                        <a:gd name="connsiteY4" fmla="*/ 40894 h 666789"/>
                        <a:gd name="connsiteX5" fmla="*/ 51909 w 624044"/>
                        <a:gd name="connsiteY5" fmla="*/ 36 h 666789"/>
                        <a:gd name="connsiteX6" fmla="*/ 548690 w 624044"/>
                        <a:gd name="connsiteY6" fmla="*/ 79806 h 666789"/>
                        <a:gd name="connsiteX7" fmla="*/ 557122 w 624044"/>
                        <a:gd name="connsiteY7" fmla="*/ 91480 h 666789"/>
                        <a:gd name="connsiteX8" fmla="*/ 623922 w 624044"/>
                        <a:gd name="connsiteY8" fmla="*/ 622635 h 66678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24044" h="666789">
                          <a:moveTo>
                            <a:pt x="623922" y="622635"/>
                          </a:moveTo>
                          <a:cubicBezTo>
                            <a:pt x="624571" y="628472"/>
                            <a:pt x="622625" y="633011"/>
                            <a:pt x="618733" y="633660"/>
                          </a:cubicBezTo>
                          <a:lnTo>
                            <a:pt x="110278" y="666735"/>
                          </a:lnTo>
                          <a:cubicBezTo>
                            <a:pt x="104440" y="667384"/>
                            <a:pt x="99253" y="662195"/>
                            <a:pt x="97955" y="655062"/>
                          </a:cubicBezTo>
                          <a:lnTo>
                            <a:pt x="26" y="40894"/>
                          </a:lnTo>
                          <a:cubicBezTo>
                            <a:pt x="-1271" y="33111"/>
                            <a:pt x="46072" y="-1261"/>
                            <a:pt x="51909" y="36"/>
                          </a:cubicBezTo>
                          <a:lnTo>
                            <a:pt x="548690" y="79806"/>
                          </a:lnTo>
                          <a:cubicBezTo>
                            <a:pt x="552582" y="80455"/>
                            <a:pt x="556474" y="85643"/>
                            <a:pt x="557122" y="91480"/>
                          </a:cubicBezTo>
                          <a:lnTo>
                            <a:pt x="623922" y="622635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 w="648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1077" name="Graphic 648">
                      <a:extLst>
                        <a:ext uri="{FF2B5EF4-FFF2-40B4-BE49-F238E27FC236}">
                          <a16:creationId xmlns:a16="http://schemas.microsoft.com/office/drawing/2014/main" id="{11D02897-88CB-442D-92BF-D393E1A5DA2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216243" y="3137909"/>
                      <a:ext cx="519687" cy="550734"/>
                      <a:chOff x="9216243" y="3137909"/>
                      <a:chExt cx="519687" cy="550734"/>
                    </a:xfrm>
                  </p:grpSpPr>
                  <p:sp>
                    <p:nvSpPr>
                      <p:cNvPr id="1078" name="Freeform: Shape 1077">
                        <a:extLst>
                          <a:ext uri="{FF2B5EF4-FFF2-40B4-BE49-F238E27FC236}">
                            <a16:creationId xmlns:a16="http://schemas.microsoft.com/office/drawing/2014/main" id="{50EDB226-5DAA-419E-B5C3-B7E5132CDF9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216243" y="3137909"/>
                        <a:ext cx="519687" cy="550734"/>
                      </a:xfrm>
                      <a:custGeom>
                        <a:avLst/>
                        <a:gdLst>
                          <a:gd name="connsiteX0" fmla="*/ 519563 w 519687"/>
                          <a:gd name="connsiteY0" fmla="*/ 526676 h 550734"/>
                          <a:gd name="connsiteX1" fmla="*/ 515023 w 519687"/>
                          <a:gd name="connsiteY1" fmla="*/ 535756 h 550734"/>
                          <a:gd name="connsiteX2" fmla="*/ 88933 w 519687"/>
                          <a:gd name="connsiteY2" fmla="*/ 550672 h 550734"/>
                          <a:gd name="connsiteX3" fmla="*/ 79204 w 519687"/>
                          <a:gd name="connsiteY3" fmla="*/ 540944 h 550734"/>
                          <a:gd name="connsiteX4" fmla="*/ 83 w 519687"/>
                          <a:gd name="connsiteY4" fmla="*/ 9790 h 550734"/>
                          <a:gd name="connsiteX5" fmla="*/ 7216 w 519687"/>
                          <a:gd name="connsiteY5" fmla="*/ 62 h 550734"/>
                          <a:gd name="connsiteX6" fmla="*/ 455358 w 519687"/>
                          <a:gd name="connsiteY6" fmla="*/ 61024 h 550734"/>
                          <a:gd name="connsiteX7" fmla="*/ 462492 w 519687"/>
                          <a:gd name="connsiteY7" fmla="*/ 70752 h 550734"/>
                          <a:gd name="connsiteX8" fmla="*/ 519563 w 519687"/>
                          <a:gd name="connsiteY8" fmla="*/ 526676 h 55073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519687" h="550734">
                            <a:moveTo>
                              <a:pt x="519563" y="526676"/>
                            </a:moveTo>
                            <a:cubicBezTo>
                              <a:pt x="520212" y="531216"/>
                              <a:pt x="518266" y="535756"/>
                              <a:pt x="515023" y="535756"/>
                            </a:cubicBezTo>
                            <a:lnTo>
                              <a:pt x="88933" y="550672"/>
                            </a:lnTo>
                            <a:cubicBezTo>
                              <a:pt x="84393" y="551321"/>
                              <a:pt x="79854" y="546781"/>
                              <a:pt x="79204" y="540944"/>
                            </a:cubicBezTo>
                            <a:lnTo>
                              <a:pt x="83" y="9790"/>
                            </a:lnTo>
                            <a:cubicBezTo>
                              <a:pt x="-566" y="3953"/>
                              <a:pt x="2676" y="-587"/>
                              <a:pt x="7216" y="62"/>
                            </a:cubicBezTo>
                            <a:lnTo>
                              <a:pt x="455358" y="61024"/>
                            </a:lnTo>
                            <a:cubicBezTo>
                              <a:pt x="458601" y="61673"/>
                              <a:pt x="461843" y="65564"/>
                              <a:pt x="462492" y="70752"/>
                            </a:cubicBezTo>
                            <a:lnTo>
                              <a:pt x="519563" y="526676"/>
                            </a:lnTo>
                            <a:close/>
                          </a:path>
                        </a:pathLst>
                      </a:custGeom>
                      <a:solidFill>
                        <a:srgbClr val="409AF4"/>
                      </a:solidFill>
                      <a:ln w="6485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79" name="Freeform: Shape 1078">
                        <a:extLst>
                          <a:ext uri="{FF2B5EF4-FFF2-40B4-BE49-F238E27FC236}">
                            <a16:creationId xmlns:a16="http://schemas.microsoft.com/office/drawing/2014/main" id="{F3084297-F6C5-4502-ABAB-28E64286797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322433" y="3333182"/>
                        <a:ext cx="189077" cy="292491"/>
                      </a:xfrm>
                      <a:custGeom>
                        <a:avLst/>
                        <a:gdLst>
                          <a:gd name="connsiteX0" fmla="*/ 188979 w 189077"/>
                          <a:gd name="connsiteY0" fmla="*/ 273684 h 292491"/>
                          <a:gd name="connsiteX1" fmla="*/ 182493 w 189077"/>
                          <a:gd name="connsiteY1" fmla="*/ 285358 h 292491"/>
                          <a:gd name="connsiteX2" fmla="*/ 50839 w 189077"/>
                          <a:gd name="connsiteY2" fmla="*/ 292492 h 292491"/>
                          <a:gd name="connsiteX3" fmla="*/ 39814 w 189077"/>
                          <a:gd name="connsiteY3" fmla="*/ 280818 h 292491"/>
                          <a:gd name="connsiteX4" fmla="*/ 253 w 189077"/>
                          <a:gd name="connsiteY4" fmla="*/ 11674 h 292491"/>
                          <a:gd name="connsiteX5" fmla="*/ 7387 w 189077"/>
                          <a:gd name="connsiteY5" fmla="*/ 0 h 292491"/>
                          <a:gd name="connsiteX6" fmla="*/ 142932 w 189077"/>
                          <a:gd name="connsiteY6" fmla="*/ 9728 h 292491"/>
                          <a:gd name="connsiteX7" fmla="*/ 152660 w 189077"/>
                          <a:gd name="connsiteY7" fmla="*/ 21402 h 292491"/>
                          <a:gd name="connsiteX8" fmla="*/ 188979 w 189077"/>
                          <a:gd name="connsiteY8" fmla="*/ 273684 h 29249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189077" h="292491">
                            <a:moveTo>
                              <a:pt x="188979" y="273684"/>
                            </a:moveTo>
                            <a:cubicBezTo>
                              <a:pt x="189626" y="279521"/>
                              <a:pt x="187033" y="284709"/>
                              <a:pt x="182493" y="285358"/>
                            </a:cubicBezTo>
                            <a:lnTo>
                              <a:pt x="50839" y="292492"/>
                            </a:lnTo>
                            <a:cubicBezTo>
                              <a:pt x="45651" y="292492"/>
                              <a:pt x="41111" y="287303"/>
                              <a:pt x="39814" y="280818"/>
                            </a:cubicBezTo>
                            <a:lnTo>
                              <a:pt x="253" y="11674"/>
                            </a:lnTo>
                            <a:cubicBezTo>
                              <a:pt x="-1044" y="5188"/>
                              <a:pt x="2848" y="0"/>
                              <a:pt x="7387" y="0"/>
                            </a:cubicBezTo>
                            <a:lnTo>
                              <a:pt x="142932" y="9728"/>
                            </a:lnTo>
                            <a:cubicBezTo>
                              <a:pt x="147471" y="9728"/>
                              <a:pt x="152012" y="15565"/>
                              <a:pt x="152660" y="21402"/>
                            </a:cubicBezTo>
                            <a:lnTo>
                              <a:pt x="188979" y="273684"/>
                            </a:lnTo>
                            <a:close/>
                          </a:path>
                        </a:pathLst>
                      </a:custGeom>
                      <a:solidFill>
                        <a:srgbClr val="FFFFFF"/>
                      </a:solidFill>
                      <a:ln w="6485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80" name="Freeform: Shape 1079">
                        <a:extLst>
                          <a:ext uri="{FF2B5EF4-FFF2-40B4-BE49-F238E27FC236}">
                            <a16:creationId xmlns:a16="http://schemas.microsoft.com/office/drawing/2014/main" id="{06980200-A48E-4733-B4A4-D23AC4735BF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505574" y="3344855"/>
                        <a:ext cx="61611" cy="99875"/>
                      </a:xfrm>
                      <a:custGeom>
                        <a:avLst/>
                        <a:gdLst>
                          <a:gd name="connsiteX0" fmla="*/ 61611 w 61611"/>
                          <a:gd name="connsiteY0" fmla="*/ 95984 h 99875"/>
                          <a:gd name="connsiteX1" fmla="*/ 59667 w 61611"/>
                          <a:gd name="connsiteY1" fmla="*/ 99875 h 99875"/>
                          <a:gd name="connsiteX2" fmla="*/ 16214 w 61611"/>
                          <a:gd name="connsiteY2" fmla="*/ 98578 h 99875"/>
                          <a:gd name="connsiteX3" fmla="*/ 12971 w 61611"/>
                          <a:gd name="connsiteY3" fmla="*/ 94687 h 99875"/>
                          <a:gd name="connsiteX4" fmla="*/ 0 w 61611"/>
                          <a:gd name="connsiteY4" fmla="*/ 3891 h 99875"/>
                          <a:gd name="connsiteX5" fmla="*/ 2595 w 61611"/>
                          <a:gd name="connsiteY5" fmla="*/ 0 h 99875"/>
                          <a:gd name="connsiteX6" fmla="*/ 46696 w 61611"/>
                          <a:gd name="connsiteY6" fmla="*/ 3243 h 99875"/>
                          <a:gd name="connsiteX7" fmla="*/ 49939 w 61611"/>
                          <a:gd name="connsiteY7" fmla="*/ 7134 h 99875"/>
                          <a:gd name="connsiteX8" fmla="*/ 61611 w 61611"/>
                          <a:gd name="connsiteY8" fmla="*/ 95984 h 998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61611" h="99875">
                            <a:moveTo>
                              <a:pt x="61611" y="95984"/>
                            </a:moveTo>
                            <a:cubicBezTo>
                              <a:pt x="61611" y="97930"/>
                              <a:pt x="60964" y="99875"/>
                              <a:pt x="59667" y="99875"/>
                            </a:cubicBezTo>
                            <a:lnTo>
                              <a:pt x="16214" y="98578"/>
                            </a:lnTo>
                            <a:cubicBezTo>
                              <a:pt x="14917" y="98578"/>
                              <a:pt x="12971" y="96633"/>
                              <a:pt x="12971" y="94687"/>
                            </a:cubicBezTo>
                            <a:lnTo>
                              <a:pt x="0" y="3891"/>
                            </a:lnTo>
                            <a:cubicBezTo>
                              <a:pt x="0" y="1946"/>
                              <a:pt x="649" y="0"/>
                              <a:pt x="2595" y="0"/>
                            </a:cubicBezTo>
                            <a:lnTo>
                              <a:pt x="46696" y="3243"/>
                            </a:lnTo>
                            <a:cubicBezTo>
                              <a:pt x="47993" y="3243"/>
                              <a:pt x="49939" y="5188"/>
                              <a:pt x="49939" y="7134"/>
                            </a:cubicBezTo>
                            <a:lnTo>
                              <a:pt x="61611" y="95984"/>
                            </a:lnTo>
                            <a:close/>
                          </a:path>
                        </a:pathLst>
                      </a:custGeom>
                      <a:solidFill>
                        <a:srgbClr val="FFFFFF"/>
                      </a:solidFill>
                      <a:ln w="6485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81" name="Freeform: Shape 1080">
                        <a:extLst>
                          <a:ext uri="{FF2B5EF4-FFF2-40B4-BE49-F238E27FC236}">
                            <a16:creationId xmlns:a16="http://schemas.microsoft.com/office/drawing/2014/main" id="{7936DAEF-696A-4C81-AE69-21EEFC5E3A2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523651" y="3477806"/>
                        <a:ext cx="146087" cy="140084"/>
                      </a:xfrm>
                      <a:custGeom>
                        <a:avLst/>
                        <a:gdLst>
                          <a:gd name="connsiteX0" fmla="*/ 146004 w 146087"/>
                          <a:gd name="connsiteY0" fmla="*/ 131654 h 140084"/>
                          <a:gd name="connsiteX1" fmla="*/ 139519 w 146087"/>
                          <a:gd name="connsiteY1" fmla="*/ 137491 h 140084"/>
                          <a:gd name="connsiteX2" fmla="*/ 26673 w 146087"/>
                          <a:gd name="connsiteY2" fmla="*/ 140085 h 140084"/>
                          <a:gd name="connsiteX3" fmla="*/ 18242 w 146087"/>
                          <a:gd name="connsiteY3" fmla="*/ 134896 h 140084"/>
                          <a:gd name="connsiteX4" fmla="*/ 82 w 146087"/>
                          <a:gd name="connsiteY4" fmla="*/ 5837 h 140084"/>
                          <a:gd name="connsiteX5" fmla="*/ 7217 w 146087"/>
                          <a:gd name="connsiteY5" fmla="*/ 0 h 140084"/>
                          <a:gd name="connsiteX6" fmla="*/ 124602 w 146087"/>
                          <a:gd name="connsiteY6" fmla="*/ 1946 h 140084"/>
                          <a:gd name="connsiteX7" fmla="*/ 132386 w 146087"/>
                          <a:gd name="connsiteY7" fmla="*/ 7783 h 140084"/>
                          <a:gd name="connsiteX8" fmla="*/ 146004 w 146087"/>
                          <a:gd name="connsiteY8" fmla="*/ 131654 h 14008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146087" h="140084">
                            <a:moveTo>
                              <a:pt x="146004" y="131654"/>
                            </a:moveTo>
                            <a:cubicBezTo>
                              <a:pt x="146653" y="134896"/>
                              <a:pt x="143410" y="137491"/>
                              <a:pt x="139519" y="137491"/>
                            </a:cubicBezTo>
                            <a:lnTo>
                              <a:pt x="26673" y="140085"/>
                            </a:lnTo>
                            <a:cubicBezTo>
                              <a:pt x="22134" y="140085"/>
                              <a:pt x="18242" y="138139"/>
                              <a:pt x="18242" y="134896"/>
                            </a:cubicBezTo>
                            <a:lnTo>
                              <a:pt x="82" y="5837"/>
                            </a:lnTo>
                            <a:cubicBezTo>
                              <a:pt x="-565" y="2594"/>
                              <a:pt x="2678" y="0"/>
                              <a:pt x="7217" y="0"/>
                            </a:cubicBezTo>
                            <a:lnTo>
                              <a:pt x="124602" y="1946"/>
                            </a:lnTo>
                            <a:cubicBezTo>
                              <a:pt x="128494" y="1946"/>
                              <a:pt x="131736" y="4540"/>
                              <a:pt x="132386" y="7783"/>
                            </a:cubicBezTo>
                            <a:lnTo>
                              <a:pt x="146004" y="131654"/>
                            </a:lnTo>
                            <a:close/>
                          </a:path>
                        </a:pathLst>
                      </a:custGeom>
                      <a:solidFill>
                        <a:srgbClr val="FFFFFF"/>
                      </a:solidFill>
                      <a:ln w="6485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82" name="Freeform: Shape 1081">
                        <a:extLst>
                          <a:ext uri="{FF2B5EF4-FFF2-40B4-BE49-F238E27FC236}">
                            <a16:creationId xmlns:a16="http://schemas.microsoft.com/office/drawing/2014/main" id="{6D8D4416-2DE6-469C-99B9-4422B9D2781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297142" y="3223523"/>
                        <a:ext cx="355102" cy="69510"/>
                      </a:xfrm>
                      <a:custGeom>
                        <a:avLst/>
                        <a:gdLst>
                          <a:gd name="connsiteX0" fmla="*/ 355003 w 355102"/>
                          <a:gd name="connsiteY0" fmla="*/ 59721 h 69510"/>
                          <a:gd name="connsiteX1" fmla="*/ 349166 w 355102"/>
                          <a:gd name="connsiteY1" fmla="*/ 69449 h 69510"/>
                          <a:gd name="connsiteX2" fmla="*/ 13222 w 355102"/>
                          <a:gd name="connsiteY2" fmla="*/ 36373 h 69510"/>
                          <a:gd name="connsiteX3" fmla="*/ 2197 w 355102"/>
                          <a:gd name="connsiteY3" fmla="*/ 23403 h 69510"/>
                          <a:gd name="connsiteX4" fmla="*/ 251 w 355102"/>
                          <a:gd name="connsiteY4" fmla="*/ 11080 h 69510"/>
                          <a:gd name="connsiteX5" fmla="*/ 8033 w 355102"/>
                          <a:gd name="connsiteY5" fmla="*/ 55 h 69510"/>
                          <a:gd name="connsiteX6" fmla="*/ 345275 w 355102"/>
                          <a:gd name="connsiteY6" fmla="*/ 38319 h 69510"/>
                          <a:gd name="connsiteX7" fmla="*/ 353706 w 355102"/>
                          <a:gd name="connsiteY7" fmla="*/ 49344 h 69510"/>
                          <a:gd name="connsiteX8" fmla="*/ 355003 w 355102"/>
                          <a:gd name="connsiteY8" fmla="*/ 59721 h 6951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355102" h="69510">
                            <a:moveTo>
                              <a:pt x="355003" y="59721"/>
                            </a:moveTo>
                            <a:cubicBezTo>
                              <a:pt x="355652" y="65558"/>
                              <a:pt x="353057" y="70098"/>
                              <a:pt x="349166" y="69449"/>
                            </a:cubicBezTo>
                            <a:lnTo>
                              <a:pt x="13222" y="36373"/>
                            </a:lnTo>
                            <a:cubicBezTo>
                              <a:pt x="8033" y="35725"/>
                              <a:pt x="2845" y="29888"/>
                              <a:pt x="2197" y="23403"/>
                            </a:cubicBezTo>
                            <a:lnTo>
                              <a:pt x="251" y="11080"/>
                            </a:lnTo>
                            <a:cubicBezTo>
                              <a:pt x="-1045" y="4595"/>
                              <a:pt x="2845" y="-594"/>
                              <a:pt x="8033" y="55"/>
                            </a:cubicBezTo>
                            <a:lnTo>
                              <a:pt x="345275" y="38319"/>
                            </a:lnTo>
                            <a:cubicBezTo>
                              <a:pt x="349166" y="38967"/>
                              <a:pt x="353057" y="43507"/>
                              <a:pt x="353706" y="49344"/>
                            </a:cubicBezTo>
                            <a:lnTo>
                              <a:pt x="355003" y="59721"/>
                            </a:lnTo>
                            <a:close/>
                          </a:path>
                        </a:pathLst>
                      </a:custGeom>
                      <a:solidFill>
                        <a:srgbClr val="FFFFFF"/>
                      </a:solidFill>
                      <a:ln w="6485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sp>
                <p:nvSpPr>
                  <p:cNvPr id="1083" name="Freeform: Shape 1082">
                    <a:extLst>
                      <a:ext uri="{FF2B5EF4-FFF2-40B4-BE49-F238E27FC236}">
                        <a16:creationId xmlns:a16="http://schemas.microsoft.com/office/drawing/2014/main" id="{9FFD0757-EA7B-42E7-8180-EC365BF0343B}"/>
                      </a:ext>
                    </a:extLst>
                  </p:cNvPr>
                  <p:cNvSpPr/>
                  <p:nvPr/>
                </p:nvSpPr>
                <p:spPr>
                  <a:xfrm>
                    <a:off x="9397268" y="3694419"/>
                    <a:ext cx="152406" cy="167323"/>
                  </a:xfrm>
                  <a:custGeom>
                    <a:avLst/>
                    <a:gdLst>
                      <a:gd name="connsiteX0" fmla="*/ 0 w 152406"/>
                      <a:gd name="connsiteY0" fmla="*/ 11674 h 167323"/>
                      <a:gd name="connsiteX1" fmla="*/ 75231 w 152406"/>
                      <a:gd name="connsiteY1" fmla="*/ 167323 h 167323"/>
                      <a:gd name="connsiteX2" fmla="*/ 152407 w 152406"/>
                      <a:gd name="connsiteY2" fmla="*/ 167323 h 167323"/>
                      <a:gd name="connsiteX3" fmla="*/ 78474 w 152406"/>
                      <a:gd name="connsiteY3" fmla="*/ 0 h 1673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2406" h="167323">
                        <a:moveTo>
                          <a:pt x="0" y="11674"/>
                        </a:moveTo>
                        <a:lnTo>
                          <a:pt x="75231" y="167323"/>
                        </a:lnTo>
                        <a:lnTo>
                          <a:pt x="152407" y="167323"/>
                        </a:lnTo>
                        <a:lnTo>
                          <a:pt x="78474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084" name="Freeform: Shape 1083">
                  <a:extLst>
                    <a:ext uri="{FF2B5EF4-FFF2-40B4-BE49-F238E27FC236}">
                      <a16:creationId xmlns:a16="http://schemas.microsoft.com/office/drawing/2014/main" id="{04FB5FB8-5519-424C-9526-9AF002A744DC}"/>
                    </a:ext>
                  </a:extLst>
                </p:cNvPr>
                <p:cNvSpPr/>
                <p:nvPr/>
              </p:nvSpPr>
              <p:spPr>
                <a:xfrm>
                  <a:off x="9374569" y="3835800"/>
                  <a:ext cx="272386" cy="51883"/>
                </a:xfrm>
                <a:custGeom>
                  <a:avLst/>
                  <a:gdLst>
                    <a:gd name="connsiteX0" fmla="*/ 272387 w 272386"/>
                    <a:gd name="connsiteY0" fmla="*/ 25942 h 51883"/>
                    <a:gd name="connsiteX1" fmla="*/ 246445 w 272386"/>
                    <a:gd name="connsiteY1" fmla="*/ 51883 h 51883"/>
                    <a:gd name="connsiteX2" fmla="*/ 25942 w 272386"/>
                    <a:gd name="connsiteY2" fmla="*/ 51883 h 51883"/>
                    <a:gd name="connsiteX3" fmla="*/ 0 w 272386"/>
                    <a:gd name="connsiteY3" fmla="*/ 25942 h 51883"/>
                    <a:gd name="connsiteX4" fmla="*/ 0 w 272386"/>
                    <a:gd name="connsiteY4" fmla="*/ 25942 h 51883"/>
                    <a:gd name="connsiteX5" fmla="*/ 25942 w 272386"/>
                    <a:gd name="connsiteY5" fmla="*/ 0 h 51883"/>
                    <a:gd name="connsiteX6" fmla="*/ 246445 w 272386"/>
                    <a:gd name="connsiteY6" fmla="*/ 0 h 51883"/>
                    <a:gd name="connsiteX7" fmla="*/ 272387 w 272386"/>
                    <a:gd name="connsiteY7" fmla="*/ 25942 h 51883"/>
                    <a:gd name="connsiteX8" fmla="*/ 272387 w 272386"/>
                    <a:gd name="connsiteY8" fmla="*/ 25942 h 51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2386" h="51883">
                      <a:moveTo>
                        <a:pt x="272387" y="25942"/>
                      </a:moveTo>
                      <a:cubicBezTo>
                        <a:pt x="272387" y="40210"/>
                        <a:pt x="260713" y="51883"/>
                        <a:pt x="246445" y="51883"/>
                      </a:cubicBezTo>
                      <a:lnTo>
                        <a:pt x="25942" y="51883"/>
                      </a:lnTo>
                      <a:cubicBezTo>
                        <a:pt x="11674" y="51883"/>
                        <a:pt x="0" y="40210"/>
                        <a:pt x="0" y="25942"/>
                      </a:cubicBezTo>
                      <a:lnTo>
                        <a:pt x="0" y="25942"/>
                      </a:lnTo>
                      <a:cubicBezTo>
                        <a:pt x="0" y="11674"/>
                        <a:pt x="11674" y="0"/>
                        <a:pt x="25942" y="0"/>
                      </a:cubicBezTo>
                      <a:lnTo>
                        <a:pt x="246445" y="0"/>
                      </a:lnTo>
                      <a:cubicBezTo>
                        <a:pt x="260713" y="0"/>
                        <a:pt x="272387" y="11674"/>
                        <a:pt x="272387" y="25942"/>
                      </a:cubicBezTo>
                      <a:lnTo>
                        <a:pt x="272387" y="2594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085" name="Graphic 648">
                <a:extLst>
                  <a:ext uri="{FF2B5EF4-FFF2-40B4-BE49-F238E27FC236}">
                    <a16:creationId xmlns:a16="http://schemas.microsoft.com/office/drawing/2014/main" id="{11D02897-88CB-442D-92BF-D393E1A5DA2A}"/>
                  </a:ext>
                </a:extLst>
              </p:cNvPr>
              <p:cNvGrpSpPr/>
              <p:nvPr/>
            </p:nvGrpSpPr>
            <p:grpSpPr>
              <a:xfrm>
                <a:off x="9130718" y="2478406"/>
                <a:ext cx="619438" cy="614816"/>
                <a:chOff x="9130718" y="2478406"/>
                <a:chExt cx="619438" cy="614816"/>
              </a:xfrm>
            </p:grpSpPr>
            <p:sp>
              <p:nvSpPr>
                <p:cNvPr id="1086" name="Freeform: Shape 1085">
                  <a:extLst>
                    <a:ext uri="{FF2B5EF4-FFF2-40B4-BE49-F238E27FC236}">
                      <a16:creationId xmlns:a16="http://schemas.microsoft.com/office/drawing/2014/main" id="{2293F8CA-57DC-429C-89C5-FB72531A1BFE}"/>
                    </a:ext>
                  </a:extLst>
                </p:cNvPr>
                <p:cNvSpPr/>
                <p:nvPr/>
              </p:nvSpPr>
              <p:spPr>
                <a:xfrm>
                  <a:off x="9130718" y="2478406"/>
                  <a:ext cx="619438" cy="614816"/>
                </a:xfrm>
                <a:custGeom>
                  <a:avLst/>
                  <a:gdLst>
                    <a:gd name="connsiteX0" fmla="*/ 573309 w 619438"/>
                    <a:gd name="connsiteY0" fmla="*/ 607034 h 614816"/>
                    <a:gd name="connsiteX1" fmla="*/ 564878 w 619438"/>
                    <a:gd name="connsiteY1" fmla="*/ 614816 h 614816"/>
                    <a:gd name="connsiteX2" fmla="*/ 10376 w 619438"/>
                    <a:gd name="connsiteY2" fmla="*/ 526615 h 614816"/>
                    <a:gd name="connsiteX3" fmla="*/ 0 w 619438"/>
                    <a:gd name="connsiteY3" fmla="*/ 514941 h 614816"/>
                    <a:gd name="connsiteX4" fmla="*/ 40209 w 619438"/>
                    <a:gd name="connsiteY4" fmla="*/ 29184 h 614816"/>
                    <a:gd name="connsiteX5" fmla="*/ 91443 w 619438"/>
                    <a:gd name="connsiteY5" fmla="*/ 0 h 614816"/>
                    <a:gd name="connsiteX6" fmla="*/ 102468 w 619438"/>
                    <a:gd name="connsiteY6" fmla="*/ 1946 h 614816"/>
                    <a:gd name="connsiteX7" fmla="*/ 612871 w 619438"/>
                    <a:gd name="connsiteY7" fmla="*/ 158244 h 614816"/>
                    <a:gd name="connsiteX8" fmla="*/ 619356 w 619438"/>
                    <a:gd name="connsiteY8" fmla="*/ 169269 h 614816"/>
                    <a:gd name="connsiteX9" fmla="*/ 573309 w 619438"/>
                    <a:gd name="connsiteY9" fmla="*/ 607034 h 614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19438" h="614816">
                      <a:moveTo>
                        <a:pt x="573309" y="607034"/>
                      </a:moveTo>
                      <a:cubicBezTo>
                        <a:pt x="572660" y="611574"/>
                        <a:pt x="569417" y="614816"/>
                        <a:pt x="564878" y="614816"/>
                      </a:cubicBezTo>
                      <a:lnTo>
                        <a:pt x="10376" y="526615"/>
                      </a:lnTo>
                      <a:cubicBezTo>
                        <a:pt x="4539" y="525966"/>
                        <a:pt x="0" y="520778"/>
                        <a:pt x="0" y="514941"/>
                      </a:cubicBezTo>
                      <a:lnTo>
                        <a:pt x="40209" y="29184"/>
                      </a:lnTo>
                      <a:cubicBezTo>
                        <a:pt x="44749" y="14916"/>
                        <a:pt x="71987" y="648"/>
                        <a:pt x="91443" y="0"/>
                      </a:cubicBezTo>
                      <a:lnTo>
                        <a:pt x="102468" y="1946"/>
                      </a:lnTo>
                      <a:lnTo>
                        <a:pt x="612871" y="158244"/>
                      </a:lnTo>
                      <a:cubicBezTo>
                        <a:pt x="616761" y="159541"/>
                        <a:pt x="620004" y="164081"/>
                        <a:pt x="619356" y="169269"/>
                      </a:cubicBezTo>
                      <a:lnTo>
                        <a:pt x="573309" y="60703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648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1087" name="Graphic 648">
                  <a:extLst>
                    <a:ext uri="{FF2B5EF4-FFF2-40B4-BE49-F238E27FC236}">
                      <a16:creationId xmlns:a16="http://schemas.microsoft.com/office/drawing/2014/main" id="{11D02897-88CB-442D-92BF-D393E1A5DA2A}"/>
                    </a:ext>
                  </a:extLst>
                </p:cNvPr>
                <p:cNvGrpSpPr/>
                <p:nvPr/>
              </p:nvGrpSpPr>
              <p:grpSpPr>
                <a:xfrm>
                  <a:off x="9190384" y="2523473"/>
                  <a:ext cx="517535" cy="528973"/>
                  <a:chOff x="9190384" y="2523473"/>
                  <a:chExt cx="517535" cy="528973"/>
                </a:xfrm>
              </p:grpSpPr>
              <p:sp>
                <p:nvSpPr>
                  <p:cNvPr id="1088" name="Freeform: Shape 1087">
                    <a:extLst>
                      <a:ext uri="{FF2B5EF4-FFF2-40B4-BE49-F238E27FC236}">
                        <a16:creationId xmlns:a16="http://schemas.microsoft.com/office/drawing/2014/main" id="{C0A40944-241A-42E8-A75B-08E6E1E3B998}"/>
                      </a:ext>
                    </a:extLst>
                  </p:cNvPr>
                  <p:cNvSpPr/>
                  <p:nvPr/>
                </p:nvSpPr>
                <p:spPr>
                  <a:xfrm>
                    <a:off x="9190384" y="2523473"/>
                    <a:ext cx="517535" cy="528973"/>
                  </a:xfrm>
                  <a:custGeom>
                    <a:avLst/>
                    <a:gdLst>
                      <a:gd name="connsiteX0" fmla="*/ 477974 w 517535"/>
                      <a:gd name="connsiteY0" fmla="*/ 522406 h 528973"/>
                      <a:gd name="connsiteX1" fmla="*/ 470839 w 517535"/>
                      <a:gd name="connsiteY1" fmla="*/ 528891 h 528973"/>
                      <a:gd name="connsiteX2" fmla="*/ 8431 w 517535"/>
                      <a:gd name="connsiteY2" fmla="*/ 445878 h 528973"/>
                      <a:gd name="connsiteX3" fmla="*/ 0 w 517535"/>
                      <a:gd name="connsiteY3" fmla="*/ 436150 h 528973"/>
                      <a:gd name="connsiteX4" fmla="*/ 33724 w 517535"/>
                      <a:gd name="connsiteY4" fmla="*/ 6816 h 528973"/>
                      <a:gd name="connsiteX5" fmla="*/ 43452 w 517535"/>
                      <a:gd name="connsiteY5" fmla="*/ 331 h 528973"/>
                      <a:gd name="connsiteX6" fmla="*/ 511698 w 517535"/>
                      <a:gd name="connsiteY6" fmla="*/ 138470 h 528973"/>
                      <a:gd name="connsiteX7" fmla="*/ 517536 w 517535"/>
                      <a:gd name="connsiteY7" fmla="*/ 147549 h 528973"/>
                      <a:gd name="connsiteX8" fmla="*/ 477974 w 517535"/>
                      <a:gd name="connsiteY8" fmla="*/ 522406 h 5289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17535" h="528973">
                        <a:moveTo>
                          <a:pt x="477974" y="522406"/>
                        </a:moveTo>
                        <a:cubicBezTo>
                          <a:pt x="477325" y="526297"/>
                          <a:pt x="474731" y="529539"/>
                          <a:pt x="470839" y="528891"/>
                        </a:cubicBezTo>
                        <a:lnTo>
                          <a:pt x="8431" y="445878"/>
                        </a:lnTo>
                        <a:cubicBezTo>
                          <a:pt x="3243" y="445229"/>
                          <a:pt x="0" y="440689"/>
                          <a:pt x="0" y="436150"/>
                        </a:cubicBezTo>
                        <a:lnTo>
                          <a:pt x="33724" y="6816"/>
                        </a:lnTo>
                        <a:cubicBezTo>
                          <a:pt x="33724" y="1628"/>
                          <a:pt x="38263" y="-967"/>
                          <a:pt x="43452" y="331"/>
                        </a:cubicBezTo>
                        <a:lnTo>
                          <a:pt x="511698" y="138470"/>
                        </a:lnTo>
                        <a:cubicBezTo>
                          <a:pt x="514940" y="139767"/>
                          <a:pt x="517536" y="143658"/>
                          <a:pt x="517536" y="147549"/>
                        </a:cubicBezTo>
                        <a:lnTo>
                          <a:pt x="477974" y="522406"/>
                        </a:lnTo>
                        <a:close/>
                      </a:path>
                    </a:pathLst>
                  </a:custGeom>
                  <a:solidFill>
                    <a:srgbClr val="409AF4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89" name="Freeform: Shape 1088">
                    <a:extLst>
                      <a:ext uri="{FF2B5EF4-FFF2-40B4-BE49-F238E27FC236}">
                        <a16:creationId xmlns:a16="http://schemas.microsoft.com/office/drawing/2014/main" id="{C2826FBC-62AC-4E6E-AB8F-99B974F08423}"/>
                      </a:ext>
                    </a:extLst>
                  </p:cNvPr>
                  <p:cNvSpPr/>
                  <p:nvPr/>
                </p:nvSpPr>
                <p:spPr>
                  <a:xfrm>
                    <a:off x="9479561" y="2737536"/>
                    <a:ext cx="173879" cy="254595"/>
                  </a:xfrm>
                  <a:custGeom>
                    <a:avLst/>
                    <a:gdLst>
                      <a:gd name="connsiteX0" fmla="*/ 153776 w 173879"/>
                      <a:gd name="connsiteY0" fmla="*/ 246731 h 254595"/>
                      <a:gd name="connsiteX1" fmla="*/ 144695 w 173879"/>
                      <a:gd name="connsiteY1" fmla="*/ 254514 h 254595"/>
                      <a:gd name="connsiteX2" fmla="*/ 8502 w 173879"/>
                      <a:gd name="connsiteY2" fmla="*/ 231815 h 254595"/>
                      <a:gd name="connsiteX3" fmla="*/ 71 w 173879"/>
                      <a:gd name="connsiteY3" fmla="*/ 220790 h 254595"/>
                      <a:gd name="connsiteX4" fmla="*/ 18879 w 173879"/>
                      <a:gd name="connsiteY4" fmla="*/ 7420 h 254595"/>
                      <a:gd name="connsiteX5" fmla="*/ 29255 w 173879"/>
                      <a:gd name="connsiteY5" fmla="*/ 286 h 254595"/>
                      <a:gd name="connsiteX6" fmla="*/ 166098 w 173879"/>
                      <a:gd name="connsiteY6" fmla="*/ 34659 h 254595"/>
                      <a:gd name="connsiteX7" fmla="*/ 173880 w 173879"/>
                      <a:gd name="connsiteY7" fmla="*/ 45684 h 254595"/>
                      <a:gd name="connsiteX8" fmla="*/ 153776 w 173879"/>
                      <a:gd name="connsiteY8" fmla="*/ 246731 h 2545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73879" h="254595">
                        <a:moveTo>
                          <a:pt x="153776" y="246731"/>
                        </a:moveTo>
                        <a:cubicBezTo>
                          <a:pt x="153127" y="251920"/>
                          <a:pt x="149235" y="255162"/>
                          <a:pt x="144695" y="254514"/>
                        </a:cubicBezTo>
                        <a:lnTo>
                          <a:pt x="8502" y="231815"/>
                        </a:lnTo>
                        <a:cubicBezTo>
                          <a:pt x="3313" y="231166"/>
                          <a:pt x="-577" y="225978"/>
                          <a:pt x="71" y="220790"/>
                        </a:cubicBezTo>
                        <a:lnTo>
                          <a:pt x="18879" y="7420"/>
                        </a:lnTo>
                        <a:cubicBezTo>
                          <a:pt x="19527" y="2232"/>
                          <a:pt x="24068" y="-1011"/>
                          <a:pt x="29255" y="286"/>
                        </a:cubicBezTo>
                        <a:lnTo>
                          <a:pt x="166098" y="34659"/>
                        </a:lnTo>
                        <a:cubicBezTo>
                          <a:pt x="170637" y="35956"/>
                          <a:pt x="173880" y="40495"/>
                          <a:pt x="173880" y="45684"/>
                        </a:cubicBezTo>
                        <a:lnTo>
                          <a:pt x="153776" y="24673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90" name="Freeform: Shape 1089">
                    <a:extLst>
                      <a:ext uri="{FF2B5EF4-FFF2-40B4-BE49-F238E27FC236}">
                        <a16:creationId xmlns:a16="http://schemas.microsoft.com/office/drawing/2014/main" id="{908D249C-E953-4222-BF7A-876B9BDC864F}"/>
                      </a:ext>
                    </a:extLst>
                  </p:cNvPr>
                  <p:cNvSpPr/>
                  <p:nvPr/>
                </p:nvSpPr>
                <p:spPr>
                  <a:xfrm>
                    <a:off x="9386074" y="2724034"/>
                    <a:ext cx="60483" cy="92430"/>
                  </a:xfrm>
                  <a:custGeom>
                    <a:avLst/>
                    <a:gdLst>
                      <a:gd name="connsiteX0" fmla="*/ 53998 w 60483"/>
                      <a:gd name="connsiteY0" fmla="*/ 89667 h 92430"/>
                      <a:gd name="connsiteX1" fmla="*/ 50755 w 60483"/>
                      <a:gd name="connsiteY1" fmla="*/ 92261 h 92430"/>
                      <a:gd name="connsiteX2" fmla="*/ 2762 w 60483"/>
                      <a:gd name="connsiteY2" fmla="*/ 81885 h 92430"/>
                      <a:gd name="connsiteX3" fmla="*/ 169 w 60483"/>
                      <a:gd name="connsiteY3" fmla="*/ 77994 h 92430"/>
                      <a:gd name="connsiteX4" fmla="*/ 6654 w 60483"/>
                      <a:gd name="connsiteY4" fmla="*/ 2763 h 92430"/>
                      <a:gd name="connsiteX5" fmla="*/ 9897 w 60483"/>
                      <a:gd name="connsiteY5" fmla="*/ 169 h 92430"/>
                      <a:gd name="connsiteX6" fmla="*/ 57888 w 60483"/>
                      <a:gd name="connsiteY6" fmla="*/ 12491 h 92430"/>
                      <a:gd name="connsiteX7" fmla="*/ 60483 w 60483"/>
                      <a:gd name="connsiteY7" fmla="*/ 16382 h 92430"/>
                      <a:gd name="connsiteX8" fmla="*/ 53998 w 60483"/>
                      <a:gd name="connsiteY8" fmla="*/ 89667 h 92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0483" h="92430">
                        <a:moveTo>
                          <a:pt x="53998" y="89667"/>
                        </a:moveTo>
                        <a:cubicBezTo>
                          <a:pt x="53998" y="91613"/>
                          <a:pt x="52052" y="92910"/>
                          <a:pt x="50755" y="92261"/>
                        </a:cubicBezTo>
                        <a:lnTo>
                          <a:pt x="2762" y="81885"/>
                        </a:lnTo>
                        <a:cubicBezTo>
                          <a:pt x="818" y="81236"/>
                          <a:pt x="-480" y="79939"/>
                          <a:pt x="169" y="77994"/>
                        </a:cubicBezTo>
                        <a:lnTo>
                          <a:pt x="6654" y="2763"/>
                        </a:lnTo>
                        <a:cubicBezTo>
                          <a:pt x="6654" y="817"/>
                          <a:pt x="8600" y="-480"/>
                          <a:pt x="9897" y="169"/>
                        </a:cubicBezTo>
                        <a:lnTo>
                          <a:pt x="57888" y="12491"/>
                        </a:lnTo>
                        <a:cubicBezTo>
                          <a:pt x="59834" y="13140"/>
                          <a:pt x="60483" y="14436"/>
                          <a:pt x="60483" y="16382"/>
                        </a:cubicBezTo>
                        <a:lnTo>
                          <a:pt x="53998" y="8966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91" name="Freeform: Shape 1090">
                    <a:extLst>
                      <a:ext uri="{FF2B5EF4-FFF2-40B4-BE49-F238E27FC236}">
                        <a16:creationId xmlns:a16="http://schemas.microsoft.com/office/drawing/2014/main" id="{B42CE94B-C080-4F02-BF54-1CB701AA95CA}"/>
                      </a:ext>
                    </a:extLst>
                  </p:cNvPr>
                  <p:cNvSpPr/>
                  <p:nvPr/>
                </p:nvSpPr>
                <p:spPr>
                  <a:xfrm>
                    <a:off x="9277217" y="2814833"/>
                    <a:ext cx="158315" cy="143657"/>
                  </a:xfrm>
                  <a:custGeom>
                    <a:avLst/>
                    <a:gdLst>
                      <a:gd name="connsiteX0" fmla="*/ 151181 w 158315"/>
                      <a:gd name="connsiteY0" fmla="*/ 140250 h 143657"/>
                      <a:gd name="connsiteX1" fmla="*/ 142749 w 158315"/>
                      <a:gd name="connsiteY1" fmla="*/ 143493 h 143657"/>
                      <a:gd name="connsiteX2" fmla="*/ 8502 w 158315"/>
                      <a:gd name="connsiteY2" fmla="*/ 117551 h 143657"/>
                      <a:gd name="connsiteX3" fmla="*/ 71 w 158315"/>
                      <a:gd name="connsiteY3" fmla="*/ 111066 h 143657"/>
                      <a:gd name="connsiteX4" fmla="*/ 9151 w 158315"/>
                      <a:gd name="connsiteY4" fmla="*/ 3408 h 143657"/>
                      <a:gd name="connsiteX5" fmla="*/ 18230 w 158315"/>
                      <a:gd name="connsiteY5" fmla="*/ 165 h 143657"/>
                      <a:gd name="connsiteX6" fmla="*/ 150532 w 158315"/>
                      <a:gd name="connsiteY6" fmla="*/ 28052 h 143657"/>
                      <a:gd name="connsiteX7" fmla="*/ 158315 w 158315"/>
                      <a:gd name="connsiteY7" fmla="*/ 34538 h 143657"/>
                      <a:gd name="connsiteX8" fmla="*/ 151181 w 158315"/>
                      <a:gd name="connsiteY8" fmla="*/ 140250 h 1436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58315" h="143657">
                        <a:moveTo>
                          <a:pt x="151181" y="140250"/>
                        </a:moveTo>
                        <a:cubicBezTo>
                          <a:pt x="151181" y="142844"/>
                          <a:pt x="147289" y="144141"/>
                          <a:pt x="142749" y="143493"/>
                        </a:cubicBezTo>
                        <a:lnTo>
                          <a:pt x="8502" y="117551"/>
                        </a:lnTo>
                        <a:cubicBezTo>
                          <a:pt x="3313" y="116903"/>
                          <a:pt x="-577" y="113660"/>
                          <a:pt x="71" y="111066"/>
                        </a:cubicBezTo>
                        <a:lnTo>
                          <a:pt x="9151" y="3408"/>
                        </a:lnTo>
                        <a:cubicBezTo>
                          <a:pt x="9151" y="814"/>
                          <a:pt x="13691" y="-483"/>
                          <a:pt x="18230" y="165"/>
                        </a:cubicBezTo>
                        <a:lnTo>
                          <a:pt x="150532" y="28052"/>
                        </a:lnTo>
                        <a:cubicBezTo>
                          <a:pt x="155073" y="29350"/>
                          <a:pt x="158315" y="31944"/>
                          <a:pt x="158315" y="34538"/>
                        </a:cubicBezTo>
                        <a:lnTo>
                          <a:pt x="151181" y="14025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092" name="Freeform: Shape 1091">
                    <a:extLst>
                      <a:ext uri="{FF2B5EF4-FFF2-40B4-BE49-F238E27FC236}">
                        <a16:creationId xmlns:a16="http://schemas.microsoft.com/office/drawing/2014/main" id="{D4066A54-2359-4F68-8FF3-13C8906A8EBC}"/>
                      </a:ext>
                    </a:extLst>
                  </p:cNvPr>
                  <p:cNvSpPr/>
                  <p:nvPr/>
                </p:nvSpPr>
                <p:spPr>
                  <a:xfrm>
                    <a:off x="9290846" y="2606530"/>
                    <a:ext cx="372406" cy="125094"/>
                  </a:xfrm>
                  <a:custGeom>
                    <a:avLst/>
                    <a:gdLst>
                      <a:gd name="connsiteX0" fmla="*/ 372324 w 372406"/>
                      <a:gd name="connsiteY0" fmla="*/ 118320 h 125094"/>
                      <a:gd name="connsiteX1" fmla="*/ 363892 w 372406"/>
                      <a:gd name="connsiteY1" fmla="*/ 124806 h 125094"/>
                      <a:gd name="connsiteX2" fmla="*/ 9141 w 372406"/>
                      <a:gd name="connsiteY2" fmla="*/ 29470 h 125094"/>
                      <a:gd name="connsiteX3" fmla="*/ 62 w 372406"/>
                      <a:gd name="connsiteY3" fmla="*/ 17148 h 125094"/>
                      <a:gd name="connsiteX4" fmla="*/ 710 w 372406"/>
                      <a:gd name="connsiteY4" fmla="*/ 7420 h 125094"/>
                      <a:gd name="connsiteX5" fmla="*/ 11087 w 372406"/>
                      <a:gd name="connsiteY5" fmla="*/ 286 h 125094"/>
                      <a:gd name="connsiteX6" fmla="*/ 365838 w 372406"/>
                      <a:gd name="connsiteY6" fmla="*/ 99513 h 125094"/>
                      <a:gd name="connsiteX7" fmla="*/ 372324 w 372406"/>
                      <a:gd name="connsiteY7" fmla="*/ 109889 h 125094"/>
                      <a:gd name="connsiteX8" fmla="*/ 372324 w 372406"/>
                      <a:gd name="connsiteY8" fmla="*/ 118320 h 1250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72406" h="125094">
                        <a:moveTo>
                          <a:pt x="372324" y="118320"/>
                        </a:moveTo>
                        <a:cubicBezTo>
                          <a:pt x="371676" y="122860"/>
                          <a:pt x="368433" y="126103"/>
                          <a:pt x="363892" y="124806"/>
                        </a:cubicBezTo>
                        <a:lnTo>
                          <a:pt x="9141" y="29470"/>
                        </a:lnTo>
                        <a:cubicBezTo>
                          <a:pt x="3952" y="28173"/>
                          <a:pt x="-587" y="22336"/>
                          <a:pt x="62" y="17148"/>
                        </a:cubicBezTo>
                        <a:lnTo>
                          <a:pt x="710" y="7420"/>
                        </a:lnTo>
                        <a:cubicBezTo>
                          <a:pt x="1359" y="2232"/>
                          <a:pt x="5898" y="-1011"/>
                          <a:pt x="11087" y="286"/>
                        </a:cubicBezTo>
                        <a:lnTo>
                          <a:pt x="365838" y="99513"/>
                        </a:lnTo>
                        <a:cubicBezTo>
                          <a:pt x="369730" y="100810"/>
                          <a:pt x="372973" y="105350"/>
                          <a:pt x="372324" y="109889"/>
                        </a:cubicBezTo>
                        <a:lnTo>
                          <a:pt x="372324" y="11832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648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1093" name="Graphic 648">
              <a:extLst>
                <a:ext uri="{FF2B5EF4-FFF2-40B4-BE49-F238E27FC236}">
                  <a16:creationId xmlns:a16="http://schemas.microsoft.com/office/drawing/2014/main" id="{11D02897-88CB-442D-92BF-D393E1A5DA2A}"/>
                </a:ext>
              </a:extLst>
            </p:cNvPr>
            <p:cNvGrpSpPr/>
            <p:nvPr/>
          </p:nvGrpSpPr>
          <p:grpSpPr>
            <a:xfrm>
              <a:off x="11547179" y="2990752"/>
              <a:ext cx="746470" cy="758792"/>
              <a:chOff x="11547179" y="2990752"/>
              <a:chExt cx="746470" cy="758792"/>
            </a:xfrm>
          </p:grpSpPr>
          <p:sp>
            <p:nvSpPr>
              <p:cNvPr id="1094" name="Freeform: Shape 1093">
                <a:extLst>
                  <a:ext uri="{FF2B5EF4-FFF2-40B4-BE49-F238E27FC236}">
                    <a16:creationId xmlns:a16="http://schemas.microsoft.com/office/drawing/2014/main" id="{95604C11-E41C-48A1-A714-998C7CE56FDE}"/>
                  </a:ext>
                </a:extLst>
              </p:cNvPr>
              <p:cNvSpPr/>
              <p:nvPr/>
            </p:nvSpPr>
            <p:spPr>
              <a:xfrm>
                <a:off x="11851345" y="3497911"/>
                <a:ext cx="138787" cy="236717"/>
              </a:xfrm>
              <a:custGeom>
                <a:avLst/>
                <a:gdLst>
                  <a:gd name="connsiteX0" fmla="*/ 35021 w 138787"/>
                  <a:gd name="connsiteY0" fmla="*/ 0 h 236717"/>
                  <a:gd name="connsiteX1" fmla="*/ 0 w 138787"/>
                  <a:gd name="connsiteY1" fmla="*/ 236717 h 236717"/>
                  <a:gd name="connsiteX2" fmla="*/ 138787 w 138787"/>
                  <a:gd name="connsiteY2" fmla="*/ 236717 h 236717"/>
                  <a:gd name="connsiteX3" fmla="*/ 103766 w 138787"/>
                  <a:gd name="connsiteY3" fmla="*/ 4539 h 236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8787" h="236717">
                    <a:moveTo>
                      <a:pt x="35021" y="0"/>
                    </a:moveTo>
                    <a:lnTo>
                      <a:pt x="0" y="236717"/>
                    </a:lnTo>
                    <a:lnTo>
                      <a:pt x="138787" y="236717"/>
                    </a:lnTo>
                    <a:lnTo>
                      <a:pt x="103766" y="4539"/>
                    </a:lnTo>
                    <a:close/>
                  </a:path>
                </a:pathLst>
              </a:custGeom>
              <a:solidFill>
                <a:srgbClr val="000000"/>
              </a:solidFill>
              <a:ln w="64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95" name="Freeform: Shape 1094">
                <a:extLst>
                  <a:ext uri="{FF2B5EF4-FFF2-40B4-BE49-F238E27FC236}">
                    <a16:creationId xmlns:a16="http://schemas.microsoft.com/office/drawing/2014/main" id="{8A54FD83-E737-4E8B-BCA5-C206001A952E}"/>
                  </a:ext>
                </a:extLst>
              </p:cNvPr>
              <p:cNvSpPr/>
              <p:nvPr/>
            </p:nvSpPr>
            <p:spPr>
              <a:xfrm>
                <a:off x="11547179" y="2990752"/>
                <a:ext cx="746470" cy="534397"/>
              </a:xfrm>
              <a:custGeom>
                <a:avLst/>
                <a:gdLst>
                  <a:gd name="connsiteX0" fmla="*/ 746471 w 746470"/>
                  <a:gd name="connsiteY0" fmla="*/ 514292 h 534397"/>
                  <a:gd name="connsiteX1" fmla="*/ 726365 w 746470"/>
                  <a:gd name="connsiteY1" fmla="*/ 534397 h 534397"/>
                  <a:gd name="connsiteX2" fmla="*/ 20105 w 746470"/>
                  <a:gd name="connsiteY2" fmla="*/ 534397 h 534397"/>
                  <a:gd name="connsiteX3" fmla="*/ 0 w 746470"/>
                  <a:gd name="connsiteY3" fmla="*/ 514292 h 534397"/>
                  <a:gd name="connsiteX4" fmla="*/ 0 w 746470"/>
                  <a:gd name="connsiteY4" fmla="*/ 20105 h 534397"/>
                  <a:gd name="connsiteX5" fmla="*/ 20105 w 746470"/>
                  <a:gd name="connsiteY5" fmla="*/ 0 h 534397"/>
                  <a:gd name="connsiteX6" fmla="*/ 726365 w 746470"/>
                  <a:gd name="connsiteY6" fmla="*/ 0 h 534397"/>
                  <a:gd name="connsiteX7" fmla="*/ 746471 w 746470"/>
                  <a:gd name="connsiteY7" fmla="*/ 20105 h 534397"/>
                  <a:gd name="connsiteX8" fmla="*/ 746471 w 746470"/>
                  <a:gd name="connsiteY8" fmla="*/ 514292 h 5343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6470" h="534397">
                    <a:moveTo>
                      <a:pt x="746471" y="514292"/>
                    </a:moveTo>
                    <a:cubicBezTo>
                      <a:pt x="746471" y="525318"/>
                      <a:pt x="737390" y="534397"/>
                      <a:pt x="726365" y="534397"/>
                    </a:cubicBezTo>
                    <a:lnTo>
                      <a:pt x="20105" y="534397"/>
                    </a:lnTo>
                    <a:cubicBezTo>
                      <a:pt x="9081" y="534397"/>
                      <a:pt x="0" y="525318"/>
                      <a:pt x="0" y="514292"/>
                    </a:cubicBezTo>
                    <a:lnTo>
                      <a:pt x="0" y="20105"/>
                    </a:lnTo>
                    <a:cubicBezTo>
                      <a:pt x="0" y="9080"/>
                      <a:pt x="9081" y="0"/>
                      <a:pt x="20105" y="0"/>
                    </a:cubicBezTo>
                    <a:lnTo>
                      <a:pt x="726365" y="0"/>
                    </a:lnTo>
                    <a:cubicBezTo>
                      <a:pt x="737390" y="0"/>
                      <a:pt x="746471" y="9080"/>
                      <a:pt x="746471" y="20105"/>
                    </a:cubicBezTo>
                    <a:lnTo>
                      <a:pt x="746471" y="514292"/>
                    </a:lnTo>
                    <a:close/>
                  </a:path>
                </a:pathLst>
              </a:custGeom>
              <a:solidFill>
                <a:srgbClr val="000000"/>
              </a:solidFill>
              <a:ln w="64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96" name="Freeform: Shape 1095">
                <a:extLst>
                  <a:ext uri="{FF2B5EF4-FFF2-40B4-BE49-F238E27FC236}">
                    <a16:creationId xmlns:a16="http://schemas.microsoft.com/office/drawing/2014/main" id="{82064B7C-E61E-46DD-989D-3E895F28AF0D}"/>
                  </a:ext>
                </a:extLst>
              </p:cNvPr>
              <p:cNvSpPr/>
              <p:nvPr/>
            </p:nvSpPr>
            <p:spPr>
              <a:xfrm>
                <a:off x="11610736" y="3036150"/>
                <a:ext cx="620005" cy="444250"/>
              </a:xfrm>
              <a:custGeom>
                <a:avLst/>
                <a:gdLst>
                  <a:gd name="connsiteX0" fmla="*/ 620005 w 620005"/>
                  <a:gd name="connsiteY0" fmla="*/ 427388 h 444250"/>
                  <a:gd name="connsiteX1" fmla="*/ 603143 w 620005"/>
                  <a:gd name="connsiteY1" fmla="*/ 444250 h 444250"/>
                  <a:gd name="connsiteX2" fmla="*/ 16863 w 620005"/>
                  <a:gd name="connsiteY2" fmla="*/ 444250 h 444250"/>
                  <a:gd name="connsiteX3" fmla="*/ 0 w 620005"/>
                  <a:gd name="connsiteY3" fmla="*/ 427388 h 444250"/>
                  <a:gd name="connsiteX4" fmla="*/ 0 w 620005"/>
                  <a:gd name="connsiteY4" fmla="*/ 16862 h 444250"/>
                  <a:gd name="connsiteX5" fmla="*/ 16863 w 620005"/>
                  <a:gd name="connsiteY5" fmla="*/ 0 h 444250"/>
                  <a:gd name="connsiteX6" fmla="*/ 603143 w 620005"/>
                  <a:gd name="connsiteY6" fmla="*/ 0 h 444250"/>
                  <a:gd name="connsiteX7" fmla="*/ 620005 w 620005"/>
                  <a:gd name="connsiteY7" fmla="*/ 16862 h 444250"/>
                  <a:gd name="connsiteX8" fmla="*/ 620005 w 620005"/>
                  <a:gd name="connsiteY8" fmla="*/ 427388 h 444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0005" h="444250">
                    <a:moveTo>
                      <a:pt x="620005" y="427388"/>
                    </a:moveTo>
                    <a:cubicBezTo>
                      <a:pt x="620005" y="436468"/>
                      <a:pt x="612222" y="444250"/>
                      <a:pt x="603143" y="444250"/>
                    </a:cubicBezTo>
                    <a:lnTo>
                      <a:pt x="16863" y="444250"/>
                    </a:lnTo>
                    <a:cubicBezTo>
                      <a:pt x="7782" y="444250"/>
                      <a:pt x="0" y="436468"/>
                      <a:pt x="0" y="427388"/>
                    </a:cubicBezTo>
                    <a:lnTo>
                      <a:pt x="0" y="16862"/>
                    </a:lnTo>
                    <a:cubicBezTo>
                      <a:pt x="0" y="7782"/>
                      <a:pt x="7782" y="0"/>
                      <a:pt x="16863" y="0"/>
                    </a:cubicBezTo>
                    <a:lnTo>
                      <a:pt x="603143" y="0"/>
                    </a:lnTo>
                    <a:cubicBezTo>
                      <a:pt x="612222" y="0"/>
                      <a:pt x="620005" y="7782"/>
                      <a:pt x="620005" y="16862"/>
                    </a:cubicBezTo>
                    <a:lnTo>
                      <a:pt x="620005" y="427388"/>
                    </a:lnTo>
                    <a:close/>
                  </a:path>
                </a:pathLst>
              </a:custGeom>
              <a:solidFill>
                <a:srgbClr val="3F464C"/>
              </a:solidFill>
              <a:ln w="64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97" name="Freeform: Shape 1096">
                <a:extLst>
                  <a:ext uri="{FF2B5EF4-FFF2-40B4-BE49-F238E27FC236}">
                    <a16:creationId xmlns:a16="http://schemas.microsoft.com/office/drawing/2014/main" id="{8CB1AF9A-F2F4-4038-937D-FA8490991D62}"/>
                  </a:ext>
                </a:extLst>
              </p:cNvPr>
              <p:cNvSpPr/>
              <p:nvPr/>
            </p:nvSpPr>
            <p:spPr>
              <a:xfrm>
                <a:off x="11765737" y="3711929"/>
                <a:ext cx="310002" cy="37615"/>
              </a:xfrm>
              <a:custGeom>
                <a:avLst/>
                <a:gdLst>
                  <a:gd name="connsiteX0" fmla="*/ 310003 w 310002"/>
                  <a:gd name="connsiteY0" fmla="*/ 18807 h 37615"/>
                  <a:gd name="connsiteX1" fmla="*/ 291196 w 310002"/>
                  <a:gd name="connsiteY1" fmla="*/ 37615 h 37615"/>
                  <a:gd name="connsiteX2" fmla="*/ 18809 w 310002"/>
                  <a:gd name="connsiteY2" fmla="*/ 37615 h 37615"/>
                  <a:gd name="connsiteX3" fmla="*/ 0 w 310002"/>
                  <a:gd name="connsiteY3" fmla="*/ 18807 h 37615"/>
                  <a:gd name="connsiteX4" fmla="*/ 0 w 310002"/>
                  <a:gd name="connsiteY4" fmla="*/ 18807 h 37615"/>
                  <a:gd name="connsiteX5" fmla="*/ 18809 w 310002"/>
                  <a:gd name="connsiteY5" fmla="*/ 0 h 37615"/>
                  <a:gd name="connsiteX6" fmla="*/ 291196 w 310002"/>
                  <a:gd name="connsiteY6" fmla="*/ 0 h 37615"/>
                  <a:gd name="connsiteX7" fmla="*/ 310003 w 310002"/>
                  <a:gd name="connsiteY7" fmla="*/ 18807 h 37615"/>
                  <a:gd name="connsiteX8" fmla="*/ 310003 w 310002"/>
                  <a:gd name="connsiteY8" fmla="*/ 18807 h 37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0002" h="37615">
                    <a:moveTo>
                      <a:pt x="310003" y="18807"/>
                    </a:moveTo>
                    <a:cubicBezTo>
                      <a:pt x="310003" y="29184"/>
                      <a:pt x="301571" y="37615"/>
                      <a:pt x="291196" y="37615"/>
                    </a:cubicBezTo>
                    <a:lnTo>
                      <a:pt x="18809" y="37615"/>
                    </a:lnTo>
                    <a:cubicBezTo>
                      <a:pt x="8431" y="37615"/>
                      <a:pt x="0" y="29184"/>
                      <a:pt x="0" y="18807"/>
                    </a:cubicBezTo>
                    <a:lnTo>
                      <a:pt x="0" y="18807"/>
                    </a:lnTo>
                    <a:cubicBezTo>
                      <a:pt x="0" y="8431"/>
                      <a:pt x="8431" y="0"/>
                      <a:pt x="18809" y="0"/>
                    </a:cubicBezTo>
                    <a:lnTo>
                      <a:pt x="291196" y="0"/>
                    </a:lnTo>
                    <a:cubicBezTo>
                      <a:pt x="301571" y="0"/>
                      <a:pt x="310003" y="8431"/>
                      <a:pt x="310003" y="18807"/>
                    </a:cubicBezTo>
                    <a:lnTo>
                      <a:pt x="310003" y="18807"/>
                    </a:lnTo>
                    <a:close/>
                  </a:path>
                </a:pathLst>
              </a:custGeom>
              <a:solidFill>
                <a:srgbClr val="1E2326"/>
              </a:solidFill>
              <a:ln w="64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01" name="Parallelogram 1100">
              <a:extLst>
                <a:ext uri="{FF2B5EF4-FFF2-40B4-BE49-F238E27FC236}">
                  <a16:creationId xmlns:a16="http://schemas.microsoft.com/office/drawing/2014/main" id="{B79B0D47-F1D0-493F-AB30-631C012684B6}"/>
                </a:ext>
              </a:extLst>
            </p:cNvPr>
            <p:cNvSpPr/>
            <p:nvPr/>
          </p:nvSpPr>
          <p:spPr>
            <a:xfrm flipH="1">
              <a:off x="8074246" y="5584764"/>
              <a:ext cx="3255704" cy="452168"/>
            </a:xfrm>
            <a:prstGeom prst="parallelogram">
              <a:avLst>
                <a:gd name="adj" fmla="val 156447"/>
              </a:avLst>
            </a:prstGeom>
            <a:solidFill>
              <a:schemeClr val="tx1">
                <a:alpha val="10000"/>
              </a:schemeClr>
            </a:solidFill>
            <a:ln w="648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7713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20000" decel="8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20000" decel="8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accel="20000" decel="8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6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6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20000" decel="8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250" fill="hold"/>
                                        <p:tgtEl>
                                          <p:spTgt spid="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250" fill="hold"/>
                                        <p:tgtEl>
                                          <p:spTgt spid="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8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250" fill="hold"/>
                                        <p:tgtEl>
                                          <p:spTgt spid="8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20000" decel="8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971082"/>
      </p:ext>
    </p:extLst>
  </p:cSld>
  <p:clrMapOvr>
    <a:masterClrMapping/>
  </p:clrMapOvr>
  <p:transition spd="slow" advClick="0" advTm="0">
    <p:push dir="u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 From Creative Studios Pro</dc:creator>
  <cp:lastModifiedBy>My Device is Awesome</cp:lastModifiedBy>
  <cp:revision>1</cp:revision>
  <dcterms:created xsi:type="dcterms:W3CDTF">2021-09-23T02:11:32Z</dcterms:created>
  <dcterms:modified xsi:type="dcterms:W3CDTF">2021-09-23T02:12:09Z</dcterms:modified>
</cp:coreProperties>
</file>